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5" r:id="rId1"/>
  </p:sldMasterIdLst>
  <p:notesMasterIdLst>
    <p:notesMasterId r:id="rId23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</p:sldIdLst>
  <p:sldSz cx="9144000" cy="5143500" type="screen16x9"/>
  <p:notesSz cx="6858000" cy="9144000"/>
  <p:embeddedFontLst>
    <p:embeddedFont>
      <p:font typeface="Indie Flower" panose="020B0604020202020204" charset="0"/>
      <p:regular r:id="rId24"/>
    </p:embeddedFont>
    <p:embeddedFont>
      <p:font typeface="Architects Daughter" panose="020B0604020202020204" charset="0"/>
      <p:regular r:id="rId25"/>
    </p:embeddedFont>
    <p:embeddedFont>
      <p:font typeface="Slackey" panose="020B0604020202020204" charset="0"/>
      <p:regular r:id="rId26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86" d="100"/>
          <a:sy n="86" d="100"/>
        </p:scale>
        <p:origin x="720" y="4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3.fntdata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2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1.fntdata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notesMaster" Target="notesMasters/notesMaster1.xml"/><Relationship Id="rId28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94" name="Google Shape;10194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195" name="Google Shape;10195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3" name="Google Shape;10203;p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204" name="Google Shape;10204;p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14" name="Google Shape;10214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215" name="Google Shape;10215;p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5" name="Google Shape;10225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226" name="Google Shape;10226;p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36" name="Google Shape;10236;p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237" name="Google Shape;10237;p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4" name="Google Shape;10284;p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285" name="Google Shape;10285;p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98" name="Google Shape;10298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299" name="Google Shape;10299;p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3" name="Google Shape;10313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314" name="Google Shape;10314;p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0" name="Google Shape;10360;p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361" name="Google Shape;10361;p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5" name="Google Shape;10375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376" name="Google Shape;10376;p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83" name="Google Shape;10383;p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384" name="Google Shape;10384;p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0" name="Google Shape;10430;p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431" name="Google Shape;10431;p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6" name="Google Shape;10446;p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447" name="Google Shape;10447;p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3" name="Google Shape;10463;p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464" name="Google Shape;10464;p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73" name="Google Shape;10473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474" name="Google Shape;10474;p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6" name="Google Shape;10486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487" name="Google Shape;10487;p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3" name="Google Shape;10533;p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534" name="Google Shape;10534;p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0" name="Google Shape;10550;p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551" name="Google Shape;10551;p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2" name="Google Shape;10562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563" name="Google Shape;10563;p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" name="Google Shape;10572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573" name="Google Shape;10573;p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" name="Google Shape;10578;p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579" name="Google Shape;10579;p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5" Type="http://schemas.openxmlformats.org/officeDocument/2006/relationships/hyperlink" Target="https://stories.freepik.com/bro/?utm_source=slidesgo_template&amp;utm_medium=referral-link&amp;utm_campaign=sg_resources&amp;utm_content=stories#CC1D2D" TargetMode="External"/><Relationship Id="rId4" Type="http://schemas.openxmlformats.org/officeDocument/2006/relationships/hyperlink" Target="http://bit.ly/2TtBDfr" TargetMode="Externa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solidFill>
          <a:schemeClr val="lt1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4499983" y="-33734"/>
            <a:ext cx="4787994" cy="5210954"/>
            <a:chOff x="4499983" y="-33734"/>
            <a:chExt cx="4787994" cy="5210954"/>
          </a:xfrm>
        </p:grpSpPr>
        <p:sp>
          <p:nvSpPr>
            <p:cNvPr id="10" name="Google Shape;10;p2"/>
            <p:cNvSpPr/>
            <p:nvPr/>
          </p:nvSpPr>
          <p:spPr>
            <a:xfrm>
              <a:off x="4533900" y="-19050"/>
              <a:ext cx="4724400" cy="5162550"/>
            </a:xfrm>
            <a:custGeom>
              <a:avLst/>
              <a:gdLst/>
              <a:ahLst/>
              <a:cxnLst/>
              <a:rect l="l" t="t" r="r" b="b"/>
              <a:pathLst>
                <a:path w="188976" h="206502" extrusionOk="0">
                  <a:moveTo>
                    <a:pt x="0" y="1143"/>
                  </a:moveTo>
                  <a:lnTo>
                    <a:pt x="188595" y="0"/>
                  </a:lnTo>
                  <a:lnTo>
                    <a:pt x="188976" y="206121"/>
                  </a:lnTo>
                  <a:lnTo>
                    <a:pt x="97917" y="20650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grpSp>
          <p:nvGrpSpPr>
            <p:cNvPr id="11" name="Google Shape;11;p2"/>
            <p:cNvGrpSpPr/>
            <p:nvPr/>
          </p:nvGrpSpPr>
          <p:grpSpPr>
            <a:xfrm>
              <a:off x="4499983" y="-33734"/>
              <a:ext cx="4787994" cy="5210954"/>
              <a:chOff x="4499983" y="-33734"/>
              <a:chExt cx="4787994" cy="5210954"/>
            </a:xfrm>
          </p:grpSpPr>
          <p:sp>
            <p:nvSpPr>
              <p:cNvPr id="12" name="Google Shape;12;p2"/>
              <p:cNvSpPr/>
              <p:nvPr/>
            </p:nvSpPr>
            <p:spPr>
              <a:xfrm>
                <a:off x="4499983" y="-33734"/>
                <a:ext cx="4787994" cy="5210954"/>
              </a:xfrm>
              <a:custGeom>
                <a:avLst/>
                <a:gdLst/>
                <a:ahLst/>
                <a:cxnLst/>
                <a:rect l="l" t="t" r="r" b="b"/>
                <a:pathLst>
                  <a:path w="139352" h="151662" extrusionOk="0">
                    <a:moveTo>
                      <a:pt x="138613" y="596"/>
                    </a:moveTo>
                    <a:lnTo>
                      <a:pt x="138613" y="10835"/>
                    </a:lnTo>
                    <a:lnTo>
                      <a:pt x="96858" y="97310"/>
                    </a:lnTo>
                    <a:lnTo>
                      <a:pt x="138315" y="151067"/>
                    </a:lnTo>
                    <a:lnTo>
                      <a:pt x="94203" y="102799"/>
                    </a:lnTo>
                    <a:lnTo>
                      <a:pt x="71045" y="150769"/>
                    </a:lnTo>
                    <a:lnTo>
                      <a:pt x="89166" y="97286"/>
                    </a:lnTo>
                    <a:lnTo>
                      <a:pt x="1096" y="893"/>
                    </a:lnTo>
                    <a:lnTo>
                      <a:pt x="22527" y="893"/>
                    </a:lnTo>
                    <a:lnTo>
                      <a:pt x="91524" y="90345"/>
                    </a:lnTo>
                    <a:lnTo>
                      <a:pt x="121944" y="596"/>
                    </a:lnTo>
                    <a:close/>
                    <a:moveTo>
                      <a:pt x="139304" y="0"/>
                    </a:moveTo>
                    <a:lnTo>
                      <a:pt x="0" y="298"/>
                    </a:lnTo>
                    <a:lnTo>
                      <a:pt x="70450" y="151662"/>
                    </a:lnTo>
                    <a:lnTo>
                      <a:pt x="139351" y="151662"/>
                    </a:lnTo>
                    <a:lnTo>
                      <a:pt x="13930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4537607" y="-13290"/>
                <a:ext cx="4724980" cy="5170066"/>
              </a:xfrm>
              <a:custGeom>
                <a:avLst/>
                <a:gdLst/>
                <a:ahLst/>
                <a:cxnLst/>
                <a:rect l="l" t="t" r="r" b="b"/>
                <a:pathLst>
                  <a:path w="137518" h="150472" extrusionOk="0">
                    <a:moveTo>
                      <a:pt x="120849" y="1"/>
                    </a:moveTo>
                    <a:lnTo>
                      <a:pt x="90429" y="89750"/>
                    </a:lnTo>
                    <a:lnTo>
                      <a:pt x="21432" y="298"/>
                    </a:lnTo>
                    <a:lnTo>
                      <a:pt x="1" y="298"/>
                    </a:lnTo>
                    <a:lnTo>
                      <a:pt x="88071" y="96691"/>
                    </a:lnTo>
                    <a:lnTo>
                      <a:pt x="69950" y="150174"/>
                    </a:lnTo>
                    <a:lnTo>
                      <a:pt x="93108" y="102204"/>
                    </a:lnTo>
                    <a:lnTo>
                      <a:pt x="137220" y="150472"/>
                    </a:lnTo>
                    <a:lnTo>
                      <a:pt x="95763" y="96715"/>
                    </a:lnTo>
                    <a:lnTo>
                      <a:pt x="137518" y="10240"/>
                    </a:lnTo>
                    <a:lnTo>
                      <a:pt x="13751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4499983" y="-33734"/>
                <a:ext cx="4787994" cy="5210954"/>
              </a:xfrm>
              <a:custGeom>
                <a:avLst/>
                <a:gdLst/>
                <a:ahLst/>
                <a:cxnLst/>
                <a:rect l="l" t="t" r="r" b="b"/>
                <a:pathLst>
                  <a:path w="139352" h="151662" fill="none" extrusionOk="0">
                    <a:moveTo>
                      <a:pt x="139304" y="0"/>
                    </a:moveTo>
                    <a:lnTo>
                      <a:pt x="139351" y="151662"/>
                    </a:lnTo>
                    <a:lnTo>
                      <a:pt x="70450" y="151662"/>
                    </a:lnTo>
                    <a:lnTo>
                      <a:pt x="0" y="298"/>
                    </a:lnTo>
                    <a:close/>
                  </a:path>
                </a:pathLst>
              </a:custGeom>
              <a:noFill/>
              <a:ln w="297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" name="Google Shape;15;p2"/>
          <p:cNvGrpSpPr/>
          <p:nvPr/>
        </p:nvGrpSpPr>
        <p:grpSpPr>
          <a:xfrm>
            <a:off x="-143972" y="-33734"/>
            <a:ext cx="5612300" cy="2523668"/>
            <a:chOff x="-143972" y="-33734"/>
            <a:chExt cx="5612300" cy="2523668"/>
          </a:xfrm>
        </p:grpSpPr>
        <p:sp>
          <p:nvSpPr>
            <p:cNvPr id="16" name="Google Shape;16;p2"/>
            <p:cNvSpPr/>
            <p:nvPr/>
          </p:nvSpPr>
          <p:spPr>
            <a:xfrm>
              <a:off x="-136173" y="-23495"/>
              <a:ext cx="5604501" cy="2510165"/>
            </a:xfrm>
            <a:custGeom>
              <a:avLst/>
              <a:gdLst/>
              <a:ahLst/>
              <a:cxnLst/>
              <a:rect l="l" t="t" r="r" b="b"/>
              <a:pathLst>
                <a:path w="163116" h="73057" extrusionOk="0">
                  <a:moveTo>
                    <a:pt x="3405" y="524"/>
                  </a:moveTo>
                  <a:cubicBezTo>
                    <a:pt x="3703" y="524"/>
                    <a:pt x="3977" y="774"/>
                    <a:pt x="3977" y="1084"/>
                  </a:cubicBezTo>
                  <a:cubicBezTo>
                    <a:pt x="3977" y="1381"/>
                    <a:pt x="3727" y="1655"/>
                    <a:pt x="3405" y="1655"/>
                  </a:cubicBezTo>
                  <a:cubicBezTo>
                    <a:pt x="3096" y="1655"/>
                    <a:pt x="2846" y="1393"/>
                    <a:pt x="2846" y="1084"/>
                  </a:cubicBezTo>
                  <a:cubicBezTo>
                    <a:pt x="2858" y="774"/>
                    <a:pt x="3096" y="524"/>
                    <a:pt x="3405" y="524"/>
                  </a:cubicBezTo>
                  <a:close/>
                  <a:moveTo>
                    <a:pt x="7132" y="524"/>
                  </a:moveTo>
                  <a:cubicBezTo>
                    <a:pt x="7430" y="524"/>
                    <a:pt x="7692" y="774"/>
                    <a:pt x="7692" y="1084"/>
                  </a:cubicBezTo>
                  <a:cubicBezTo>
                    <a:pt x="7692" y="1381"/>
                    <a:pt x="7442" y="1655"/>
                    <a:pt x="7132" y="1655"/>
                  </a:cubicBezTo>
                  <a:cubicBezTo>
                    <a:pt x="6834" y="1655"/>
                    <a:pt x="6560" y="1393"/>
                    <a:pt x="6560" y="1084"/>
                  </a:cubicBezTo>
                  <a:cubicBezTo>
                    <a:pt x="6560" y="774"/>
                    <a:pt x="6822" y="524"/>
                    <a:pt x="7132" y="524"/>
                  </a:cubicBezTo>
                  <a:close/>
                  <a:moveTo>
                    <a:pt x="10871" y="524"/>
                  </a:moveTo>
                  <a:cubicBezTo>
                    <a:pt x="11168" y="524"/>
                    <a:pt x="11430" y="774"/>
                    <a:pt x="11430" y="1084"/>
                  </a:cubicBezTo>
                  <a:cubicBezTo>
                    <a:pt x="11430" y="1381"/>
                    <a:pt x="11180" y="1655"/>
                    <a:pt x="10871" y="1655"/>
                  </a:cubicBezTo>
                  <a:cubicBezTo>
                    <a:pt x="10573" y="1655"/>
                    <a:pt x="10299" y="1393"/>
                    <a:pt x="10299" y="1084"/>
                  </a:cubicBezTo>
                  <a:cubicBezTo>
                    <a:pt x="10299" y="774"/>
                    <a:pt x="10549" y="524"/>
                    <a:pt x="10871" y="524"/>
                  </a:cubicBezTo>
                  <a:close/>
                  <a:moveTo>
                    <a:pt x="14585" y="524"/>
                  </a:moveTo>
                  <a:cubicBezTo>
                    <a:pt x="14883" y="524"/>
                    <a:pt x="15157" y="774"/>
                    <a:pt x="15157" y="1084"/>
                  </a:cubicBezTo>
                  <a:cubicBezTo>
                    <a:pt x="15157" y="1381"/>
                    <a:pt x="14895" y="1655"/>
                    <a:pt x="14585" y="1655"/>
                  </a:cubicBezTo>
                  <a:cubicBezTo>
                    <a:pt x="14288" y="1655"/>
                    <a:pt x="14014" y="1393"/>
                    <a:pt x="14014" y="1084"/>
                  </a:cubicBezTo>
                  <a:cubicBezTo>
                    <a:pt x="14014" y="774"/>
                    <a:pt x="14276" y="524"/>
                    <a:pt x="14585" y="524"/>
                  </a:cubicBezTo>
                  <a:close/>
                  <a:moveTo>
                    <a:pt x="18324" y="524"/>
                  </a:moveTo>
                  <a:cubicBezTo>
                    <a:pt x="18622" y="524"/>
                    <a:pt x="18883" y="774"/>
                    <a:pt x="18883" y="1084"/>
                  </a:cubicBezTo>
                  <a:cubicBezTo>
                    <a:pt x="18883" y="1381"/>
                    <a:pt x="18633" y="1655"/>
                    <a:pt x="18324" y="1655"/>
                  </a:cubicBezTo>
                  <a:cubicBezTo>
                    <a:pt x="18026" y="1655"/>
                    <a:pt x="17752" y="1393"/>
                    <a:pt x="17752" y="1084"/>
                  </a:cubicBezTo>
                  <a:cubicBezTo>
                    <a:pt x="17752" y="774"/>
                    <a:pt x="18014" y="524"/>
                    <a:pt x="18324" y="524"/>
                  </a:cubicBezTo>
                  <a:close/>
                  <a:moveTo>
                    <a:pt x="22039" y="524"/>
                  </a:moveTo>
                  <a:cubicBezTo>
                    <a:pt x="22336" y="524"/>
                    <a:pt x="22610" y="774"/>
                    <a:pt x="22610" y="1084"/>
                  </a:cubicBezTo>
                  <a:cubicBezTo>
                    <a:pt x="22610" y="1381"/>
                    <a:pt x="22360" y="1655"/>
                    <a:pt x="22039" y="1655"/>
                  </a:cubicBezTo>
                  <a:cubicBezTo>
                    <a:pt x="21729" y="1655"/>
                    <a:pt x="21479" y="1393"/>
                    <a:pt x="21479" y="1084"/>
                  </a:cubicBezTo>
                  <a:cubicBezTo>
                    <a:pt x="21479" y="774"/>
                    <a:pt x="21729" y="524"/>
                    <a:pt x="22039" y="524"/>
                  </a:cubicBezTo>
                  <a:close/>
                  <a:moveTo>
                    <a:pt x="25777" y="524"/>
                  </a:moveTo>
                  <a:cubicBezTo>
                    <a:pt x="26075" y="524"/>
                    <a:pt x="26349" y="774"/>
                    <a:pt x="26349" y="1084"/>
                  </a:cubicBezTo>
                  <a:cubicBezTo>
                    <a:pt x="26349" y="1381"/>
                    <a:pt x="26087" y="1655"/>
                    <a:pt x="25777" y="1655"/>
                  </a:cubicBezTo>
                  <a:cubicBezTo>
                    <a:pt x="25468" y="1655"/>
                    <a:pt x="25206" y="1393"/>
                    <a:pt x="25206" y="1084"/>
                  </a:cubicBezTo>
                  <a:cubicBezTo>
                    <a:pt x="25206" y="774"/>
                    <a:pt x="25468" y="524"/>
                    <a:pt x="25777" y="524"/>
                  </a:cubicBezTo>
                  <a:close/>
                  <a:moveTo>
                    <a:pt x="29504" y="524"/>
                  </a:moveTo>
                  <a:cubicBezTo>
                    <a:pt x="29801" y="524"/>
                    <a:pt x="30063" y="774"/>
                    <a:pt x="30063" y="1084"/>
                  </a:cubicBezTo>
                  <a:cubicBezTo>
                    <a:pt x="30063" y="1381"/>
                    <a:pt x="29813" y="1655"/>
                    <a:pt x="29504" y="1655"/>
                  </a:cubicBezTo>
                  <a:cubicBezTo>
                    <a:pt x="29182" y="1655"/>
                    <a:pt x="28932" y="1393"/>
                    <a:pt x="28932" y="1084"/>
                  </a:cubicBezTo>
                  <a:cubicBezTo>
                    <a:pt x="28932" y="774"/>
                    <a:pt x="29182" y="524"/>
                    <a:pt x="29504" y="524"/>
                  </a:cubicBezTo>
                  <a:close/>
                  <a:moveTo>
                    <a:pt x="33230" y="524"/>
                  </a:moveTo>
                  <a:cubicBezTo>
                    <a:pt x="33528" y="524"/>
                    <a:pt x="33802" y="774"/>
                    <a:pt x="33802" y="1084"/>
                  </a:cubicBezTo>
                  <a:cubicBezTo>
                    <a:pt x="33802" y="1381"/>
                    <a:pt x="33552" y="1655"/>
                    <a:pt x="33230" y="1655"/>
                  </a:cubicBezTo>
                  <a:cubicBezTo>
                    <a:pt x="32921" y="1655"/>
                    <a:pt x="32671" y="1393"/>
                    <a:pt x="32671" y="1084"/>
                  </a:cubicBezTo>
                  <a:cubicBezTo>
                    <a:pt x="32671" y="774"/>
                    <a:pt x="32921" y="524"/>
                    <a:pt x="33230" y="524"/>
                  </a:cubicBezTo>
                  <a:close/>
                  <a:moveTo>
                    <a:pt x="36957" y="524"/>
                  </a:moveTo>
                  <a:cubicBezTo>
                    <a:pt x="37255" y="524"/>
                    <a:pt x="37517" y="774"/>
                    <a:pt x="37517" y="1084"/>
                  </a:cubicBezTo>
                  <a:cubicBezTo>
                    <a:pt x="37517" y="1381"/>
                    <a:pt x="37267" y="1655"/>
                    <a:pt x="36957" y="1655"/>
                  </a:cubicBezTo>
                  <a:cubicBezTo>
                    <a:pt x="36648" y="1655"/>
                    <a:pt x="36386" y="1393"/>
                    <a:pt x="36386" y="1084"/>
                  </a:cubicBezTo>
                  <a:cubicBezTo>
                    <a:pt x="36409" y="774"/>
                    <a:pt x="36648" y="524"/>
                    <a:pt x="36957" y="524"/>
                  </a:cubicBezTo>
                  <a:close/>
                  <a:moveTo>
                    <a:pt x="40672" y="524"/>
                  </a:moveTo>
                  <a:cubicBezTo>
                    <a:pt x="40970" y="524"/>
                    <a:pt x="41243" y="774"/>
                    <a:pt x="41243" y="1084"/>
                  </a:cubicBezTo>
                  <a:cubicBezTo>
                    <a:pt x="41243" y="1381"/>
                    <a:pt x="40993" y="1655"/>
                    <a:pt x="40672" y="1655"/>
                  </a:cubicBezTo>
                  <a:cubicBezTo>
                    <a:pt x="40374" y="1655"/>
                    <a:pt x="40112" y="1393"/>
                    <a:pt x="40112" y="1084"/>
                  </a:cubicBezTo>
                  <a:cubicBezTo>
                    <a:pt x="40112" y="774"/>
                    <a:pt x="40362" y="524"/>
                    <a:pt x="40672" y="524"/>
                  </a:cubicBezTo>
                  <a:close/>
                  <a:moveTo>
                    <a:pt x="44410" y="524"/>
                  </a:moveTo>
                  <a:cubicBezTo>
                    <a:pt x="44708" y="524"/>
                    <a:pt x="44982" y="774"/>
                    <a:pt x="44982" y="1084"/>
                  </a:cubicBezTo>
                  <a:cubicBezTo>
                    <a:pt x="44982" y="1381"/>
                    <a:pt x="44720" y="1655"/>
                    <a:pt x="44410" y="1655"/>
                  </a:cubicBezTo>
                  <a:cubicBezTo>
                    <a:pt x="44113" y="1655"/>
                    <a:pt x="43851" y="1393"/>
                    <a:pt x="43851" y="1084"/>
                  </a:cubicBezTo>
                  <a:cubicBezTo>
                    <a:pt x="43851" y="774"/>
                    <a:pt x="44101" y="524"/>
                    <a:pt x="44410" y="524"/>
                  </a:cubicBezTo>
                  <a:close/>
                  <a:moveTo>
                    <a:pt x="48137" y="524"/>
                  </a:moveTo>
                  <a:cubicBezTo>
                    <a:pt x="48435" y="524"/>
                    <a:pt x="48697" y="774"/>
                    <a:pt x="48697" y="1084"/>
                  </a:cubicBezTo>
                  <a:cubicBezTo>
                    <a:pt x="48697" y="1381"/>
                    <a:pt x="48447" y="1655"/>
                    <a:pt x="48137" y="1655"/>
                  </a:cubicBezTo>
                  <a:cubicBezTo>
                    <a:pt x="47839" y="1655"/>
                    <a:pt x="47566" y="1393"/>
                    <a:pt x="47566" y="1084"/>
                  </a:cubicBezTo>
                  <a:cubicBezTo>
                    <a:pt x="47566" y="774"/>
                    <a:pt x="47839" y="524"/>
                    <a:pt x="48137" y="524"/>
                  </a:cubicBezTo>
                  <a:close/>
                  <a:moveTo>
                    <a:pt x="51864" y="524"/>
                  </a:moveTo>
                  <a:cubicBezTo>
                    <a:pt x="52161" y="524"/>
                    <a:pt x="52435" y="774"/>
                    <a:pt x="52435" y="1084"/>
                  </a:cubicBezTo>
                  <a:cubicBezTo>
                    <a:pt x="52435" y="1381"/>
                    <a:pt x="52185" y="1655"/>
                    <a:pt x="51864" y="1655"/>
                  </a:cubicBezTo>
                  <a:cubicBezTo>
                    <a:pt x="51566" y="1655"/>
                    <a:pt x="51304" y="1393"/>
                    <a:pt x="51304" y="1084"/>
                  </a:cubicBezTo>
                  <a:cubicBezTo>
                    <a:pt x="51304" y="774"/>
                    <a:pt x="51554" y="524"/>
                    <a:pt x="51864" y="524"/>
                  </a:cubicBezTo>
                  <a:close/>
                  <a:moveTo>
                    <a:pt x="55602" y="524"/>
                  </a:moveTo>
                  <a:cubicBezTo>
                    <a:pt x="55900" y="524"/>
                    <a:pt x="56174" y="774"/>
                    <a:pt x="56174" y="1084"/>
                  </a:cubicBezTo>
                  <a:cubicBezTo>
                    <a:pt x="56174" y="1381"/>
                    <a:pt x="55912" y="1655"/>
                    <a:pt x="55602" y="1655"/>
                  </a:cubicBezTo>
                  <a:cubicBezTo>
                    <a:pt x="55293" y="1655"/>
                    <a:pt x="55043" y="1393"/>
                    <a:pt x="55043" y="1084"/>
                  </a:cubicBezTo>
                  <a:cubicBezTo>
                    <a:pt x="55043" y="774"/>
                    <a:pt x="55293" y="524"/>
                    <a:pt x="55602" y="524"/>
                  </a:cubicBezTo>
                  <a:close/>
                  <a:moveTo>
                    <a:pt x="59329" y="524"/>
                  </a:moveTo>
                  <a:cubicBezTo>
                    <a:pt x="59627" y="524"/>
                    <a:pt x="59889" y="774"/>
                    <a:pt x="59889" y="1084"/>
                  </a:cubicBezTo>
                  <a:cubicBezTo>
                    <a:pt x="59889" y="1381"/>
                    <a:pt x="59639" y="1655"/>
                    <a:pt x="59329" y="1655"/>
                  </a:cubicBezTo>
                  <a:cubicBezTo>
                    <a:pt x="59008" y="1655"/>
                    <a:pt x="58757" y="1393"/>
                    <a:pt x="58757" y="1084"/>
                  </a:cubicBezTo>
                  <a:cubicBezTo>
                    <a:pt x="58757" y="774"/>
                    <a:pt x="59008" y="524"/>
                    <a:pt x="59329" y="524"/>
                  </a:cubicBezTo>
                  <a:close/>
                  <a:moveTo>
                    <a:pt x="63056" y="524"/>
                  </a:moveTo>
                  <a:cubicBezTo>
                    <a:pt x="63353" y="524"/>
                    <a:pt x="63627" y="774"/>
                    <a:pt x="63627" y="1084"/>
                  </a:cubicBezTo>
                  <a:cubicBezTo>
                    <a:pt x="63627" y="1381"/>
                    <a:pt x="63377" y="1655"/>
                    <a:pt x="63056" y="1655"/>
                  </a:cubicBezTo>
                  <a:cubicBezTo>
                    <a:pt x="62746" y="1655"/>
                    <a:pt x="62496" y="1393"/>
                    <a:pt x="62496" y="1084"/>
                  </a:cubicBezTo>
                  <a:cubicBezTo>
                    <a:pt x="62496" y="774"/>
                    <a:pt x="62746" y="524"/>
                    <a:pt x="63056" y="524"/>
                  </a:cubicBezTo>
                  <a:close/>
                  <a:moveTo>
                    <a:pt x="66782" y="524"/>
                  </a:moveTo>
                  <a:cubicBezTo>
                    <a:pt x="67080" y="524"/>
                    <a:pt x="67342" y="774"/>
                    <a:pt x="67342" y="1084"/>
                  </a:cubicBezTo>
                  <a:cubicBezTo>
                    <a:pt x="67342" y="1381"/>
                    <a:pt x="67092" y="1655"/>
                    <a:pt x="66782" y="1655"/>
                  </a:cubicBezTo>
                  <a:cubicBezTo>
                    <a:pt x="66473" y="1655"/>
                    <a:pt x="66211" y="1393"/>
                    <a:pt x="66211" y="1084"/>
                  </a:cubicBezTo>
                  <a:cubicBezTo>
                    <a:pt x="66211" y="774"/>
                    <a:pt x="66473" y="524"/>
                    <a:pt x="66782" y="524"/>
                  </a:cubicBezTo>
                  <a:close/>
                  <a:moveTo>
                    <a:pt x="70509" y="524"/>
                  </a:moveTo>
                  <a:cubicBezTo>
                    <a:pt x="70807" y="524"/>
                    <a:pt x="71080" y="774"/>
                    <a:pt x="71080" y="1084"/>
                  </a:cubicBezTo>
                  <a:cubicBezTo>
                    <a:pt x="71080" y="1381"/>
                    <a:pt x="70830" y="1655"/>
                    <a:pt x="70509" y="1655"/>
                  </a:cubicBezTo>
                  <a:cubicBezTo>
                    <a:pt x="70199" y="1655"/>
                    <a:pt x="69949" y="1393"/>
                    <a:pt x="69949" y="1084"/>
                  </a:cubicBezTo>
                  <a:cubicBezTo>
                    <a:pt x="69949" y="774"/>
                    <a:pt x="70199" y="524"/>
                    <a:pt x="70509" y="524"/>
                  </a:cubicBezTo>
                  <a:close/>
                  <a:moveTo>
                    <a:pt x="74236" y="524"/>
                  </a:moveTo>
                  <a:cubicBezTo>
                    <a:pt x="74533" y="524"/>
                    <a:pt x="74795" y="774"/>
                    <a:pt x="74795" y="1084"/>
                  </a:cubicBezTo>
                  <a:cubicBezTo>
                    <a:pt x="74795" y="1381"/>
                    <a:pt x="74545" y="1655"/>
                    <a:pt x="74236" y="1655"/>
                  </a:cubicBezTo>
                  <a:cubicBezTo>
                    <a:pt x="73938" y="1655"/>
                    <a:pt x="73676" y="1393"/>
                    <a:pt x="73676" y="1084"/>
                  </a:cubicBezTo>
                  <a:cubicBezTo>
                    <a:pt x="73676" y="774"/>
                    <a:pt x="73926" y="524"/>
                    <a:pt x="74236" y="524"/>
                  </a:cubicBezTo>
                  <a:close/>
                  <a:moveTo>
                    <a:pt x="77855" y="524"/>
                  </a:moveTo>
                  <a:cubicBezTo>
                    <a:pt x="78153" y="524"/>
                    <a:pt x="78415" y="774"/>
                    <a:pt x="78415" y="1084"/>
                  </a:cubicBezTo>
                  <a:cubicBezTo>
                    <a:pt x="78415" y="1381"/>
                    <a:pt x="78165" y="1655"/>
                    <a:pt x="77855" y="1655"/>
                  </a:cubicBezTo>
                  <a:cubicBezTo>
                    <a:pt x="77546" y="1655"/>
                    <a:pt x="77284" y="1393"/>
                    <a:pt x="77284" y="1084"/>
                  </a:cubicBezTo>
                  <a:cubicBezTo>
                    <a:pt x="77284" y="774"/>
                    <a:pt x="77546" y="524"/>
                    <a:pt x="77855" y="524"/>
                  </a:cubicBezTo>
                  <a:close/>
                  <a:moveTo>
                    <a:pt x="81570" y="524"/>
                  </a:moveTo>
                  <a:cubicBezTo>
                    <a:pt x="81868" y="524"/>
                    <a:pt x="82141" y="774"/>
                    <a:pt x="82141" y="1084"/>
                  </a:cubicBezTo>
                  <a:cubicBezTo>
                    <a:pt x="82141" y="1381"/>
                    <a:pt x="81879" y="1655"/>
                    <a:pt x="81570" y="1655"/>
                  </a:cubicBezTo>
                  <a:cubicBezTo>
                    <a:pt x="81260" y="1655"/>
                    <a:pt x="81010" y="1393"/>
                    <a:pt x="81010" y="1084"/>
                  </a:cubicBezTo>
                  <a:cubicBezTo>
                    <a:pt x="81010" y="774"/>
                    <a:pt x="81260" y="524"/>
                    <a:pt x="81570" y="524"/>
                  </a:cubicBezTo>
                  <a:close/>
                  <a:moveTo>
                    <a:pt x="85308" y="524"/>
                  </a:moveTo>
                  <a:cubicBezTo>
                    <a:pt x="85606" y="524"/>
                    <a:pt x="85880" y="774"/>
                    <a:pt x="85880" y="1084"/>
                  </a:cubicBezTo>
                  <a:cubicBezTo>
                    <a:pt x="85880" y="1381"/>
                    <a:pt x="85618" y="1655"/>
                    <a:pt x="85308" y="1655"/>
                  </a:cubicBezTo>
                  <a:cubicBezTo>
                    <a:pt x="84999" y="1655"/>
                    <a:pt x="84749" y="1393"/>
                    <a:pt x="84749" y="1084"/>
                  </a:cubicBezTo>
                  <a:cubicBezTo>
                    <a:pt x="84749" y="774"/>
                    <a:pt x="84999" y="524"/>
                    <a:pt x="85308" y="524"/>
                  </a:cubicBezTo>
                  <a:close/>
                  <a:moveTo>
                    <a:pt x="89035" y="524"/>
                  </a:moveTo>
                  <a:cubicBezTo>
                    <a:pt x="89333" y="524"/>
                    <a:pt x="89595" y="774"/>
                    <a:pt x="89595" y="1084"/>
                  </a:cubicBezTo>
                  <a:cubicBezTo>
                    <a:pt x="89595" y="1381"/>
                    <a:pt x="89345" y="1655"/>
                    <a:pt x="89035" y="1655"/>
                  </a:cubicBezTo>
                  <a:cubicBezTo>
                    <a:pt x="88714" y="1655"/>
                    <a:pt x="88464" y="1393"/>
                    <a:pt x="88464" y="1084"/>
                  </a:cubicBezTo>
                  <a:cubicBezTo>
                    <a:pt x="88464" y="774"/>
                    <a:pt x="88714" y="524"/>
                    <a:pt x="89035" y="524"/>
                  </a:cubicBezTo>
                  <a:close/>
                  <a:moveTo>
                    <a:pt x="92762" y="524"/>
                  </a:moveTo>
                  <a:cubicBezTo>
                    <a:pt x="93059" y="524"/>
                    <a:pt x="93333" y="774"/>
                    <a:pt x="93333" y="1084"/>
                  </a:cubicBezTo>
                  <a:cubicBezTo>
                    <a:pt x="93333" y="1381"/>
                    <a:pt x="93071" y="1655"/>
                    <a:pt x="92762" y="1655"/>
                  </a:cubicBezTo>
                  <a:cubicBezTo>
                    <a:pt x="92452" y="1655"/>
                    <a:pt x="92202" y="1393"/>
                    <a:pt x="92202" y="1084"/>
                  </a:cubicBezTo>
                  <a:cubicBezTo>
                    <a:pt x="92202" y="774"/>
                    <a:pt x="92452" y="524"/>
                    <a:pt x="92762" y="524"/>
                  </a:cubicBezTo>
                  <a:close/>
                  <a:moveTo>
                    <a:pt x="96488" y="524"/>
                  </a:moveTo>
                  <a:cubicBezTo>
                    <a:pt x="96786" y="524"/>
                    <a:pt x="97048" y="774"/>
                    <a:pt x="97048" y="1084"/>
                  </a:cubicBezTo>
                  <a:cubicBezTo>
                    <a:pt x="97048" y="1381"/>
                    <a:pt x="96798" y="1655"/>
                    <a:pt x="96488" y="1655"/>
                  </a:cubicBezTo>
                  <a:cubicBezTo>
                    <a:pt x="96191" y="1655"/>
                    <a:pt x="95917" y="1393"/>
                    <a:pt x="95917" y="1084"/>
                  </a:cubicBezTo>
                  <a:cubicBezTo>
                    <a:pt x="95917" y="774"/>
                    <a:pt x="96179" y="524"/>
                    <a:pt x="96488" y="524"/>
                  </a:cubicBezTo>
                  <a:close/>
                  <a:moveTo>
                    <a:pt x="100203" y="524"/>
                  </a:moveTo>
                  <a:cubicBezTo>
                    <a:pt x="100501" y="524"/>
                    <a:pt x="100775" y="774"/>
                    <a:pt x="100775" y="1084"/>
                  </a:cubicBezTo>
                  <a:cubicBezTo>
                    <a:pt x="100775" y="1381"/>
                    <a:pt x="100513" y="1655"/>
                    <a:pt x="100203" y="1655"/>
                  </a:cubicBezTo>
                  <a:cubicBezTo>
                    <a:pt x="99905" y="1655"/>
                    <a:pt x="99644" y="1393"/>
                    <a:pt x="99644" y="1084"/>
                  </a:cubicBezTo>
                  <a:cubicBezTo>
                    <a:pt x="99644" y="774"/>
                    <a:pt x="99894" y="524"/>
                    <a:pt x="100203" y="524"/>
                  </a:cubicBezTo>
                  <a:close/>
                  <a:moveTo>
                    <a:pt x="103942" y="524"/>
                  </a:moveTo>
                  <a:cubicBezTo>
                    <a:pt x="104239" y="524"/>
                    <a:pt x="104513" y="774"/>
                    <a:pt x="104513" y="1084"/>
                  </a:cubicBezTo>
                  <a:cubicBezTo>
                    <a:pt x="104513" y="1381"/>
                    <a:pt x="104251" y="1655"/>
                    <a:pt x="103942" y="1655"/>
                  </a:cubicBezTo>
                  <a:cubicBezTo>
                    <a:pt x="103644" y="1655"/>
                    <a:pt x="103382" y="1393"/>
                    <a:pt x="103382" y="1084"/>
                  </a:cubicBezTo>
                  <a:cubicBezTo>
                    <a:pt x="103382" y="774"/>
                    <a:pt x="103632" y="524"/>
                    <a:pt x="103942" y="524"/>
                  </a:cubicBezTo>
                  <a:close/>
                  <a:moveTo>
                    <a:pt x="107668" y="524"/>
                  </a:moveTo>
                  <a:cubicBezTo>
                    <a:pt x="107966" y="524"/>
                    <a:pt x="108228" y="774"/>
                    <a:pt x="108228" y="1084"/>
                  </a:cubicBezTo>
                  <a:cubicBezTo>
                    <a:pt x="108228" y="1381"/>
                    <a:pt x="107978" y="1655"/>
                    <a:pt x="107668" y="1655"/>
                  </a:cubicBezTo>
                  <a:cubicBezTo>
                    <a:pt x="107371" y="1655"/>
                    <a:pt x="107097" y="1393"/>
                    <a:pt x="107097" y="1084"/>
                  </a:cubicBezTo>
                  <a:cubicBezTo>
                    <a:pt x="107097" y="774"/>
                    <a:pt x="107347" y="524"/>
                    <a:pt x="107668" y="524"/>
                  </a:cubicBezTo>
                  <a:close/>
                  <a:moveTo>
                    <a:pt x="111395" y="524"/>
                  </a:moveTo>
                  <a:cubicBezTo>
                    <a:pt x="111693" y="524"/>
                    <a:pt x="111967" y="774"/>
                    <a:pt x="111967" y="1084"/>
                  </a:cubicBezTo>
                  <a:cubicBezTo>
                    <a:pt x="111967" y="1381"/>
                    <a:pt x="111705" y="1655"/>
                    <a:pt x="111395" y="1655"/>
                  </a:cubicBezTo>
                  <a:cubicBezTo>
                    <a:pt x="111085" y="1655"/>
                    <a:pt x="110835" y="1393"/>
                    <a:pt x="110835" y="1084"/>
                  </a:cubicBezTo>
                  <a:cubicBezTo>
                    <a:pt x="110835" y="774"/>
                    <a:pt x="111085" y="524"/>
                    <a:pt x="111395" y="524"/>
                  </a:cubicBezTo>
                  <a:close/>
                  <a:moveTo>
                    <a:pt x="115122" y="524"/>
                  </a:moveTo>
                  <a:cubicBezTo>
                    <a:pt x="115419" y="524"/>
                    <a:pt x="115681" y="774"/>
                    <a:pt x="115681" y="1084"/>
                  </a:cubicBezTo>
                  <a:cubicBezTo>
                    <a:pt x="115681" y="1381"/>
                    <a:pt x="115431" y="1655"/>
                    <a:pt x="115122" y="1655"/>
                  </a:cubicBezTo>
                  <a:cubicBezTo>
                    <a:pt x="114812" y="1655"/>
                    <a:pt x="114550" y="1393"/>
                    <a:pt x="114550" y="1084"/>
                  </a:cubicBezTo>
                  <a:cubicBezTo>
                    <a:pt x="114550" y="774"/>
                    <a:pt x="114812" y="524"/>
                    <a:pt x="115122" y="524"/>
                  </a:cubicBezTo>
                  <a:close/>
                  <a:moveTo>
                    <a:pt x="118860" y="524"/>
                  </a:moveTo>
                  <a:cubicBezTo>
                    <a:pt x="119158" y="524"/>
                    <a:pt x="119420" y="774"/>
                    <a:pt x="119420" y="1084"/>
                  </a:cubicBezTo>
                  <a:cubicBezTo>
                    <a:pt x="119420" y="1381"/>
                    <a:pt x="119170" y="1655"/>
                    <a:pt x="118860" y="1655"/>
                  </a:cubicBezTo>
                  <a:cubicBezTo>
                    <a:pt x="118539" y="1655"/>
                    <a:pt x="118289" y="1393"/>
                    <a:pt x="118289" y="1084"/>
                  </a:cubicBezTo>
                  <a:cubicBezTo>
                    <a:pt x="118289" y="774"/>
                    <a:pt x="118539" y="524"/>
                    <a:pt x="118860" y="524"/>
                  </a:cubicBezTo>
                  <a:close/>
                  <a:moveTo>
                    <a:pt x="122575" y="524"/>
                  </a:moveTo>
                  <a:cubicBezTo>
                    <a:pt x="122873" y="524"/>
                    <a:pt x="123146" y="774"/>
                    <a:pt x="123146" y="1084"/>
                  </a:cubicBezTo>
                  <a:cubicBezTo>
                    <a:pt x="123146" y="1381"/>
                    <a:pt x="122885" y="1655"/>
                    <a:pt x="122575" y="1655"/>
                  </a:cubicBezTo>
                  <a:cubicBezTo>
                    <a:pt x="122265" y="1655"/>
                    <a:pt x="122015" y="1393"/>
                    <a:pt x="122015" y="1084"/>
                  </a:cubicBezTo>
                  <a:cubicBezTo>
                    <a:pt x="122027" y="774"/>
                    <a:pt x="122277" y="524"/>
                    <a:pt x="122575" y="524"/>
                  </a:cubicBezTo>
                  <a:close/>
                  <a:moveTo>
                    <a:pt x="126314" y="524"/>
                  </a:moveTo>
                  <a:cubicBezTo>
                    <a:pt x="126611" y="524"/>
                    <a:pt x="126873" y="774"/>
                    <a:pt x="126873" y="1084"/>
                  </a:cubicBezTo>
                  <a:cubicBezTo>
                    <a:pt x="126873" y="1381"/>
                    <a:pt x="126623" y="1655"/>
                    <a:pt x="126314" y="1655"/>
                  </a:cubicBezTo>
                  <a:cubicBezTo>
                    <a:pt x="126004" y="1655"/>
                    <a:pt x="125742" y="1393"/>
                    <a:pt x="125742" y="1084"/>
                  </a:cubicBezTo>
                  <a:cubicBezTo>
                    <a:pt x="125742" y="774"/>
                    <a:pt x="126004" y="524"/>
                    <a:pt x="126314" y="524"/>
                  </a:cubicBezTo>
                  <a:close/>
                  <a:moveTo>
                    <a:pt x="5287" y="2381"/>
                  </a:moveTo>
                  <a:cubicBezTo>
                    <a:pt x="5596" y="2381"/>
                    <a:pt x="5846" y="2631"/>
                    <a:pt x="5846" y="2953"/>
                  </a:cubicBezTo>
                  <a:cubicBezTo>
                    <a:pt x="5846" y="3262"/>
                    <a:pt x="5596" y="3512"/>
                    <a:pt x="5287" y="3512"/>
                  </a:cubicBezTo>
                  <a:cubicBezTo>
                    <a:pt x="4977" y="3512"/>
                    <a:pt x="4715" y="3262"/>
                    <a:pt x="4715" y="2953"/>
                  </a:cubicBezTo>
                  <a:cubicBezTo>
                    <a:pt x="4715" y="2631"/>
                    <a:pt x="4977" y="2381"/>
                    <a:pt x="5287" y="2381"/>
                  </a:cubicBezTo>
                  <a:close/>
                  <a:moveTo>
                    <a:pt x="12728" y="2381"/>
                  </a:moveTo>
                  <a:cubicBezTo>
                    <a:pt x="13037" y="2381"/>
                    <a:pt x="13288" y="2631"/>
                    <a:pt x="13288" y="2953"/>
                  </a:cubicBezTo>
                  <a:cubicBezTo>
                    <a:pt x="13288" y="3262"/>
                    <a:pt x="13037" y="3512"/>
                    <a:pt x="12728" y="3512"/>
                  </a:cubicBezTo>
                  <a:cubicBezTo>
                    <a:pt x="12418" y="3512"/>
                    <a:pt x="12156" y="3262"/>
                    <a:pt x="12156" y="2953"/>
                  </a:cubicBezTo>
                  <a:cubicBezTo>
                    <a:pt x="12180" y="2631"/>
                    <a:pt x="12418" y="2381"/>
                    <a:pt x="12728" y="2381"/>
                  </a:cubicBezTo>
                  <a:close/>
                  <a:moveTo>
                    <a:pt x="20181" y="2381"/>
                  </a:moveTo>
                  <a:cubicBezTo>
                    <a:pt x="20491" y="2381"/>
                    <a:pt x="20753" y="2631"/>
                    <a:pt x="20753" y="2953"/>
                  </a:cubicBezTo>
                  <a:cubicBezTo>
                    <a:pt x="20753" y="3262"/>
                    <a:pt x="20491" y="3512"/>
                    <a:pt x="20181" y="3512"/>
                  </a:cubicBezTo>
                  <a:cubicBezTo>
                    <a:pt x="19872" y="3512"/>
                    <a:pt x="19622" y="3262"/>
                    <a:pt x="19622" y="2953"/>
                  </a:cubicBezTo>
                  <a:cubicBezTo>
                    <a:pt x="19634" y="2631"/>
                    <a:pt x="19872" y="2381"/>
                    <a:pt x="20181" y="2381"/>
                  </a:cubicBezTo>
                  <a:close/>
                  <a:moveTo>
                    <a:pt x="27635" y="2381"/>
                  </a:moveTo>
                  <a:cubicBezTo>
                    <a:pt x="27956" y="2381"/>
                    <a:pt x="28206" y="2631"/>
                    <a:pt x="28206" y="2953"/>
                  </a:cubicBezTo>
                  <a:cubicBezTo>
                    <a:pt x="28206" y="3262"/>
                    <a:pt x="27956" y="3512"/>
                    <a:pt x="27635" y="3512"/>
                  </a:cubicBezTo>
                  <a:cubicBezTo>
                    <a:pt x="27325" y="3512"/>
                    <a:pt x="27075" y="3262"/>
                    <a:pt x="27075" y="2953"/>
                  </a:cubicBezTo>
                  <a:cubicBezTo>
                    <a:pt x="27087" y="2631"/>
                    <a:pt x="27325" y="2381"/>
                    <a:pt x="27635" y="2381"/>
                  </a:cubicBezTo>
                  <a:close/>
                  <a:moveTo>
                    <a:pt x="35100" y="2381"/>
                  </a:moveTo>
                  <a:cubicBezTo>
                    <a:pt x="35409" y="2381"/>
                    <a:pt x="35659" y="2631"/>
                    <a:pt x="35659" y="2953"/>
                  </a:cubicBezTo>
                  <a:cubicBezTo>
                    <a:pt x="35659" y="3262"/>
                    <a:pt x="35409" y="3512"/>
                    <a:pt x="35100" y="3512"/>
                  </a:cubicBezTo>
                  <a:cubicBezTo>
                    <a:pt x="34778" y="3512"/>
                    <a:pt x="34528" y="3262"/>
                    <a:pt x="34528" y="2953"/>
                  </a:cubicBezTo>
                  <a:cubicBezTo>
                    <a:pt x="34540" y="2631"/>
                    <a:pt x="34778" y="2381"/>
                    <a:pt x="35100" y="2381"/>
                  </a:cubicBezTo>
                  <a:close/>
                  <a:moveTo>
                    <a:pt x="42553" y="2381"/>
                  </a:moveTo>
                  <a:cubicBezTo>
                    <a:pt x="42863" y="2381"/>
                    <a:pt x="43113" y="2631"/>
                    <a:pt x="43113" y="2953"/>
                  </a:cubicBezTo>
                  <a:cubicBezTo>
                    <a:pt x="43113" y="3262"/>
                    <a:pt x="42863" y="3512"/>
                    <a:pt x="42553" y="3512"/>
                  </a:cubicBezTo>
                  <a:cubicBezTo>
                    <a:pt x="42232" y="3512"/>
                    <a:pt x="41982" y="3262"/>
                    <a:pt x="41982" y="2953"/>
                  </a:cubicBezTo>
                  <a:cubicBezTo>
                    <a:pt x="41982" y="2631"/>
                    <a:pt x="42244" y="2381"/>
                    <a:pt x="42553" y="2381"/>
                  </a:cubicBezTo>
                  <a:close/>
                  <a:moveTo>
                    <a:pt x="50006" y="2381"/>
                  </a:moveTo>
                  <a:cubicBezTo>
                    <a:pt x="50316" y="2381"/>
                    <a:pt x="50578" y="2631"/>
                    <a:pt x="50578" y="2953"/>
                  </a:cubicBezTo>
                  <a:cubicBezTo>
                    <a:pt x="50578" y="3262"/>
                    <a:pt x="50316" y="3512"/>
                    <a:pt x="50006" y="3512"/>
                  </a:cubicBezTo>
                  <a:cubicBezTo>
                    <a:pt x="49697" y="3512"/>
                    <a:pt x="49447" y="3262"/>
                    <a:pt x="49447" y="2953"/>
                  </a:cubicBezTo>
                  <a:cubicBezTo>
                    <a:pt x="49447" y="2631"/>
                    <a:pt x="49697" y="2381"/>
                    <a:pt x="50006" y="2381"/>
                  </a:cubicBezTo>
                  <a:close/>
                  <a:moveTo>
                    <a:pt x="57460" y="2381"/>
                  </a:moveTo>
                  <a:cubicBezTo>
                    <a:pt x="57781" y="2381"/>
                    <a:pt x="58031" y="2631"/>
                    <a:pt x="58031" y="2953"/>
                  </a:cubicBezTo>
                  <a:cubicBezTo>
                    <a:pt x="58031" y="3262"/>
                    <a:pt x="57781" y="3512"/>
                    <a:pt x="57460" y="3512"/>
                  </a:cubicBezTo>
                  <a:cubicBezTo>
                    <a:pt x="57150" y="3512"/>
                    <a:pt x="56900" y="3262"/>
                    <a:pt x="56900" y="2953"/>
                  </a:cubicBezTo>
                  <a:cubicBezTo>
                    <a:pt x="56900" y="2631"/>
                    <a:pt x="57150" y="2381"/>
                    <a:pt x="57460" y="2381"/>
                  </a:cubicBezTo>
                  <a:close/>
                  <a:moveTo>
                    <a:pt x="64925" y="2381"/>
                  </a:moveTo>
                  <a:cubicBezTo>
                    <a:pt x="65234" y="2381"/>
                    <a:pt x="65485" y="2631"/>
                    <a:pt x="65485" y="2953"/>
                  </a:cubicBezTo>
                  <a:cubicBezTo>
                    <a:pt x="65485" y="3262"/>
                    <a:pt x="65234" y="3512"/>
                    <a:pt x="64925" y="3512"/>
                  </a:cubicBezTo>
                  <a:cubicBezTo>
                    <a:pt x="64603" y="3512"/>
                    <a:pt x="64353" y="3262"/>
                    <a:pt x="64353" y="2953"/>
                  </a:cubicBezTo>
                  <a:cubicBezTo>
                    <a:pt x="64353" y="2631"/>
                    <a:pt x="64603" y="2381"/>
                    <a:pt x="64925" y="2381"/>
                  </a:cubicBezTo>
                  <a:close/>
                  <a:moveTo>
                    <a:pt x="72366" y="2381"/>
                  </a:moveTo>
                  <a:cubicBezTo>
                    <a:pt x="72676" y="2381"/>
                    <a:pt x="72926" y="2631"/>
                    <a:pt x="72926" y="2953"/>
                  </a:cubicBezTo>
                  <a:cubicBezTo>
                    <a:pt x="72926" y="3262"/>
                    <a:pt x="72676" y="3512"/>
                    <a:pt x="72366" y="3512"/>
                  </a:cubicBezTo>
                  <a:cubicBezTo>
                    <a:pt x="72045" y="3512"/>
                    <a:pt x="71795" y="3262"/>
                    <a:pt x="71795" y="2953"/>
                  </a:cubicBezTo>
                  <a:cubicBezTo>
                    <a:pt x="71807" y="2631"/>
                    <a:pt x="72069" y="2381"/>
                    <a:pt x="72366" y="2381"/>
                  </a:cubicBezTo>
                  <a:close/>
                  <a:moveTo>
                    <a:pt x="83451" y="2381"/>
                  </a:moveTo>
                  <a:cubicBezTo>
                    <a:pt x="83761" y="2381"/>
                    <a:pt x="84011" y="2631"/>
                    <a:pt x="84011" y="2953"/>
                  </a:cubicBezTo>
                  <a:cubicBezTo>
                    <a:pt x="84011" y="3262"/>
                    <a:pt x="83761" y="3512"/>
                    <a:pt x="83451" y="3512"/>
                  </a:cubicBezTo>
                  <a:cubicBezTo>
                    <a:pt x="83141" y="3512"/>
                    <a:pt x="82880" y="3262"/>
                    <a:pt x="82880" y="2953"/>
                  </a:cubicBezTo>
                  <a:cubicBezTo>
                    <a:pt x="82880" y="2631"/>
                    <a:pt x="83141" y="2381"/>
                    <a:pt x="83451" y="2381"/>
                  </a:cubicBezTo>
                  <a:close/>
                  <a:moveTo>
                    <a:pt x="90904" y="2381"/>
                  </a:moveTo>
                  <a:cubicBezTo>
                    <a:pt x="91214" y="2381"/>
                    <a:pt x="91464" y="2631"/>
                    <a:pt x="91464" y="2953"/>
                  </a:cubicBezTo>
                  <a:cubicBezTo>
                    <a:pt x="91464" y="3262"/>
                    <a:pt x="91214" y="3512"/>
                    <a:pt x="90904" y="3512"/>
                  </a:cubicBezTo>
                  <a:cubicBezTo>
                    <a:pt x="90595" y="3512"/>
                    <a:pt x="90345" y="3262"/>
                    <a:pt x="90345" y="2953"/>
                  </a:cubicBezTo>
                  <a:cubicBezTo>
                    <a:pt x="90345" y="2631"/>
                    <a:pt x="90595" y="2381"/>
                    <a:pt x="90904" y="2381"/>
                  </a:cubicBezTo>
                  <a:close/>
                  <a:moveTo>
                    <a:pt x="98346" y="2381"/>
                  </a:moveTo>
                  <a:cubicBezTo>
                    <a:pt x="98655" y="2381"/>
                    <a:pt x="98905" y="2631"/>
                    <a:pt x="98905" y="2953"/>
                  </a:cubicBezTo>
                  <a:cubicBezTo>
                    <a:pt x="98905" y="3262"/>
                    <a:pt x="98655" y="3512"/>
                    <a:pt x="98346" y="3512"/>
                  </a:cubicBezTo>
                  <a:cubicBezTo>
                    <a:pt x="98036" y="3512"/>
                    <a:pt x="97786" y="3262"/>
                    <a:pt x="97786" y="2953"/>
                  </a:cubicBezTo>
                  <a:cubicBezTo>
                    <a:pt x="97798" y="2631"/>
                    <a:pt x="98036" y="2381"/>
                    <a:pt x="98346" y="2381"/>
                  </a:cubicBezTo>
                  <a:close/>
                  <a:moveTo>
                    <a:pt x="105799" y="2381"/>
                  </a:moveTo>
                  <a:cubicBezTo>
                    <a:pt x="106121" y="2381"/>
                    <a:pt x="106371" y="2631"/>
                    <a:pt x="106371" y="2953"/>
                  </a:cubicBezTo>
                  <a:cubicBezTo>
                    <a:pt x="106371" y="3262"/>
                    <a:pt x="106109" y="3512"/>
                    <a:pt x="105799" y="3512"/>
                  </a:cubicBezTo>
                  <a:cubicBezTo>
                    <a:pt x="105490" y="3512"/>
                    <a:pt x="105239" y="3262"/>
                    <a:pt x="105239" y="2953"/>
                  </a:cubicBezTo>
                  <a:cubicBezTo>
                    <a:pt x="105251" y="2631"/>
                    <a:pt x="105490" y="2381"/>
                    <a:pt x="105799" y="2381"/>
                  </a:cubicBezTo>
                  <a:close/>
                  <a:moveTo>
                    <a:pt x="113264" y="2381"/>
                  </a:moveTo>
                  <a:cubicBezTo>
                    <a:pt x="113574" y="2381"/>
                    <a:pt x="113824" y="2631"/>
                    <a:pt x="113824" y="2953"/>
                  </a:cubicBezTo>
                  <a:cubicBezTo>
                    <a:pt x="113824" y="3262"/>
                    <a:pt x="113574" y="3512"/>
                    <a:pt x="113264" y="3512"/>
                  </a:cubicBezTo>
                  <a:cubicBezTo>
                    <a:pt x="112943" y="3512"/>
                    <a:pt x="112693" y="3262"/>
                    <a:pt x="112693" y="2953"/>
                  </a:cubicBezTo>
                  <a:cubicBezTo>
                    <a:pt x="112705" y="2631"/>
                    <a:pt x="112943" y="2381"/>
                    <a:pt x="113264" y="2381"/>
                  </a:cubicBezTo>
                  <a:close/>
                  <a:moveTo>
                    <a:pt x="120718" y="2381"/>
                  </a:moveTo>
                  <a:cubicBezTo>
                    <a:pt x="121027" y="2381"/>
                    <a:pt x="121277" y="2631"/>
                    <a:pt x="121277" y="2953"/>
                  </a:cubicBezTo>
                  <a:cubicBezTo>
                    <a:pt x="121277" y="3262"/>
                    <a:pt x="121027" y="3512"/>
                    <a:pt x="120718" y="3512"/>
                  </a:cubicBezTo>
                  <a:cubicBezTo>
                    <a:pt x="120408" y="3512"/>
                    <a:pt x="120146" y="3262"/>
                    <a:pt x="120146" y="2953"/>
                  </a:cubicBezTo>
                  <a:cubicBezTo>
                    <a:pt x="120170" y="2631"/>
                    <a:pt x="120420" y="2381"/>
                    <a:pt x="120718" y="2381"/>
                  </a:cubicBezTo>
                  <a:close/>
                  <a:moveTo>
                    <a:pt x="128171" y="2381"/>
                  </a:moveTo>
                  <a:cubicBezTo>
                    <a:pt x="128480" y="2381"/>
                    <a:pt x="128742" y="2631"/>
                    <a:pt x="128742" y="2953"/>
                  </a:cubicBezTo>
                  <a:cubicBezTo>
                    <a:pt x="128742" y="3262"/>
                    <a:pt x="128480" y="3512"/>
                    <a:pt x="128171" y="3512"/>
                  </a:cubicBezTo>
                  <a:cubicBezTo>
                    <a:pt x="127861" y="3512"/>
                    <a:pt x="127611" y="3262"/>
                    <a:pt x="127611" y="2953"/>
                  </a:cubicBezTo>
                  <a:cubicBezTo>
                    <a:pt x="127611" y="2631"/>
                    <a:pt x="127861" y="2381"/>
                    <a:pt x="128171" y="2381"/>
                  </a:cubicBezTo>
                  <a:close/>
                  <a:moveTo>
                    <a:pt x="1548" y="2393"/>
                  </a:moveTo>
                  <a:cubicBezTo>
                    <a:pt x="1846" y="2393"/>
                    <a:pt x="2119" y="2655"/>
                    <a:pt x="2119" y="2965"/>
                  </a:cubicBezTo>
                  <a:cubicBezTo>
                    <a:pt x="2119" y="3262"/>
                    <a:pt x="1858" y="3524"/>
                    <a:pt x="1548" y="3524"/>
                  </a:cubicBezTo>
                  <a:cubicBezTo>
                    <a:pt x="1238" y="3524"/>
                    <a:pt x="988" y="3274"/>
                    <a:pt x="988" y="2965"/>
                  </a:cubicBezTo>
                  <a:cubicBezTo>
                    <a:pt x="988" y="2655"/>
                    <a:pt x="1238" y="2393"/>
                    <a:pt x="1548" y="2393"/>
                  </a:cubicBezTo>
                  <a:close/>
                  <a:moveTo>
                    <a:pt x="9001" y="2393"/>
                  </a:moveTo>
                  <a:cubicBezTo>
                    <a:pt x="9299" y="2393"/>
                    <a:pt x="9573" y="2655"/>
                    <a:pt x="9573" y="2965"/>
                  </a:cubicBezTo>
                  <a:cubicBezTo>
                    <a:pt x="9573" y="3262"/>
                    <a:pt x="9323" y="3524"/>
                    <a:pt x="9001" y="3524"/>
                  </a:cubicBezTo>
                  <a:cubicBezTo>
                    <a:pt x="8704" y="3524"/>
                    <a:pt x="8442" y="3274"/>
                    <a:pt x="8442" y="2965"/>
                  </a:cubicBezTo>
                  <a:cubicBezTo>
                    <a:pt x="8442" y="2655"/>
                    <a:pt x="8692" y="2393"/>
                    <a:pt x="9001" y="2393"/>
                  </a:cubicBezTo>
                  <a:close/>
                  <a:moveTo>
                    <a:pt x="16466" y="2393"/>
                  </a:moveTo>
                  <a:cubicBezTo>
                    <a:pt x="16764" y="2393"/>
                    <a:pt x="17026" y="2655"/>
                    <a:pt x="17026" y="2965"/>
                  </a:cubicBezTo>
                  <a:cubicBezTo>
                    <a:pt x="17026" y="3262"/>
                    <a:pt x="16776" y="3524"/>
                    <a:pt x="16466" y="3524"/>
                  </a:cubicBezTo>
                  <a:cubicBezTo>
                    <a:pt x="16169" y="3524"/>
                    <a:pt x="15895" y="3274"/>
                    <a:pt x="15895" y="2965"/>
                  </a:cubicBezTo>
                  <a:cubicBezTo>
                    <a:pt x="15895" y="2655"/>
                    <a:pt x="16145" y="2393"/>
                    <a:pt x="16466" y="2393"/>
                  </a:cubicBezTo>
                  <a:close/>
                  <a:moveTo>
                    <a:pt x="23920" y="2393"/>
                  </a:moveTo>
                  <a:cubicBezTo>
                    <a:pt x="24217" y="2393"/>
                    <a:pt x="24479" y="2655"/>
                    <a:pt x="24479" y="2965"/>
                  </a:cubicBezTo>
                  <a:cubicBezTo>
                    <a:pt x="24479" y="3262"/>
                    <a:pt x="24229" y="3524"/>
                    <a:pt x="23920" y="3524"/>
                  </a:cubicBezTo>
                  <a:cubicBezTo>
                    <a:pt x="23610" y="3524"/>
                    <a:pt x="23348" y="3274"/>
                    <a:pt x="23348" y="2965"/>
                  </a:cubicBezTo>
                  <a:cubicBezTo>
                    <a:pt x="23348" y="2655"/>
                    <a:pt x="23610" y="2393"/>
                    <a:pt x="23920" y="2393"/>
                  </a:cubicBezTo>
                  <a:close/>
                  <a:moveTo>
                    <a:pt x="31373" y="2393"/>
                  </a:moveTo>
                  <a:cubicBezTo>
                    <a:pt x="31671" y="2393"/>
                    <a:pt x="31945" y="2655"/>
                    <a:pt x="31945" y="2965"/>
                  </a:cubicBezTo>
                  <a:cubicBezTo>
                    <a:pt x="31945" y="3262"/>
                    <a:pt x="31683" y="3524"/>
                    <a:pt x="31373" y="3524"/>
                  </a:cubicBezTo>
                  <a:cubicBezTo>
                    <a:pt x="31064" y="3524"/>
                    <a:pt x="30814" y="3274"/>
                    <a:pt x="30814" y="2965"/>
                  </a:cubicBezTo>
                  <a:cubicBezTo>
                    <a:pt x="30814" y="2655"/>
                    <a:pt x="31064" y="2393"/>
                    <a:pt x="31373" y="2393"/>
                  </a:cubicBezTo>
                  <a:close/>
                  <a:moveTo>
                    <a:pt x="38815" y="2393"/>
                  </a:moveTo>
                  <a:cubicBezTo>
                    <a:pt x="39112" y="2393"/>
                    <a:pt x="39386" y="2655"/>
                    <a:pt x="39386" y="2965"/>
                  </a:cubicBezTo>
                  <a:cubicBezTo>
                    <a:pt x="39386" y="3262"/>
                    <a:pt x="39124" y="3524"/>
                    <a:pt x="38815" y="3524"/>
                  </a:cubicBezTo>
                  <a:cubicBezTo>
                    <a:pt x="38517" y="3524"/>
                    <a:pt x="38255" y="3274"/>
                    <a:pt x="38255" y="2965"/>
                  </a:cubicBezTo>
                  <a:cubicBezTo>
                    <a:pt x="38267" y="2655"/>
                    <a:pt x="38505" y="2393"/>
                    <a:pt x="38815" y="2393"/>
                  </a:cubicBezTo>
                  <a:close/>
                  <a:moveTo>
                    <a:pt x="46268" y="2393"/>
                  </a:moveTo>
                  <a:cubicBezTo>
                    <a:pt x="46565" y="2393"/>
                    <a:pt x="46839" y="2655"/>
                    <a:pt x="46839" y="2965"/>
                  </a:cubicBezTo>
                  <a:cubicBezTo>
                    <a:pt x="46839" y="3262"/>
                    <a:pt x="46589" y="3524"/>
                    <a:pt x="46268" y="3524"/>
                  </a:cubicBezTo>
                  <a:cubicBezTo>
                    <a:pt x="45970" y="3524"/>
                    <a:pt x="45708" y="3274"/>
                    <a:pt x="45708" y="2965"/>
                  </a:cubicBezTo>
                  <a:cubicBezTo>
                    <a:pt x="45720" y="2655"/>
                    <a:pt x="45958" y="2393"/>
                    <a:pt x="46268" y="2393"/>
                  </a:cubicBezTo>
                  <a:close/>
                  <a:moveTo>
                    <a:pt x="53733" y="2393"/>
                  </a:moveTo>
                  <a:cubicBezTo>
                    <a:pt x="54031" y="2393"/>
                    <a:pt x="54293" y="2655"/>
                    <a:pt x="54293" y="2965"/>
                  </a:cubicBezTo>
                  <a:cubicBezTo>
                    <a:pt x="54293" y="3262"/>
                    <a:pt x="54043" y="3524"/>
                    <a:pt x="53733" y="3524"/>
                  </a:cubicBezTo>
                  <a:cubicBezTo>
                    <a:pt x="53412" y="3524"/>
                    <a:pt x="53162" y="3274"/>
                    <a:pt x="53162" y="2965"/>
                  </a:cubicBezTo>
                  <a:cubicBezTo>
                    <a:pt x="53173" y="2655"/>
                    <a:pt x="53412" y="2393"/>
                    <a:pt x="53733" y="2393"/>
                  </a:cubicBezTo>
                  <a:close/>
                  <a:moveTo>
                    <a:pt x="61186" y="2393"/>
                  </a:moveTo>
                  <a:cubicBezTo>
                    <a:pt x="61484" y="2393"/>
                    <a:pt x="61746" y="2655"/>
                    <a:pt x="61746" y="2965"/>
                  </a:cubicBezTo>
                  <a:cubicBezTo>
                    <a:pt x="61746" y="3262"/>
                    <a:pt x="61496" y="3524"/>
                    <a:pt x="61186" y="3524"/>
                  </a:cubicBezTo>
                  <a:cubicBezTo>
                    <a:pt x="60877" y="3524"/>
                    <a:pt x="60615" y="3274"/>
                    <a:pt x="60615" y="2965"/>
                  </a:cubicBezTo>
                  <a:cubicBezTo>
                    <a:pt x="60639" y="2655"/>
                    <a:pt x="60877" y="2393"/>
                    <a:pt x="61186" y="2393"/>
                  </a:cubicBezTo>
                  <a:close/>
                  <a:moveTo>
                    <a:pt x="68640" y="2393"/>
                  </a:moveTo>
                  <a:cubicBezTo>
                    <a:pt x="68937" y="2393"/>
                    <a:pt x="69211" y="2655"/>
                    <a:pt x="69211" y="2965"/>
                  </a:cubicBezTo>
                  <a:cubicBezTo>
                    <a:pt x="69211" y="3262"/>
                    <a:pt x="68949" y="3524"/>
                    <a:pt x="68640" y="3524"/>
                  </a:cubicBezTo>
                  <a:cubicBezTo>
                    <a:pt x="68330" y="3524"/>
                    <a:pt x="68080" y="3274"/>
                    <a:pt x="68080" y="2965"/>
                  </a:cubicBezTo>
                  <a:cubicBezTo>
                    <a:pt x="68092" y="2655"/>
                    <a:pt x="68330" y="2393"/>
                    <a:pt x="68640" y="2393"/>
                  </a:cubicBezTo>
                  <a:close/>
                  <a:moveTo>
                    <a:pt x="76093" y="2393"/>
                  </a:moveTo>
                  <a:cubicBezTo>
                    <a:pt x="76391" y="2393"/>
                    <a:pt x="76664" y="2655"/>
                    <a:pt x="76664" y="2965"/>
                  </a:cubicBezTo>
                  <a:cubicBezTo>
                    <a:pt x="76664" y="3262"/>
                    <a:pt x="76403" y="3524"/>
                    <a:pt x="76093" y="3524"/>
                  </a:cubicBezTo>
                  <a:cubicBezTo>
                    <a:pt x="75795" y="3524"/>
                    <a:pt x="75533" y="3274"/>
                    <a:pt x="75533" y="2965"/>
                  </a:cubicBezTo>
                  <a:cubicBezTo>
                    <a:pt x="75533" y="2655"/>
                    <a:pt x="75783" y="2393"/>
                    <a:pt x="76093" y="2393"/>
                  </a:cubicBezTo>
                  <a:close/>
                  <a:moveTo>
                    <a:pt x="79712" y="2393"/>
                  </a:moveTo>
                  <a:cubicBezTo>
                    <a:pt x="80010" y="2393"/>
                    <a:pt x="80284" y="2655"/>
                    <a:pt x="80284" y="2965"/>
                  </a:cubicBezTo>
                  <a:cubicBezTo>
                    <a:pt x="80284" y="3262"/>
                    <a:pt x="80022" y="3524"/>
                    <a:pt x="79712" y="3524"/>
                  </a:cubicBezTo>
                  <a:cubicBezTo>
                    <a:pt x="79403" y="3524"/>
                    <a:pt x="79153" y="3274"/>
                    <a:pt x="79153" y="2965"/>
                  </a:cubicBezTo>
                  <a:cubicBezTo>
                    <a:pt x="79165" y="2655"/>
                    <a:pt x="79403" y="2393"/>
                    <a:pt x="79712" y="2393"/>
                  </a:cubicBezTo>
                  <a:close/>
                  <a:moveTo>
                    <a:pt x="87166" y="2393"/>
                  </a:moveTo>
                  <a:cubicBezTo>
                    <a:pt x="87463" y="2393"/>
                    <a:pt x="87737" y="2655"/>
                    <a:pt x="87737" y="2965"/>
                  </a:cubicBezTo>
                  <a:cubicBezTo>
                    <a:pt x="87737" y="3262"/>
                    <a:pt x="87475" y="3524"/>
                    <a:pt x="87166" y="3524"/>
                  </a:cubicBezTo>
                  <a:cubicBezTo>
                    <a:pt x="86856" y="3524"/>
                    <a:pt x="86606" y="3274"/>
                    <a:pt x="86606" y="2965"/>
                  </a:cubicBezTo>
                  <a:cubicBezTo>
                    <a:pt x="86618" y="2655"/>
                    <a:pt x="86856" y="2393"/>
                    <a:pt x="87166" y="2393"/>
                  </a:cubicBezTo>
                  <a:close/>
                  <a:moveTo>
                    <a:pt x="94631" y="2393"/>
                  </a:moveTo>
                  <a:cubicBezTo>
                    <a:pt x="94929" y="2393"/>
                    <a:pt x="95191" y="2655"/>
                    <a:pt x="95191" y="2965"/>
                  </a:cubicBezTo>
                  <a:cubicBezTo>
                    <a:pt x="95191" y="3262"/>
                    <a:pt x="94941" y="3524"/>
                    <a:pt x="94631" y="3524"/>
                  </a:cubicBezTo>
                  <a:cubicBezTo>
                    <a:pt x="94310" y="3524"/>
                    <a:pt x="94060" y="3274"/>
                    <a:pt x="94060" y="2965"/>
                  </a:cubicBezTo>
                  <a:cubicBezTo>
                    <a:pt x="94071" y="2655"/>
                    <a:pt x="94310" y="2393"/>
                    <a:pt x="94631" y="2393"/>
                  </a:cubicBezTo>
                  <a:close/>
                  <a:moveTo>
                    <a:pt x="102084" y="2393"/>
                  </a:moveTo>
                  <a:cubicBezTo>
                    <a:pt x="102382" y="2393"/>
                    <a:pt x="102644" y="2655"/>
                    <a:pt x="102644" y="2965"/>
                  </a:cubicBezTo>
                  <a:cubicBezTo>
                    <a:pt x="102644" y="3262"/>
                    <a:pt x="102394" y="3524"/>
                    <a:pt x="102084" y="3524"/>
                  </a:cubicBezTo>
                  <a:cubicBezTo>
                    <a:pt x="101787" y="3524"/>
                    <a:pt x="101513" y="3274"/>
                    <a:pt x="101513" y="2965"/>
                  </a:cubicBezTo>
                  <a:cubicBezTo>
                    <a:pt x="101513" y="2655"/>
                    <a:pt x="101775" y="2393"/>
                    <a:pt x="102084" y="2393"/>
                  </a:cubicBezTo>
                  <a:close/>
                  <a:moveTo>
                    <a:pt x="109538" y="2393"/>
                  </a:moveTo>
                  <a:cubicBezTo>
                    <a:pt x="109835" y="2393"/>
                    <a:pt x="110109" y="2655"/>
                    <a:pt x="110109" y="2965"/>
                  </a:cubicBezTo>
                  <a:cubicBezTo>
                    <a:pt x="110109" y="3262"/>
                    <a:pt x="109847" y="3524"/>
                    <a:pt x="109538" y="3524"/>
                  </a:cubicBezTo>
                  <a:cubicBezTo>
                    <a:pt x="109228" y="3524"/>
                    <a:pt x="108978" y="3274"/>
                    <a:pt x="108978" y="2965"/>
                  </a:cubicBezTo>
                  <a:cubicBezTo>
                    <a:pt x="108978" y="2655"/>
                    <a:pt x="109228" y="2393"/>
                    <a:pt x="109538" y="2393"/>
                  </a:cubicBezTo>
                  <a:close/>
                  <a:moveTo>
                    <a:pt x="116991" y="2393"/>
                  </a:moveTo>
                  <a:cubicBezTo>
                    <a:pt x="117289" y="2393"/>
                    <a:pt x="117562" y="2655"/>
                    <a:pt x="117562" y="2965"/>
                  </a:cubicBezTo>
                  <a:cubicBezTo>
                    <a:pt x="117562" y="3262"/>
                    <a:pt x="117312" y="3524"/>
                    <a:pt x="116991" y="3524"/>
                  </a:cubicBezTo>
                  <a:cubicBezTo>
                    <a:pt x="116681" y="3524"/>
                    <a:pt x="116431" y="3274"/>
                    <a:pt x="116431" y="2965"/>
                  </a:cubicBezTo>
                  <a:cubicBezTo>
                    <a:pt x="116431" y="2655"/>
                    <a:pt x="116681" y="2393"/>
                    <a:pt x="116991" y="2393"/>
                  </a:cubicBezTo>
                  <a:close/>
                  <a:moveTo>
                    <a:pt x="124456" y="2393"/>
                  </a:moveTo>
                  <a:cubicBezTo>
                    <a:pt x="124754" y="2393"/>
                    <a:pt x="125016" y="2655"/>
                    <a:pt x="125016" y="2965"/>
                  </a:cubicBezTo>
                  <a:cubicBezTo>
                    <a:pt x="125016" y="3262"/>
                    <a:pt x="124766" y="3524"/>
                    <a:pt x="124456" y="3524"/>
                  </a:cubicBezTo>
                  <a:cubicBezTo>
                    <a:pt x="124135" y="3524"/>
                    <a:pt x="123885" y="3274"/>
                    <a:pt x="123885" y="2965"/>
                  </a:cubicBezTo>
                  <a:cubicBezTo>
                    <a:pt x="123885" y="2655"/>
                    <a:pt x="124135" y="2393"/>
                    <a:pt x="124456" y="2393"/>
                  </a:cubicBezTo>
                  <a:close/>
                  <a:moveTo>
                    <a:pt x="3405" y="4239"/>
                  </a:moveTo>
                  <a:cubicBezTo>
                    <a:pt x="3703" y="4239"/>
                    <a:pt x="3977" y="4501"/>
                    <a:pt x="3977" y="4810"/>
                  </a:cubicBezTo>
                  <a:cubicBezTo>
                    <a:pt x="3977" y="5108"/>
                    <a:pt x="3727" y="5370"/>
                    <a:pt x="3405" y="5370"/>
                  </a:cubicBezTo>
                  <a:cubicBezTo>
                    <a:pt x="3096" y="5370"/>
                    <a:pt x="2846" y="5120"/>
                    <a:pt x="2846" y="4810"/>
                  </a:cubicBezTo>
                  <a:cubicBezTo>
                    <a:pt x="2858" y="4501"/>
                    <a:pt x="3096" y="4239"/>
                    <a:pt x="3405" y="4239"/>
                  </a:cubicBezTo>
                  <a:close/>
                  <a:moveTo>
                    <a:pt x="7132" y="4239"/>
                  </a:moveTo>
                  <a:cubicBezTo>
                    <a:pt x="7430" y="4239"/>
                    <a:pt x="7692" y="4501"/>
                    <a:pt x="7692" y="4810"/>
                  </a:cubicBezTo>
                  <a:cubicBezTo>
                    <a:pt x="7692" y="5108"/>
                    <a:pt x="7442" y="5370"/>
                    <a:pt x="7132" y="5370"/>
                  </a:cubicBezTo>
                  <a:cubicBezTo>
                    <a:pt x="6834" y="5370"/>
                    <a:pt x="6560" y="5120"/>
                    <a:pt x="6560" y="4810"/>
                  </a:cubicBezTo>
                  <a:cubicBezTo>
                    <a:pt x="6584" y="4501"/>
                    <a:pt x="6822" y="4239"/>
                    <a:pt x="7132" y="4239"/>
                  </a:cubicBezTo>
                  <a:close/>
                  <a:moveTo>
                    <a:pt x="10871" y="4239"/>
                  </a:moveTo>
                  <a:cubicBezTo>
                    <a:pt x="11168" y="4239"/>
                    <a:pt x="11430" y="4501"/>
                    <a:pt x="11430" y="4810"/>
                  </a:cubicBezTo>
                  <a:cubicBezTo>
                    <a:pt x="11430" y="5108"/>
                    <a:pt x="11180" y="5370"/>
                    <a:pt x="10871" y="5370"/>
                  </a:cubicBezTo>
                  <a:cubicBezTo>
                    <a:pt x="10573" y="5370"/>
                    <a:pt x="10299" y="5120"/>
                    <a:pt x="10299" y="4810"/>
                  </a:cubicBezTo>
                  <a:cubicBezTo>
                    <a:pt x="10299" y="4501"/>
                    <a:pt x="10549" y="4239"/>
                    <a:pt x="10871" y="4239"/>
                  </a:cubicBezTo>
                  <a:close/>
                  <a:moveTo>
                    <a:pt x="14585" y="4239"/>
                  </a:moveTo>
                  <a:cubicBezTo>
                    <a:pt x="14883" y="4239"/>
                    <a:pt x="15157" y="4501"/>
                    <a:pt x="15157" y="4810"/>
                  </a:cubicBezTo>
                  <a:cubicBezTo>
                    <a:pt x="15157" y="5108"/>
                    <a:pt x="14895" y="5370"/>
                    <a:pt x="14585" y="5370"/>
                  </a:cubicBezTo>
                  <a:cubicBezTo>
                    <a:pt x="14288" y="5370"/>
                    <a:pt x="14014" y="5120"/>
                    <a:pt x="14014" y="4810"/>
                  </a:cubicBezTo>
                  <a:cubicBezTo>
                    <a:pt x="14038" y="4501"/>
                    <a:pt x="14276" y="4239"/>
                    <a:pt x="14585" y="4239"/>
                  </a:cubicBezTo>
                  <a:close/>
                  <a:moveTo>
                    <a:pt x="18324" y="4239"/>
                  </a:moveTo>
                  <a:cubicBezTo>
                    <a:pt x="18622" y="4239"/>
                    <a:pt x="18883" y="4501"/>
                    <a:pt x="18883" y="4810"/>
                  </a:cubicBezTo>
                  <a:cubicBezTo>
                    <a:pt x="18883" y="5108"/>
                    <a:pt x="18633" y="5370"/>
                    <a:pt x="18324" y="5370"/>
                  </a:cubicBezTo>
                  <a:cubicBezTo>
                    <a:pt x="18026" y="5370"/>
                    <a:pt x="17752" y="5120"/>
                    <a:pt x="17752" y="4810"/>
                  </a:cubicBezTo>
                  <a:cubicBezTo>
                    <a:pt x="17752" y="4501"/>
                    <a:pt x="18014" y="4239"/>
                    <a:pt x="18324" y="4239"/>
                  </a:cubicBezTo>
                  <a:close/>
                  <a:moveTo>
                    <a:pt x="22039" y="4239"/>
                  </a:moveTo>
                  <a:cubicBezTo>
                    <a:pt x="22336" y="4239"/>
                    <a:pt x="22610" y="4501"/>
                    <a:pt x="22610" y="4810"/>
                  </a:cubicBezTo>
                  <a:cubicBezTo>
                    <a:pt x="22610" y="5108"/>
                    <a:pt x="22360" y="5370"/>
                    <a:pt x="22039" y="5370"/>
                  </a:cubicBezTo>
                  <a:cubicBezTo>
                    <a:pt x="21729" y="5370"/>
                    <a:pt x="21479" y="5120"/>
                    <a:pt x="21479" y="4810"/>
                  </a:cubicBezTo>
                  <a:cubicBezTo>
                    <a:pt x="21491" y="4501"/>
                    <a:pt x="21729" y="4239"/>
                    <a:pt x="22039" y="4239"/>
                  </a:cubicBezTo>
                  <a:close/>
                  <a:moveTo>
                    <a:pt x="25777" y="4239"/>
                  </a:moveTo>
                  <a:cubicBezTo>
                    <a:pt x="26075" y="4239"/>
                    <a:pt x="26349" y="4501"/>
                    <a:pt x="26349" y="4810"/>
                  </a:cubicBezTo>
                  <a:cubicBezTo>
                    <a:pt x="26349" y="5108"/>
                    <a:pt x="26087" y="5370"/>
                    <a:pt x="25777" y="5370"/>
                  </a:cubicBezTo>
                  <a:cubicBezTo>
                    <a:pt x="25468" y="5370"/>
                    <a:pt x="25206" y="5120"/>
                    <a:pt x="25206" y="4810"/>
                  </a:cubicBezTo>
                  <a:cubicBezTo>
                    <a:pt x="25218" y="4501"/>
                    <a:pt x="25468" y="4239"/>
                    <a:pt x="25777" y="4239"/>
                  </a:cubicBezTo>
                  <a:close/>
                  <a:moveTo>
                    <a:pt x="29504" y="4239"/>
                  </a:moveTo>
                  <a:cubicBezTo>
                    <a:pt x="29801" y="4239"/>
                    <a:pt x="30063" y="4501"/>
                    <a:pt x="30063" y="4810"/>
                  </a:cubicBezTo>
                  <a:cubicBezTo>
                    <a:pt x="30063" y="5108"/>
                    <a:pt x="29813" y="5370"/>
                    <a:pt x="29504" y="5370"/>
                  </a:cubicBezTo>
                  <a:cubicBezTo>
                    <a:pt x="29182" y="5370"/>
                    <a:pt x="28932" y="5120"/>
                    <a:pt x="28932" y="4810"/>
                  </a:cubicBezTo>
                  <a:cubicBezTo>
                    <a:pt x="28944" y="4501"/>
                    <a:pt x="29182" y="4239"/>
                    <a:pt x="29504" y="4239"/>
                  </a:cubicBezTo>
                  <a:close/>
                  <a:moveTo>
                    <a:pt x="33230" y="4239"/>
                  </a:moveTo>
                  <a:cubicBezTo>
                    <a:pt x="33528" y="4239"/>
                    <a:pt x="33802" y="4501"/>
                    <a:pt x="33802" y="4810"/>
                  </a:cubicBezTo>
                  <a:cubicBezTo>
                    <a:pt x="33802" y="5108"/>
                    <a:pt x="33552" y="5370"/>
                    <a:pt x="33230" y="5370"/>
                  </a:cubicBezTo>
                  <a:cubicBezTo>
                    <a:pt x="32921" y="5370"/>
                    <a:pt x="32671" y="5120"/>
                    <a:pt x="32671" y="4810"/>
                  </a:cubicBezTo>
                  <a:cubicBezTo>
                    <a:pt x="32671" y="4501"/>
                    <a:pt x="32921" y="4239"/>
                    <a:pt x="33230" y="4239"/>
                  </a:cubicBezTo>
                  <a:close/>
                  <a:moveTo>
                    <a:pt x="36957" y="4239"/>
                  </a:moveTo>
                  <a:cubicBezTo>
                    <a:pt x="37255" y="4239"/>
                    <a:pt x="37517" y="4501"/>
                    <a:pt x="37517" y="4810"/>
                  </a:cubicBezTo>
                  <a:cubicBezTo>
                    <a:pt x="37517" y="5108"/>
                    <a:pt x="37267" y="5370"/>
                    <a:pt x="36957" y="5370"/>
                  </a:cubicBezTo>
                  <a:cubicBezTo>
                    <a:pt x="36648" y="5370"/>
                    <a:pt x="36386" y="5120"/>
                    <a:pt x="36386" y="4810"/>
                  </a:cubicBezTo>
                  <a:cubicBezTo>
                    <a:pt x="36409" y="4501"/>
                    <a:pt x="36648" y="4239"/>
                    <a:pt x="36957" y="4239"/>
                  </a:cubicBezTo>
                  <a:close/>
                  <a:moveTo>
                    <a:pt x="40672" y="4239"/>
                  </a:moveTo>
                  <a:cubicBezTo>
                    <a:pt x="40970" y="4239"/>
                    <a:pt x="41243" y="4501"/>
                    <a:pt x="41243" y="4810"/>
                  </a:cubicBezTo>
                  <a:cubicBezTo>
                    <a:pt x="41243" y="5108"/>
                    <a:pt x="40993" y="5370"/>
                    <a:pt x="40672" y="5370"/>
                  </a:cubicBezTo>
                  <a:cubicBezTo>
                    <a:pt x="40374" y="5370"/>
                    <a:pt x="40112" y="5120"/>
                    <a:pt x="40112" y="4810"/>
                  </a:cubicBezTo>
                  <a:cubicBezTo>
                    <a:pt x="40124" y="4501"/>
                    <a:pt x="40362" y="4239"/>
                    <a:pt x="40672" y="4239"/>
                  </a:cubicBezTo>
                  <a:close/>
                  <a:moveTo>
                    <a:pt x="44410" y="4239"/>
                  </a:moveTo>
                  <a:cubicBezTo>
                    <a:pt x="44708" y="4239"/>
                    <a:pt x="44982" y="4501"/>
                    <a:pt x="44982" y="4810"/>
                  </a:cubicBezTo>
                  <a:cubicBezTo>
                    <a:pt x="44982" y="5108"/>
                    <a:pt x="44720" y="5370"/>
                    <a:pt x="44410" y="5370"/>
                  </a:cubicBezTo>
                  <a:cubicBezTo>
                    <a:pt x="44113" y="5370"/>
                    <a:pt x="43851" y="5120"/>
                    <a:pt x="43851" y="4810"/>
                  </a:cubicBezTo>
                  <a:cubicBezTo>
                    <a:pt x="43851" y="4501"/>
                    <a:pt x="44101" y="4239"/>
                    <a:pt x="44410" y="4239"/>
                  </a:cubicBezTo>
                  <a:close/>
                  <a:moveTo>
                    <a:pt x="48137" y="4239"/>
                  </a:moveTo>
                  <a:cubicBezTo>
                    <a:pt x="48435" y="4239"/>
                    <a:pt x="48697" y="4501"/>
                    <a:pt x="48697" y="4810"/>
                  </a:cubicBezTo>
                  <a:cubicBezTo>
                    <a:pt x="48697" y="5108"/>
                    <a:pt x="48447" y="5370"/>
                    <a:pt x="48137" y="5370"/>
                  </a:cubicBezTo>
                  <a:cubicBezTo>
                    <a:pt x="47839" y="5370"/>
                    <a:pt x="47566" y="5120"/>
                    <a:pt x="47566" y="4810"/>
                  </a:cubicBezTo>
                  <a:cubicBezTo>
                    <a:pt x="47578" y="4501"/>
                    <a:pt x="47839" y="4239"/>
                    <a:pt x="48137" y="4239"/>
                  </a:cubicBezTo>
                  <a:close/>
                  <a:moveTo>
                    <a:pt x="51864" y="4239"/>
                  </a:moveTo>
                  <a:cubicBezTo>
                    <a:pt x="52161" y="4239"/>
                    <a:pt x="52435" y="4501"/>
                    <a:pt x="52435" y="4810"/>
                  </a:cubicBezTo>
                  <a:cubicBezTo>
                    <a:pt x="52435" y="5108"/>
                    <a:pt x="52185" y="5370"/>
                    <a:pt x="51864" y="5370"/>
                  </a:cubicBezTo>
                  <a:cubicBezTo>
                    <a:pt x="51566" y="5370"/>
                    <a:pt x="51304" y="5120"/>
                    <a:pt x="51304" y="4810"/>
                  </a:cubicBezTo>
                  <a:cubicBezTo>
                    <a:pt x="51304" y="4501"/>
                    <a:pt x="51554" y="4239"/>
                    <a:pt x="51864" y="4239"/>
                  </a:cubicBezTo>
                  <a:close/>
                  <a:moveTo>
                    <a:pt x="55602" y="4239"/>
                  </a:moveTo>
                  <a:cubicBezTo>
                    <a:pt x="55900" y="4239"/>
                    <a:pt x="56174" y="4501"/>
                    <a:pt x="56174" y="4810"/>
                  </a:cubicBezTo>
                  <a:cubicBezTo>
                    <a:pt x="56174" y="5108"/>
                    <a:pt x="55912" y="5370"/>
                    <a:pt x="55602" y="5370"/>
                  </a:cubicBezTo>
                  <a:cubicBezTo>
                    <a:pt x="55293" y="5370"/>
                    <a:pt x="55043" y="5120"/>
                    <a:pt x="55043" y="4810"/>
                  </a:cubicBezTo>
                  <a:cubicBezTo>
                    <a:pt x="55043" y="4501"/>
                    <a:pt x="55293" y="4239"/>
                    <a:pt x="55602" y="4239"/>
                  </a:cubicBezTo>
                  <a:close/>
                  <a:moveTo>
                    <a:pt x="59329" y="4239"/>
                  </a:moveTo>
                  <a:cubicBezTo>
                    <a:pt x="59627" y="4239"/>
                    <a:pt x="59889" y="4501"/>
                    <a:pt x="59889" y="4810"/>
                  </a:cubicBezTo>
                  <a:cubicBezTo>
                    <a:pt x="59889" y="5108"/>
                    <a:pt x="59639" y="5370"/>
                    <a:pt x="59329" y="5370"/>
                  </a:cubicBezTo>
                  <a:cubicBezTo>
                    <a:pt x="59008" y="5370"/>
                    <a:pt x="58757" y="5120"/>
                    <a:pt x="58757" y="4810"/>
                  </a:cubicBezTo>
                  <a:cubicBezTo>
                    <a:pt x="58757" y="4501"/>
                    <a:pt x="59008" y="4239"/>
                    <a:pt x="59329" y="4239"/>
                  </a:cubicBezTo>
                  <a:close/>
                  <a:moveTo>
                    <a:pt x="63056" y="4239"/>
                  </a:moveTo>
                  <a:cubicBezTo>
                    <a:pt x="63353" y="4239"/>
                    <a:pt x="63627" y="4501"/>
                    <a:pt x="63627" y="4810"/>
                  </a:cubicBezTo>
                  <a:cubicBezTo>
                    <a:pt x="63627" y="5108"/>
                    <a:pt x="63377" y="5370"/>
                    <a:pt x="63056" y="5370"/>
                  </a:cubicBezTo>
                  <a:cubicBezTo>
                    <a:pt x="62746" y="5370"/>
                    <a:pt x="62496" y="5120"/>
                    <a:pt x="62496" y="4810"/>
                  </a:cubicBezTo>
                  <a:cubicBezTo>
                    <a:pt x="62496" y="4501"/>
                    <a:pt x="62746" y="4239"/>
                    <a:pt x="63056" y="4239"/>
                  </a:cubicBezTo>
                  <a:close/>
                  <a:moveTo>
                    <a:pt x="66782" y="4239"/>
                  </a:moveTo>
                  <a:cubicBezTo>
                    <a:pt x="67080" y="4239"/>
                    <a:pt x="67342" y="4501"/>
                    <a:pt x="67342" y="4810"/>
                  </a:cubicBezTo>
                  <a:cubicBezTo>
                    <a:pt x="67342" y="5108"/>
                    <a:pt x="67092" y="5370"/>
                    <a:pt x="66782" y="5370"/>
                  </a:cubicBezTo>
                  <a:cubicBezTo>
                    <a:pt x="66473" y="5370"/>
                    <a:pt x="66211" y="5120"/>
                    <a:pt x="66211" y="4810"/>
                  </a:cubicBezTo>
                  <a:cubicBezTo>
                    <a:pt x="66235" y="4501"/>
                    <a:pt x="66473" y="4239"/>
                    <a:pt x="66782" y="4239"/>
                  </a:cubicBezTo>
                  <a:close/>
                  <a:moveTo>
                    <a:pt x="70509" y="4239"/>
                  </a:moveTo>
                  <a:cubicBezTo>
                    <a:pt x="70807" y="4239"/>
                    <a:pt x="71080" y="4501"/>
                    <a:pt x="71080" y="4810"/>
                  </a:cubicBezTo>
                  <a:cubicBezTo>
                    <a:pt x="71080" y="5108"/>
                    <a:pt x="70830" y="5370"/>
                    <a:pt x="70509" y="5370"/>
                  </a:cubicBezTo>
                  <a:cubicBezTo>
                    <a:pt x="70199" y="5370"/>
                    <a:pt x="69949" y="5120"/>
                    <a:pt x="69949" y="4810"/>
                  </a:cubicBezTo>
                  <a:cubicBezTo>
                    <a:pt x="69949" y="4501"/>
                    <a:pt x="70199" y="4239"/>
                    <a:pt x="70509" y="4239"/>
                  </a:cubicBezTo>
                  <a:close/>
                  <a:moveTo>
                    <a:pt x="74236" y="4239"/>
                  </a:moveTo>
                  <a:cubicBezTo>
                    <a:pt x="74533" y="4239"/>
                    <a:pt x="74795" y="4501"/>
                    <a:pt x="74795" y="4810"/>
                  </a:cubicBezTo>
                  <a:cubicBezTo>
                    <a:pt x="74795" y="5108"/>
                    <a:pt x="74545" y="5370"/>
                    <a:pt x="74236" y="5370"/>
                  </a:cubicBezTo>
                  <a:cubicBezTo>
                    <a:pt x="73938" y="5370"/>
                    <a:pt x="73676" y="5120"/>
                    <a:pt x="73676" y="4810"/>
                  </a:cubicBezTo>
                  <a:cubicBezTo>
                    <a:pt x="73676" y="4501"/>
                    <a:pt x="73926" y="4239"/>
                    <a:pt x="74236" y="4239"/>
                  </a:cubicBezTo>
                  <a:close/>
                  <a:moveTo>
                    <a:pt x="77855" y="4239"/>
                  </a:moveTo>
                  <a:cubicBezTo>
                    <a:pt x="78153" y="4239"/>
                    <a:pt x="78415" y="4501"/>
                    <a:pt x="78415" y="4810"/>
                  </a:cubicBezTo>
                  <a:cubicBezTo>
                    <a:pt x="78415" y="5108"/>
                    <a:pt x="78165" y="5370"/>
                    <a:pt x="77855" y="5370"/>
                  </a:cubicBezTo>
                  <a:cubicBezTo>
                    <a:pt x="77546" y="5370"/>
                    <a:pt x="77284" y="5120"/>
                    <a:pt x="77284" y="4810"/>
                  </a:cubicBezTo>
                  <a:cubicBezTo>
                    <a:pt x="77284" y="4501"/>
                    <a:pt x="77546" y="4239"/>
                    <a:pt x="77855" y="4239"/>
                  </a:cubicBezTo>
                  <a:close/>
                  <a:moveTo>
                    <a:pt x="81570" y="4239"/>
                  </a:moveTo>
                  <a:cubicBezTo>
                    <a:pt x="81868" y="4239"/>
                    <a:pt x="82141" y="4501"/>
                    <a:pt x="82141" y="4810"/>
                  </a:cubicBezTo>
                  <a:cubicBezTo>
                    <a:pt x="82141" y="5108"/>
                    <a:pt x="81879" y="5370"/>
                    <a:pt x="81570" y="5370"/>
                  </a:cubicBezTo>
                  <a:cubicBezTo>
                    <a:pt x="81260" y="5370"/>
                    <a:pt x="81010" y="5120"/>
                    <a:pt x="81010" y="4810"/>
                  </a:cubicBezTo>
                  <a:cubicBezTo>
                    <a:pt x="81022" y="4501"/>
                    <a:pt x="81260" y="4239"/>
                    <a:pt x="81570" y="4239"/>
                  </a:cubicBezTo>
                  <a:close/>
                  <a:moveTo>
                    <a:pt x="85308" y="4239"/>
                  </a:moveTo>
                  <a:cubicBezTo>
                    <a:pt x="85606" y="4239"/>
                    <a:pt x="85880" y="4501"/>
                    <a:pt x="85880" y="4810"/>
                  </a:cubicBezTo>
                  <a:cubicBezTo>
                    <a:pt x="85880" y="5108"/>
                    <a:pt x="85618" y="5370"/>
                    <a:pt x="85308" y="5370"/>
                  </a:cubicBezTo>
                  <a:cubicBezTo>
                    <a:pt x="84999" y="5370"/>
                    <a:pt x="84749" y="5120"/>
                    <a:pt x="84749" y="4810"/>
                  </a:cubicBezTo>
                  <a:cubicBezTo>
                    <a:pt x="84749" y="4501"/>
                    <a:pt x="84999" y="4239"/>
                    <a:pt x="85308" y="4239"/>
                  </a:cubicBezTo>
                  <a:close/>
                  <a:moveTo>
                    <a:pt x="89035" y="4239"/>
                  </a:moveTo>
                  <a:cubicBezTo>
                    <a:pt x="89333" y="4239"/>
                    <a:pt x="89595" y="4501"/>
                    <a:pt x="89595" y="4810"/>
                  </a:cubicBezTo>
                  <a:cubicBezTo>
                    <a:pt x="89595" y="5108"/>
                    <a:pt x="89345" y="5370"/>
                    <a:pt x="89035" y="5370"/>
                  </a:cubicBezTo>
                  <a:cubicBezTo>
                    <a:pt x="88714" y="5370"/>
                    <a:pt x="88464" y="5120"/>
                    <a:pt x="88464" y="4810"/>
                  </a:cubicBezTo>
                  <a:cubicBezTo>
                    <a:pt x="88475" y="4501"/>
                    <a:pt x="88714" y="4239"/>
                    <a:pt x="89035" y="4239"/>
                  </a:cubicBezTo>
                  <a:close/>
                  <a:moveTo>
                    <a:pt x="92762" y="4239"/>
                  </a:moveTo>
                  <a:cubicBezTo>
                    <a:pt x="93059" y="4239"/>
                    <a:pt x="93333" y="4501"/>
                    <a:pt x="93333" y="4810"/>
                  </a:cubicBezTo>
                  <a:cubicBezTo>
                    <a:pt x="93333" y="5108"/>
                    <a:pt x="93071" y="5370"/>
                    <a:pt x="92762" y="5370"/>
                  </a:cubicBezTo>
                  <a:cubicBezTo>
                    <a:pt x="92452" y="5370"/>
                    <a:pt x="92202" y="5120"/>
                    <a:pt x="92202" y="4810"/>
                  </a:cubicBezTo>
                  <a:cubicBezTo>
                    <a:pt x="92202" y="4501"/>
                    <a:pt x="92452" y="4239"/>
                    <a:pt x="92762" y="4239"/>
                  </a:cubicBezTo>
                  <a:close/>
                  <a:moveTo>
                    <a:pt x="96488" y="4239"/>
                  </a:moveTo>
                  <a:cubicBezTo>
                    <a:pt x="96786" y="4239"/>
                    <a:pt x="97048" y="4501"/>
                    <a:pt x="97048" y="4810"/>
                  </a:cubicBezTo>
                  <a:cubicBezTo>
                    <a:pt x="97048" y="5108"/>
                    <a:pt x="96798" y="5370"/>
                    <a:pt x="96488" y="5370"/>
                  </a:cubicBezTo>
                  <a:cubicBezTo>
                    <a:pt x="96191" y="5370"/>
                    <a:pt x="95917" y="5120"/>
                    <a:pt x="95917" y="4810"/>
                  </a:cubicBezTo>
                  <a:cubicBezTo>
                    <a:pt x="95917" y="4501"/>
                    <a:pt x="96179" y="4239"/>
                    <a:pt x="96488" y="4239"/>
                  </a:cubicBezTo>
                  <a:close/>
                  <a:moveTo>
                    <a:pt x="100203" y="4239"/>
                  </a:moveTo>
                  <a:cubicBezTo>
                    <a:pt x="100501" y="4239"/>
                    <a:pt x="100775" y="4501"/>
                    <a:pt x="100775" y="4810"/>
                  </a:cubicBezTo>
                  <a:cubicBezTo>
                    <a:pt x="100775" y="5108"/>
                    <a:pt x="100513" y="5370"/>
                    <a:pt x="100203" y="5370"/>
                  </a:cubicBezTo>
                  <a:cubicBezTo>
                    <a:pt x="99905" y="5370"/>
                    <a:pt x="99644" y="5120"/>
                    <a:pt x="99644" y="4810"/>
                  </a:cubicBezTo>
                  <a:cubicBezTo>
                    <a:pt x="99655" y="4501"/>
                    <a:pt x="99894" y="4239"/>
                    <a:pt x="100203" y="4239"/>
                  </a:cubicBezTo>
                  <a:close/>
                  <a:moveTo>
                    <a:pt x="103942" y="4239"/>
                  </a:moveTo>
                  <a:cubicBezTo>
                    <a:pt x="104239" y="4239"/>
                    <a:pt x="104513" y="4501"/>
                    <a:pt x="104513" y="4810"/>
                  </a:cubicBezTo>
                  <a:cubicBezTo>
                    <a:pt x="104513" y="5108"/>
                    <a:pt x="104251" y="5370"/>
                    <a:pt x="103942" y="5370"/>
                  </a:cubicBezTo>
                  <a:cubicBezTo>
                    <a:pt x="103644" y="5370"/>
                    <a:pt x="103382" y="5120"/>
                    <a:pt x="103382" y="4810"/>
                  </a:cubicBezTo>
                  <a:cubicBezTo>
                    <a:pt x="103382" y="4501"/>
                    <a:pt x="103632" y="4239"/>
                    <a:pt x="103942" y="4239"/>
                  </a:cubicBezTo>
                  <a:close/>
                  <a:moveTo>
                    <a:pt x="107668" y="4239"/>
                  </a:moveTo>
                  <a:cubicBezTo>
                    <a:pt x="107966" y="4239"/>
                    <a:pt x="108228" y="4501"/>
                    <a:pt x="108228" y="4810"/>
                  </a:cubicBezTo>
                  <a:cubicBezTo>
                    <a:pt x="108228" y="5108"/>
                    <a:pt x="107978" y="5370"/>
                    <a:pt x="107668" y="5370"/>
                  </a:cubicBezTo>
                  <a:cubicBezTo>
                    <a:pt x="107371" y="5370"/>
                    <a:pt x="107097" y="5120"/>
                    <a:pt x="107097" y="4810"/>
                  </a:cubicBezTo>
                  <a:cubicBezTo>
                    <a:pt x="107109" y="4501"/>
                    <a:pt x="107347" y="4239"/>
                    <a:pt x="107668" y="4239"/>
                  </a:cubicBezTo>
                  <a:close/>
                  <a:moveTo>
                    <a:pt x="111395" y="4239"/>
                  </a:moveTo>
                  <a:cubicBezTo>
                    <a:pt x="111693" y="4239"/>
                    <a:pt x="111967" y="4501"/>
                    <a:pt x="111967" y="4810"/>
                  </a:cubicBezTo>
                  <a:cubicBezTo>
                    <a:pt x="111967" y="5108"/>
                    <a:pt x="111705" y="5370"/>
                    <a:pt x="111395" y="5370"/>
                  </a:cubicBezTo>
                  <a:cubicBezTo>
                    <a:pt x="111085" y="5370"/>
                    <a:pt x="110835" y="5120"/>
                    <a:pt x="110835" y="4810"/>
                  </a:cubicBezTo>
                  <a:cubicBezTo>
                    <a:pt x="110835" y="4501"/>
                    <a:pt x="111085" y="4239"/>
                    <a:pt x="111395" y="4239"/>
                  </a:cubicBezTo>
                  <a:close/>
                  <a:moveTo>
                    <a:pt x="115122" y="4239"/>
                  </a:moveTo>
                  <a:cubicBezTo>
                    <a:pt x="115419" y="4239"/>
                    <a:pt x="115681" y="4501"/>
                    <a:pt x="115681" y="4810"/>
                  </a:cubicBezTo>
                  <a:cubicBezTo>
                    <a:pt x="115681" y="5108"/>
                    <a:pt x="115431" y="5370"/>
                    <a:pt x="115122" y="5370"/>
                  </a:cubicBezTo>
                  <a:cubicBezTo>
                    <a:pt x="114812" y="5370"/>
                    <a:pt x="114550" y="5120"/>
                    <a:pt x="114550" y="4810"/>
                  </a:cubicBezTo>
                  <a:cubicBezTo>
                    <a:pt x="114574" y="4501"/>
                    <a:pt x="114812" y="4239"/>
                    <a:pt x="115122" y="4239"/>
                  </a:cubicBezTo>
                  <a:close/>
                  <a:moveTo>
                    <a:pt x="118860" y="4239"/>
                  </a:moveTo>
                  <a:cubicBezTo>
                    <a:pt x="119158" y="4239"/>
                    <a:pt x="119420" y="4501"/>
                    <a:pt x="119420" y="4810"/>
                  </a:cubicBezTo>
                  <a:cubicBezTo>
                    <a:pt x="119420" y="5108"/>
                    <a:pt x="119170" y="5370"/>
                    <a:pt x="118860" y="5370"/>
                  </a:cubicBezTo>
                  <a:cubicBezTo>
                    <a:pt x="118539" y="5370"/>
                    <a:pt x="118289" y="5120"/>
                    <a:pt x="118289" y="4810"/>
                  </a:cubicBezTo>
                  <a:cubicBezTo>
                    <a:pt x="118289" y="4501"/>
                    <a:pt x="118539" y="4239"/>
                    <a:pt x="118860" y="4239"/>
                  </a:cubicBezTo>
                  <a:close/>
                  <a:moveTo>
                    <a:pt x="122575" y="4239"/>
                  </a:moveTo>
                  <a:cubicBezTo>
                    <a:pt x="122873" y="4239"/>
                    <a:pt x="123146" y="4501"/>
                    <a:pt x="123146" y="4810"/>
                  </a:cubicBezTo>
                  <a:cubicBezTo>
                    <a:pt x="123146" y="5108"/>
                    <a:pt x="122885" y="5370"/>
                    <a:pt x="122575" y="5370"/>
                  </a:cubicBezTo>
                  <a:cubicBezTo>
                    <a:pt x="122265" y="5370"/>
                    <a:pt x="122015" y="5120"/>
                    <a:pt x="122015" y="4810"/>
                  </a:cubicBezTo>
                  <a:cubicBezTo>
                    <a:pt x="122027" y="4501"/>
                    <a:pt x="122277" y="4239"/>
                    <a:pt x="122575" y="4239"/>
                  </a:cubicBezTo>
                  <a:close/>
                  <a:moveTo>
                    <a:pt x="126314" y="4239"/>
                  </a:moveTo>
                  <a:cubicBezTo>
                    <a:pt x="126611" y="4239"/>
                    <a:pt x="126873" y="4501"/>
                    <a:pt x="126873" y="4810"/>
                  </a:cubicBezTo>
                  <a:cubicBezTo>
                    <a:pt x="126873" y="5108"/>
                    <a:pt x="126623" y="5370"/>
                    <a:pt x="126314" y="5370"/>
                  </a:cubicBezTo>
                  <a:cubicBezTo>
                    <a:pt x="126004" y="5370"/>
                    <a:pt x="125742" y="5120"/>
                    <a:pt x="125742" y="4810"/>
                  </a:cubicBezTo>
                  <a:cubicBezTo>
                    <a:pt x="125742" y="4501"/>
                    <a:pt x="126004" y="4239"/>
                    <a:pt x="126314" y="4239"/>
                  </a:cubicBezTo>
                  <a:close/>
                  <a:moveTo>
                    <a:pt x="130028" y="4239"/>
                  </a:moveTo>
                  <a:cubicBezTo>
                    <a:pt x="130326" y="4239"/>
                    <a:pt x="130600" y="4501"/>
                    <a:pt x="130600" y="4810"/>
                  </a:cubicBezTo>
                  <a:cubicBezTo>
                    <a:pt x="130600" y="5108"/>
                    <a:pt x="130350" y="5370"/>
                    <a:pt x="130028" y="5370"/>
                  </a:cubicBezTo>
                  <a:cubicBezTo>
                    <a:pt x="129731" y="5370"/>
                    <a:pt x="129469" y="5120"/>
                    <a:pt x="129469" y="4810"/>
                  </a:cubicBezTo>
                  <a:cubicBezTo>
                    <a:pt x="129469" y="4501"/>
                    <a:pt x="129719" y="4239"/>
                    <a:pt x="130028" y="4239"/>
                  </a:cubicBezTo>
                  <a:close/>
                  <a:moveTo>
                    <a:pt x="1548" y="6120"/>
                  </a:moveTo>
                  <a:cubicBezTo>
                    <a:pt x="1846" y="6120"/>
                    <a:pt x="2119" y="6370"/>
                    <a:pt x="2119" y="6679"/>
                  </a:cubicBezTo>
                  <a:cubicBezTo>
                    <a:pt x="2119" y="6989"/>
                    <a:pt x="1858" y="7251"/>
                    <a:pt x="1548" y="7251"/>
                  </a:cubicBezTo>
                  <a:cubicBezTo>
                    <a:pt x="1238" y="7251"/>
                    <a:pt x="988" y="6989"/>
                    <a:pt x="988" y="6679"/>
                  </a:cubicBezTo>
                  <a:cubicBezTo>
                    <a:pt x="988" y="6370"/>
                    <a:pt x="1238" y="6120"/>
                    <a:pt x="1548" y="6120"/>
                  </a:cubicBezTo>
                  <a:close/>
                  <a:moveTo>
                    <a:pt x="5287" y="6120"/>
                  </a:moveTo>
                  <a:cubicBezTo>
                    <a:pt x="5596" y="6120"/>
                    <a:pt x="5846" y="6370"/>
                    <a:pt x="5846" y="6679"/>
                  </a:cubicBezTo>
                  <a:cubicBezTo>
                    <a:pt x="5846" y="6989"/>
                    <a:pt x="5596" y="7251"/>
                    <a:pt x="5287" y="7251"/>
                  </a:cubicBezTo>
                  <a:cubicBezTo>
                    <a:pt x="4977" y="7251"/>
                    <a:pt x="4715" y="6989"/>
                    <a:pt x="4715" y="6679"/>
                  </a:cubicBezTo>
                  <a:cubicBezTo>
                    <a:pt x="4715" y="6370"/>
                    <a:pt x="4977" y="6120"/>
                    <a:pt x="5287" y="6120"/>
                  </a:cubicBezTo>
                  <a:close/>
                  <a:moveTo>
                    <a:pt x="9001" y="6120"/>
                  </a:moveTo>
                  <a:cubicBezTo>
                    <a:pt x="9299" y="6120"/>
                    <a:pt x="9573" y="6370"/>
                    <a:pt x="9573" y="6679"/>
                  </a:cubicBezTo>
                  <a:cubicBezTo>
                    <a:pt x="9573" y="6989"/>
                    <a:pt x="9323" y="7251"/>
                    <a:pt x="9001" y="7251"/>
                  </a:cubicBezTo>
                  <a:cubicBezTo>
                    <a:pt x="8704" y="7251"/>
                    <a:pt x="8442" y="6989"/>
                    <a:pt x="8442" y="6679"/>
                  </a:cubicBezTo>
                  <a:cubicBezTo>
                    <a:pt x="8442" y="6370"/>
                    <a:pt x="8692" y="6120"/>
                    <a:pt x="9001" y="6120"/>
                  </a:cubicBezTo>
                  <a:close/>
                  <a:moveTo>
                    <a:pt x="12728" y="6120"/>
                  </a:moveTo>
                  <a:cubicBezTo>
                    <a:pt x="13037" y="6120"/>
                    <a:pt x="13288" y="6370"/>
                    <a:pt x="13288" y="6679"/>
                  </a:cubicBezTo>
                  <a:cubicBezTo>
                    <a:pt x="13288" y="6989"/>
                    <a:pt x="13037" y="7251"/>
                    <a:pt x="12728" y="7251"/>
                  </a:cubicBezTo>
                  <a:cubicBezTo>
                    <a:pt x="12418" y="7251"/>
                    <a:pt x="12156" y="6989"/>
                    <a:pt x="12156" y="6679"/>
                  </a:cubicBezTo>
                  <a:cubicBezTo>
                    <a:pt x="12156" y="6370"/>
                    <a:pt x="12418" y="6120"/>
                    <a:pt x="12728" y="6120"/>
                  </a:cubicBezTo>
                  <a:close/>
                  <a:moveTo>
                    <a:pt x="16466" y="6120"/>
                  </a:moveTo>
                  <a:cubicBezTo>
                    <a:pt x="16764" y="6120"/>
                    <a:pt x="17026" y="6370"/>
                    <a:pt x="17026" y="6679"/>
                  </a:cubicBezTo>
                  <a:cubicBezTo>
                    <a:pt x="17026" y="6989"/>
                    <a:pt x="16776" y="7251"/>
                    <a:pt x="16466" y="7251"/>
                  </a:cubicBezTo>
                  <a:cubicBezTo>
                    <a:pt x="16169" y="7251"/>
                    <a:pt x="15895" y="6989"/>
                    <a:pt x="15895" y="6679"/>
                  </a:cubicBezTo>
                  <a:cubicBezTo>
                    <a:pt x="15895" y="6370"/>
                    <a:pt x="16145" y="6120"/>
                    <a:pt x="16466" y="6120"/>
                  </a:cubicBezTo>
                  <a:close/>
                  <a:moveTo>
                    <a:pt x="20181" y="6120"/>
                  </a:moveTo>
                  <a:cubicBezTo>
                    <a:pt x="20491" y="6120"/>
                    <a:pt x="20753" y="6370"/>
                    <a:pt x="20753" y="6679"/>
                  </a:cubicBezTo>
                  <a:cubicBezTo>
                    <a:pt x="20753" y="6989"/>
                    <a:pt x="20491" y="7251"/>
                    <a:pt x="20181" y="7251"/>
                  </a:cubicBezTo>
                  <a:cubicBezTo>
                    <a:pt x="19872" y="7251"/>
                    <a:pt x="19622" y="6989"/>
                    <a:pt x="19622" y="6679"/>
                  </a:cubicBezTo>
                  <a:cubicBezTo>
                    <a:pt x="19622" y="6370"/>
                    <a:pt x="19872" y="6120"/>
                    <a:pt x="20181" y="6120"/>
                  </a:cubicBezTo>
                  <a:close/>
                  <a:moveTo>
                    <a:pt x="23920" y="6120"/>
                  </a:moveTo>
                  <a:cubicBezTo>
                    <a:pt x="24217" y="6120"/>
                    <a:pt x="24479" y="6370"/>
                    <a:pt x="24479" y="6679"/>
                  </a:cubicBezTo>
                  <a:cubicBezTo>
                    <a:pt x="24479" y="6989"/>
                    <a:pt x="24229" y="7251"/>
                    <a:pt x="23920" y="7251"/>
                  </a:cubicBezTo>
                  <a:cubicBezTo>
                    <a:pt x="23610" y="7251"/>
                    <a:pt x="23348" y="6989"/>
                    <a:pt x="23348" y="6679"/>
                  </a:cubicBezTo>
                  <a:cubicBezTo>
                    <a:pt x="23348" y="6370"/>
                    <a:pt x="23610" y="6120"/>
                    <a:pt x="23920" y="6120"/>
                  </a:cubicBezTo>
                  <a:close/>
                  <a:moveTo>
                    <a:pt x="27635" y="6120"/>
                  </a:moveTo>
                  <a:cubicBezTo>
                    <a:pt x="27956" y="6120"/>
                    <a:pt x="28206" y="6370"/>
                    <a:pt x="28206" y="6679"/>
                  </a:cubicBezTo>
                  <a:cubicBezTo>
                    <a:pt x="28206" y="6989"/>
                    <a:pt x="27956" y="7251"/>
                    <a:pt x="27635" y="7251"/>
                  </a:cubicBezTo>
                  <a:cubicBezTo>
                    <a:pt x="27325" y="7251"/>
                    <a:pt x="27075" y="6989"/>
                    <a:pt x="27075" y="6679"/>
                  </a:cubicBezTo>
                  <a:cubicBezTo>
                    <a:pt x="27075" y="6370"/>
                    <a:pt x="27325" y="6120"/>
                    <a:pt x="27635" y="6120"/>
                  </a:cubicBezTo>
                  <a:close/>
                  <a:moveTo>
                    <a:pt x="31373" y="6120"/>
                  </a:moveTo>
                  <a:cubicBezTo>
                    <a:pt x="31671" y="6120"/>
                    <a:pt x="31945" y="6370"/>
                    <a:pt x="31945" y="6679"/>
                  </a:cubicBezTo>
                  <a:cubicBezTo>
                    <a:pt x="31945" y="6989"/>
                    <a:pt x="31683" y="7251"/>
                    <a:pt x="31373" y="7251"/>
                  </a:cubicBezTo>
                  <a:cubicBezTo>
                    <a:pt x="31064" y="7251"/>
                    <a:pt x="30814" y="6989"/>
                    <a:pt x="30814" y="6679"/>
                  </a:cubicBezTo>
                  <a:cubicBezTo>
                    <a:pt x="30814" y="6370"/>
                    <a:pt x="31064" y="6120"/>
                    <a:pt x="31373" y="6120"/>
                  </a:cubicBezTo>
                  <a:close/>
                  <a:moveTo>
                    <a:pt x="35100" y="6120"/>
                  </a:moveTo>
                  <a:cubicBezTo>
                    <a:pt x="35409" y="6120"/>
                    <a:pt x="35659" y="6370"/>
                    <a:pt x="35659" y="6679"/>
                  </a:cubicBezTo>
                  <a:cubicBezTo>
                    <a:pt x="35659" y="6989"/>
                    <a:pt x="35409" y="7251"/>
                    <a:pt x="35100" y="7251"/>
                  </a:cubicBezTo>
                  <a:cubicBezTo>
                    <a:pt x="34778" y="7251"/>
                    <a:pt x="34528" y="6989"/>
                    <a:pt x="34528" y="6679"/>
                  </a:cubicBezTo>
                  <a:cubicBezTo>
                    <a:pt x="34528" y="6370"/>
                    <a:pt x="34778" y="6120"/>
                    <a:pt x="35100" y="6120"/>
                  </a:cubicBezTo>
                  <a:close/>
                  <a:moveTo>
                    <a:pt x="38815" y="6120"/>
                  </a:moveTo>
                  <a:cubicBezTo>
                    <a:pt x="39112" y="6120"/>
                    <a:pt x="39386" y="6370"/>
                    <a:pt x="39386" y="6679"/>
                  </a:cubicBezTo>
                  <a:cubicBezTo>
                    <a:pt x="39386" y="6989"/>
                    <a:pt x="39124" y="7251"/>
                    <a:pt x="38815" y="7251"/>
                  </a:cubicBezTo>
                  <a:cubicBezTo>
                    <a:pt x="38517" y="7251"/>
                    <a:pt x="38255" y="6989"/>
                    <a:pt x="38255" y="6679"/>
                  </a:cubicBezTo>
                  <a:cubicBezTo>
                    <a:pt x="38255" y="6370"/>
                    <a:pt x="38505" y="6120"/>
                    <a:pt x="38815" y="6120"/>
                  </a:cubicBezTo>
                  <a:close/>
                  <a:moveTo>
                    <a:pt x="42553" y="6120"/>
                  </a:moveTo>
                  <a:cubicBezTo>
                    <a:pt x="42863" y="6120"/>
                    <a:pt x="43113" y="6370"/>
                    <a:pt x="43113" y="6679"/>
                  </a:cubicBezTo>
                  <a:cubicBezTo>
                    <a:pt x="43113" y="6989"/>
                    <a:pt x="42863" y="7251"/>
                    <a:pt x="42553" y="7251"/>
                  </a:cubicBezTo>
                  <a:cubicBezTo>
                    <a:pt x="42232" y="7251"/>
                    <a:pt x="41982" y="6989"/>
                    <a:pt x="41982" y="6679"/>
                  </a:cubicBezTo>
                  <a:cubicBezTo>
                    <a:pt x="41982" y="6370"/>
                    <a:pt x="42244" y="6120"/>
                    <a:pt x="42553" y="6120"/>
                  </a:cubicBezTo>
                  <a:close/>
                  <a:moveTo>
                    <a:pt x="46268" y="6120"/>
                  </a:moveTo>
                  <a:cubicBezTo>
                    <a:pt x="46565" y="6120"/>
                    <a:pt x="46839" y="6370"/>
                    <a:pt x="46839" y="6679"/>
                  </a:cubicBezTo>
                  <a:cubicBezTo>
                    <a:pt x="46839" y="6989"/>
                    <a:pt x="46589" y="7251"/>
                    <a:pt x="46268" y="7251"/>
                  </a:cubicBezTo>
                  <a:cubicBezTo>
                    <a:pt x="45970" y="7251"/>
                    <a:pt x="45708" y="6989"/>
                    <a:pt x="45708" y="6679"/>
                  </a:cubicBezTo>
                  <a:cubicBezTo>
                    <a:pt x="45708" y="6370"/>
                    <a:pt x="45958" y="6120"/>
                    <a:pt x="46268" y="6120"/>
                  </a:cubicBezTo>
                  <a:close/>
                  <a:moveTo>
                    <a:pt x="50006" y="6120"/>
                  </a:moveTo>
                  <a:cubicBezTo>
                    <a:pt x="50316" y="6120"/>
                    <a:pt x="50578" y="6370"/>
                    <a:pt x="50578" y="6679"/>
                  </a:cubicBezTo>
                  <a:cubicBezTo>
                    <a:pt x="50578" y="6989"/>
                    <a:pt x="50316" y="7251"/>
                    <a:pt x="50006" y="7251"/>
                  </a:cubicBezTo>
                  <a:cubicBezTo>
                    <a:pt x="49697" y="7251"/>
                    <a:pt x="49447" y="6989"/>
                    <a:pt x="49447" y="6679"/>
                  </a:cubicBezTo>
                  <a:cubicBezTo>
                    <a:pt x="49447" y="6370"/>
                    <a:pt x="49697" y="6120"/>
                    <a:pt x="50006" y="6120"/>
                  </a:cubicBezTo>
                  <a:close/>
                  <a:moveTo>
                    <a:pt x="53733" y="6120"/>
                  </a:moveTo>
                  <a:cubicBezTo>
                    <a:pt x="54031" y="6120"/>
                    <a:pt x="54293" y="6370"/>
                    <a:pt x="54293" y="6679"/>
                  </a:cubicBezTo>
                  <a:cubicBezTo>
                    <a:pt x="54293" y="6989"/>
                    <a:pt x="54043" y="7251"/>
                    <a:pt x="53733" y="7251"/>
                  </a:cubicBezTo>
                  <a:cubicBezTo>
                    <a:pt x="53412" y="7251"/>
                    <a:pt x="53162" y="6989"/>
                    <a:pt x="53162" y="6679"/>
                  </a:cubicBezTo>
                  <a:cubicBezTo>
                    <a:pt x="53162" y="6370"/>
                    <a:pt x="53412" y="6120"/>
                    <a:pt x="53733" y="6120"/>
                  </a:cubicBezTo>
                  <a:close/>
                  <a:moveTo>
                    <a:pt x="57460" y="6120"/>
                  </a:moveTo>
                  <a:cubicBezTo>
                    <a:pt x="57781" y="6120"/>
                    <a:pt x="58031" y="6370"/>
                    <a:pt x="58031" y="6679"/>
                  </a:cubicBezTo>
                  <a:cubicBezTo>
                    <a:pt x="58031" y="6989"/>
                    <a:pt x="57781" y="7251"/>
                    <a:pt x="57460" y="7251"/>
                  </a:cubicBezTo>
                  <a:cubicBezTo>
                    <a:pt x="57150" y="7251"/>
                    <a:pt x="56900" y="6989"/>
                    <a:pt x="56900" y="6679"/>
                  </a:cubicBezTo>
                  <a:cubicBezTo>
                    <a:pt x="56900" y="6370"/>
                    <a:pt x="57150" y="6120"/>
                    <a:pt x="57460" y="6120"/>
                  </a:cubicBezTo>
                  <a:close/>
                  <a:moveTo>
                    <a:pt x="61186" y="6120"/>
                  </a:moveTo>
                  <a:cubicBezTo>
                    <a:pt x="61484" y="6120"/>
                    <a:pt x="61746" y="6370"/>
                    <a:pt x="61746" y="6679"/>
                  </a:cubicBezTo>
                  <a:cubicBezTo>
                    <a:pt x="61746" y="6989"/>
                    <a:pt x="61496" y="7251"/>
                    <a:pt x="61186" y="7251"/>
                  </a:cubicBezTo>
                  <a:cubicBezTo>
                    <a:pt x="60877" y="7251"/>
                    <a:pt x="60615" y="6989"/>
                    <a:pt x="60615" y="6679"/>
                  </a:cubicBezTo>
                  <a:cubicBezTo>
                    <a:pt x="60615" y="6370"/>
                    <a:pt x="60877" y="6120"/>
                    <a:pt x="61186" y="6120"/>
                  </a:cubicBezTo>
                  <a:close/>
                  <a:moveTo>
                    <a:pt x="64925" y="6120"/>
                  </a:moveTo>
                  <a:cubicBezTo>
                    <a:pt x="65234" y="6120"/>
                    <a:pt x="65485" y="6370"/>
                    <a:pt x="65485" y="6679"/>
                  </a:cubicBezTo>
                  <a:cubicBezTo>
                    <a:pt x="65485" y="6989"/>
                    <a:pt x="65234" y="7251"/>
                    <a:pt x="64925" y="7251"/>
                  </a:cubicBezTo>
                  <a:cubicBezTo>
                    <a:pt x="64603" y="7251"/>
                    <a:pt x="64353" y="6989"/>
                    <a:pt x="64353" y="6679"/>
                  </a:cubicBezTo>
                  <a:cubicBezTo>
                    <a:pt x="64353" y="6370"/>
                    <a:pt x="64603" y="6120"/>
                    <a:pt x="64925" y="6120"/>
                  </a:cubicBezTo>
                  <a:close/>
                  <a:moveTo>
                    <a:pt x="68640" y="6120"/>
                  </a:moveTo>
                  <a:cubicBezTo>
                    <a:pt x="68937" y="6120"/>
                    <a:pt x="69211" y="6370"/>
                    <a:pt x="69211" y="6679"/>
                  </a:cubicBezTo>
                  <a:cubicBezTo>
                    <a:pt x="69211" y="6989"/>
                    <a:pt x="68949" y="7251"/>
                    <a:pt x="68640" y="7251"/>
                  </a:cubicBezTo>
                  <a:cubicBezTo>
                    <a:pt x="68330" y="7251"/>
                    <a:pt x="68080" y="6989"/>
                    <a:pt x="68080" y="6679"/>
                  </a:cubicBezTo>
                  <a:cubicBezTo>
                    <a:pt x="68080" y="6370"/>
                    <a:pt x="68330" y="6120"/>
                    <a:pt x="68640" y="6120"/>
                  </a:cubicBezTo>
                  <a:close/>
                  <a:moveTo>
                    <a:pt x="72366" y="6120"/>
                  </a:moveTo>
                  <a:cubicBezTo>
                    <a:pt x="72676" y="6120"/>
                    <a:pt x="72926" y="6370"/>
                    <a:pt x="72926" y="6679"/>
                  </a:cubicBezTo>
                  <a:cubicBezTo>
                    <a:pt x="72926" y="6989"/>
                    <a:pt x="72676" y="7251"/>
                    <a:pt x="72366" y="7251"/>
                  </a:cubicBezTo>
                  <a:cubicBezTo>
                    <a:pt x="72045" y="7251"/>
                    <a:pt x="71795" y="6989"/>
                    <a:pt x="71795" y="6679"/>
                  </a:cubicBezTo>
                  <a:cubicBezTo>
                    <a:pt x="71795" y="6370"/>
                    <a:pt x="72069" y="6120"/>
                    <a:pt x="72366" y="6120"/>
                  </a:cubicBezTo>
                  <a:close/>
                  <a:moveTo>
                    <a:pt x="76093" y="6120"/>
                  </a:moveTo>
                  <a:cubicBezTo>
                    <a:pt x="76391" y="6120"/>
                    <a:pt x="76664" y="6370"/>
                    <a:pt x="76664" y="6679"/>
                  </a:cubicBezTo>
                  <a:cubicBezTo>
                    <a:pt x="76664" y="6989"/>
                    <a:pt x="76403" y="7251"/>
                    <a:pt x="76093" y="7251"/>
                  </a:cubicBezTo>
                  <a:cubicBezTo>
                    <a:pt x="75795" y="7251"/>
                    <a:pt x="75533" y="6989"/>
                    <a:pt x="75533" y="6679"/>
                  </a:cubicBezTo>
                  <a:cubicBezTo>
                    <a:pt x="75533" y="6370"/>
                    <a:pt x="75783" y="6120"/>
                    <a:pt x="76093" y="6120"/>
                  </a:cubicBezTo>
                  <a:close/>
                  <a:moveTo>
                    <a:pt x="79712" y="6120"/>
                  </a:moveTo>
                  <a:cubicBezTo>
                    <a:pt x="80010" y="6120"/>
                    <a:pt x="80284" y="6370"/>
                    <a:pt x="80284" y="6679"/>
                  </a:cubicBezTo>
                  <a:cubicBezTo>
                    <a:pt x="80284" y="6989"/>
                    <a:pt x="80022" y="7251"/>
                    <a:pt x="79712" y="7251"/>
                  </a:cubicBezTo>
                  <a:cubicBezTo>
                    <a:pt x="79403" y="7251"/>
                    <a:pt x="79153" y="6989"/>
                    <a:pt x="79153" y="6679"/>
                  </a:cubicBezTo>
                  <a:cubicBezTo>
                    <a:pt x="79153" y="6370"/>
                    <a:pt x="79403" y="6120"/>
                    <a:pt x="79712" y="6120"/>
                  </a:cubicBezTo>
                  <a:close/>
                  <a:moveTo>
                    <a:pt x="83451" y="6120"/>
                  </a:moveTo>
                  <a:cubicBezTo>
                    <a:pt x="83761" y="6120"/>
                    <a:pt x="84011" y="6370"/>
                    <a:pt x="84011" y="6679"/>
                  </a:cubicBezTo>
                  <a:cubicBezTo>
                    <a:pt x="84011" y="6989"/>
                    <a:pt x="83761" y="7251"/>
                    <a:pt x="83451" y="7251"/>
                  </a:cubicBezTo>
                  <a:cubicBezTo>
                    <a:pt x="83141" y="7251"/>
                    <a:pt x="82880" y="6989"/>
                    <a:pt x="82880" y="6679"/>
                  </a:cubicBezTo>
                  <a:cubicBezTo>
                    <a:pt x="82880" y="6370"/>
                    <a:pt x="83141" y="6120"/>
                    <a:pt x="83451" y="6120"/>
                  </a:cubicBezTo>
                  <a:close/>
                  <a:moveTo>
                    <a:pt x="87166" y="6120"/>
                  </a:moveTo>
                  <a:cubicBezTo>
                    <a:pt x="87463" y="6120"/>
                    <a:pt x="87737" y="6370"/>
                    <a:pt x="87737" y="6679"/>
                  </a:cubicBezTo>
                  <a:cubicBezTo>
                    <a:pt x="87737" y="6989"/>
                    <a:pt x="87475" y="7251"/>
                    <a:pt x="87166" y="7251"/>
                  </a:cubicBezTo>
                  <a:cubicBezTo>
                    <a:pt x="86856" y="7251"/>
                    <a:pt x="86606" y="6989"/>
                    <a:pt x="86606" y="6679"/>
                  </a:cubicBezTo>
                  <a:cubicBezTo>
                    <a:pt x="86606" y="6370"/>
                    <a:pt x="86856" y="6120"/>
                    <a:pt x="87166" y="6120"/>
                  </a:cubicBezTo>
                  <a:close/>
                  <a:moveTo>
                    <a:pt x="90904" y="6120"/>
                  </a:moveTo>
                  <a:cubicBezTo>
                    <a:pt x="91214" y="6120"/>
                    <a:pt x="91464" y="6370"/>
                    <a:pt x="91464" y="6679"/>
                  </a:cubicBezTo>
                  <a:cubicBezTo>
                    <a:pt x="91464" y="6989"/>
                    <a:pt x="91214" y="7251"/>
                    <a:pt x="90904" y="7251"/>
                  </a:cubicBezTo>
                  <a:cubicBezTo>
                    <a:pt x="90595" y="7251"/>
                    <a:pt x="90345" y="6989"/>
                    <a:pt x="90345" y="6679"/>
                  </a:cubicBezTo>
                  <a:cubicBezTo>
                    <a:pt x="90345" y="6370"/>
                    <a:pt x="90595" y="6120"/>
                    <a:pt x="90904" y="6120"/>
                  </a:cubicBezTo>
                  <a:close/>
                  <a:moveTo>
                    <a:pt x="94631" y="6120"/>
                  </a:moveTo>
                  <a:cubicBezTo>
                    <a:pt x="94929" y="6120"/>
                    <a:pt x="95191" y="6370"/>
                    <a:pt x="95191" y="6679"/>
                  </a:cubicBezTo>
                  <a:cubicBezTo>
                    <a:pt x="95191" y="6989"/>
                    <a:pt x="94941" y="7251"/>
                    <a:pt x="94631" y="7251"/>
                  </a:cubicBezTo>
                  <a:cubicBezTo>
                    <a:pt x="94310" y="7251"/>
                    <a:pt x="94060" y="6989"/>
                    <a:pt x="94060" y="6679"/>
                  </a:cubicBezTo>
                  <a:cubicBezTo>
                    <a:pt x="94060" y="6370"/>
                    <a:pt x="94310" y="6120"/>
                    <a:pt x="94631" y="6120"/>
                  </a:cubicBezTo>
                  <a:close/>
                  <a:moveTo>
                    <a:pt x="98346" y="6120"/>
                  </a:moveTo>
                  <a:cubicBezTo>
                    <a:pt x="98655" y="6120"/>
                    <a:pt x="98905" y="6370"/>
                    <a:pt x="98905" y="6679"/>
                  </a:cubicBezTo>
                  <a:cubicBezTo>
                    <a:pt x="98905" y="6989"/>
                    <a:pt x="98655" y="7251"/>
                    <a:pt x="98346" y="7251"/>
                  </a:cubicBezTo>
                  <a:cubicBezTo>
                    <a:pt x="98036" y="7251"/>
                    <a:pt x="97786" y="6989"/>
                    <a:pt x="97786" y="6679"/>
                  </a:cubicBezTo>
                  <a:cubicBezTo>
                    <a:pt x="97786" y="6370"/>
                    <a:pt x="98036" y="6120"/>
                    <a:pt x="98346" y="6120"/>
                  </a:cubicBezTo>
                  <a:close/>
                  <a:moveTo>
                    <a:pt x="102084" y="6120"/>
                  </a:moveTo>
                  <a:cubicBezTo>
                    <a:pt x="102382" y="6120"/>
                    <a:pt x="102644" y="6370"/>
                    <a:pt x="102644" y="6679"/>
                  </a:cubicBezTo>
                  <a:cubicBezTo>
                    <a:pt x="102644" y="6989"/>
                    <a:pt x="102394" y="7251"/>
                    <a:pt x="102084" y="7251"/>
                  </a:cubicBezTo>
                  <a:cubicBezTo>
                    <a:pt x="101787" y="7251"/>
                    <a:pt x="101513" y="6989"/>
                    <a:pt x="101513" y="6679"/>
                  </a:cubicBezTo>
                  <a:cubicBezTo>
                    <a:pt x="101513" y="6370"/>
                    <a:pt x="101775" y="6120"/>
                    <a:pt x="102084" y="6120"/>
                  </a:cubicBezTo>
                  <a:close/>
                  <a:moveTo>
                    <a:pt x="105799" y="6120"/>
                  </a:moveTo>
                  <a:cubicBezTo>
                    <a:pt x="106121" y="6120"/>
                    <a:pt x="106371" y="6370"/>
                    <a:pt x="106371" y="6679"/>
                  </a:cubicBezTo>
                  <a:cubicBezTo>
                    <a:pt x="106371" y="6989"/>
                    <a:pt x="106109" y="7251"/>
                    <a:pt x="105799" y="7251"/>
                  </a:cubicBezTo>
                  <a:cubicBezTo>
                    <a:pt x="105490" y="7251"/>
                    <a:pt x="105239" y="6989"/>
                    <a:pt x="105239" y="6679"/>
                  </a:cubicBezTo>
                  <a:cubicBezTo>
                    <a:pt x="105239" y="6370"/>
                    <a:pt x="105490" y="6120"/>
                    <a:pt x="105799" y="6120"/>
                  </a:cubicBezTo>
                  <a:close/>
                  <a:moveTo>
                    <a:pt x="109538" y="6120"/>
                  </a:moveTo>
                  <a:cubicBezTo>
                    <a:pt x="109835" y="6120"/>
                    <a:pt x="110109" y="6370"/>
                    <a:pt x="110109" y="6679"/>
                  </a:cubicBezTo>
                  <a:cubicBezTo>
                    <a:pt x="110109" y="6989"/>
                    <a:pt x="109847" y="7251"/>
                    <a:pt x="109538" y="7251"/>
                  </a:cubicBezTo>
                  <a:cubicBezTo>
                    <a:pt x="109228" y="7251"/>
                    <a:pt x="108978" y="6989"/>
                    <a:pt x="108978" y="6679"/>
                  </a:cubicBezTo>
                  <a:cubicBezTo>
                    <a:pt x="108978" y="6370"/>
                    <a:pt x="109228" y="6120"/>
                    <a:pt x="109538" y="6120"/>
                  </a:cubicBezTo>
                  <a:close/>
                  <a:moveTo>
                    <a:pt x="113264" y="6120"/>
                  </a:moveTo>
                  <a:cubicBezTo>
                    <a:pt x="113574" y="6120"/>
                    <a:pt x="113824" y="6370"/>
                    <a:pt x="113824" y="6679"/>
                  </a:cubicBezTo>
                  <a:cubicBezTo>
                    <a:pt x="113824" y="6989"/>
                    <a:pt x="113574" y="7251"/>
                    <a:pt x="113264" y="7251"/>
                  </a:cubicBezTo>
                  <a:cubicBezTo>
                    <a:pt x="112943" y="7251"/>
                    <a:pt x="112693" y="6989"/>
                    <a:pt x="112693" y="6679"/>
                  </a:cubicBezTo>
                  <a:cubicBezTo>
                    <a:pt x="112693" y="6370"/>
                    <a:pt x="112943" y="6120"/>
                    <a:pt x="113264" y="6120"/>
                  </a:cubicBezTo>
                  <a:close/>
                  <a:moveTo>
                    <a:pt x="116991" y="6120"/>
                  </a:moveTo>
                  <a:cubicBezTo>
                    <a:pt x="117289" y="6120"/>
                    <a:pt x="117562" y="6370"/>
                    <a:pt x="117562" y="6679"/>
                  </a:cubicBezTo>
                  <a:cubicBezTo>
                    <a:pt x="117562" y="6989"/>
                    <a:pt x="117312" y="7251"/>
                    <a:pt x="116991" y="7251"/>
                  </a:cubicBezTo>
                  <a:cubicBezTo>
                    <a:pt x="116681" y="7251"/>
                    <a:pt x="116431" y="6989"/>
                    <a:pt x="116431" y="6679"/>
                  </a:cubicBezTo>
                  <a:cubicBezTo>
                    <a:pt x="116431" y="6370"/>
                    <a:pt x="116681" y="6120"/>
                    <a:pt x="116991" y="6120"/>
                  </a:cubicBezTo>
                  <a:close/>
                  <a:moveTo>
                    <a:pt x="120718" y="6120"/>
                  </a:moveTo>
                  <a:cubicBezTo>
                    <a:pt x="121027" y="6120"/>
                    <a:pt x="121277" y="6370"/>
                    <a:pt x="121277" y="6679"/>
                  </a:cubicBezTo>
                  <a:cubicBezTo>
                    <a:pt x="121277" y="6989"/>
                    <a:pt x="121027" y="7251"/>
                    <a:pt x="120718" y="7251"/>
                  </a:cubicBezTo>
                  <a:cubicBezTo>
                    <a:pt x="120408" y="7251"/>
                    <a:pt x="120146" y="6989"/>
                    <a:pt x="120146" y="6679"/>
                  </a:cubicBezTo>
                  <a:cubicBezTo>
                    <a:pt x="120146" y="6370"/>
                    <a:pt x="120420" y="6120"/>
                    <a:pt x="120718" y="6120"/>
                  </a:cubicBezTo>
                  <a:close/>
                  <a:moveTo>
                    <a:pt x="124456" y="6120"/>
                  </a:moveTo>
                  <a:cubicBezTo>
                    <a:pt x="124754" y="6120"/>
                    <a:pt x="125016" y="6370"/>
                    <a:pt x="125016" y="6679"/>
                  </a:cubicBezTo>
                  <a:cubicBezTo>
                    <a:pt x="125016" y="6989"/>
                    <a:pt x="124766" y="7251"/>
                    <a:pt x="124456" y="7251"/>
                  </a:cubicBezTo>
                  <a:cubicBezTo>
                    <a:pt x="124135" y="7251"/>
                    <a:pt x="123885" y="6989"/>
                    <a:pt x="123885" y="6679"/>
                  </a:cubicBezTo>
                  <a:cubicBezTo>
                    <a:pt x="123885" y="6370"/>
                    <a:pt x="124135" y="6120"/>
                    <a:pt x="124456" y="6120"/>
                  </a:cubicBezTo>
                  <a:close/>
                  <a:moveTo>
                    <a:pt x="128171" y="6120"/>
                  </a:moveTo>
                  <a:cubicBezTo>
                    <a:pt x="128480" y="6120"/>
                    <a:pt x="128742" y="6370"/>
                    <a:pt x="128742" y="6679"/>
                  </a:cubicBezTo>
                  <a:cubicBezTo>
                    <a:pt x="128742" y="6989"/>
                    <a:pt x="128480" y="7251"/>
                    <a:pt x="128171" y="7251"/>
                  </a:cubicBezTo>
                  <a:cubicBezTo>
                    <a:pt x="127861" y="7251"/>
                    <a:pt x="127611" y="6989"/>
                    <a:pt x="127611" y="6679"/>
                  </a:cubicBezTo>
                  <a:cubicBezTo>
                    <a:pt x="127611" y="6370"/>
                    <a:pt x="127861" y="6120"/>
                    <a:pt x="128171" y="6120"/>
                  </a:cubicBezTo>
                  <a:close/>
                  <a:moveTo>
                    <a:pt x="131898" y="6120"/>
                  </a:moveTo>
                  <a:cubicBezTo>
                    <a:pt x="132195" y="6120"/>
                    <a:pt x="132457" y="6370"/>
                    <a:pt x="132457" y="6679"/>
                  </a:cubicBezTo>
                  <a:cubicBezTo>
                    <a:pt x="132457" y="6989"/>
                    <a:pt x="132207" y="7251"/>
                    <a:pt x="131898" y="7251"/>
                  </a:cubicBezTo>
                  <a:cubicBezTo>
                    <a:pt x="131600" y="7251"/>
                    <a:pt x="131326" y="6989"/>
                    <a:pt x="131326" y="6679"/>
                  </a:cubicBezTo>
                  <a:cubicBezTo>
                    <a:pt x="131326" y="6370"/>
                    <a:pt x="131576" y="6120"/>
                    <a:pt x="131898" y="6120"/>
                  </a:cubicBezTo>
                  <a:close/>
                  <a:moveTo>
                    <a:pt x="3405" y="7977"/>
                  </a:moveTo>
                  <a:cubicBezTo>
                    <a:pt x="3703" y="7977"/>
                    <a:pt x="3977" y="8227"/>
                    <a:pt x="3977" y="8537"/>
                  </a:cubicBezTo>
                  <a:cubicBezTo>
                    <a:pt x="3977" y="8835"/>
                    <a:pt x="3727" y="9108"/>
                    <a:pt x="3405" y="9108"/>
                  </a:cubicBezTo>
                  <a:cubicBezTo>
                    <a:pt x="3096" y="9108"/>
                    <a:pt x="2846" y="8858"/>
                    <a:pt x="2846" y="8537"/>
                  </a:cubicBezTo>
                  <a:cubicBezTo>
                    <a:pt x="2858" y="8215"/>
                    <a:pt x="3096" y="7977"/>
                    <a:pt x="3405" y="7977"/>
                  </a:cubicBezTo>
                  <a:close/>
                  <a:moveTo>
                    <a:pt x="7132" y="7977"/>
                  </a:moveTo>
                  <a:cubicBezTo>
                    <a:pt x="7430" y="7977"/>
                    <a:pt x="7692" y="8227"/>
                    <a:pt x="7692" y="8537"/>
                  </a:cubicBezTo>
                  <a:cubicBezTo>
                    <a:pt x="7692" y="8835"/>
                    <a:pt x="7442" y="9108"/>
                    <a:pt x="7132" y="9108"/>
                  </a:cubicBezTo>
                  <a:cubicBezTo>
                    <a:pt x="6834" y="9108"/>
                    <a:pt x="6560" y="8858"/>
                    <a:pt x="6560" y="8537"/>
                  </a:cubicBezTo>
                  <a:cubicBezTo>
                    <a:pt x="6584" y="8215"/>
                    <a:pt x="6822" y="7977"/>
                    <a:pt x="7132" y="7977"/>
                  </a:cubicBezTo>
                  <a:close/>
                  <a:moveTo>
                    <a:pt x="10871" y="7977"/>
                  </a:moveTo>
                  <a:cubicBezTo>
                    <a:pt x="11168" y="7977"/>
                    <a:pt x="11430" y="8227"/>
                    <a:pt x="11430" y="8537"/>
                  </a:cubicBezTo>
                  <a:cubicBezTo>
                    <a:pt x="11430" y="8835"/>
                    <a:pt x="11180" y="9108"/>
                    <a:pt x="10871" y="9108"/>
                  </a:cubicBezTo>
                  <a:cubicBezTo>
                    <a:pt x="10573" y="9108"/>
                    <a:pt x="10299" y="8858"/>
                    <a:pt x="10299" y="8537"/>
                  </a:cubicBezTo>
                  <a:cubicBezTo>
                    <a:pt x="10299" y="8215"/>
                    <a:pt x="10549" y="7977"/>
                    <a:pt x="10871" y="7977"/>
                  </a:cubicBezTo>
                  <a:close/>
                  <a:moveTo>
                    <a:pt x="14585" y="7977"/>
                  </a:moveTo>
                  <a:cubicBezTo>
                    <a:pt x="14883" y="7977"/>
                    <a:pt x="15157" y="8227"/>
                    <a:pt x="15157" y="8537"/>
                  </a:cubicBezTo>
                  <a:cubicBezTo>
                    <a:pt x="15157" y="8835"/>
                    <a:pt x="14895" y="9108"/>
                    <a:pt x="14585" y="9108"/>
                  </a:cubicBezTo>
                  <a:cubicBezTo>
                    <a:pt x="14288" y="9108"/>
                    <a:pt x="14014" y="8858"/>
                    <a:pt x="14014" y="8537"/>
                  </a:cubicBezTo>
                  <a:cubicBezTo>
                    <a:pt x="14038" y="8215"/>
                    <a:pt x="14276" y="7977"/>
                    <a:pt x="14585" y="7977"/>
                  </a:cubicBezTo>
                  <a:close/>
                  <a:moveTo>
                    <a:pt x="18324" y="7977"/>
                  </a:moveTo>
                  <a:cubicBezTo>
                    <a:pt x="18622" y="7977"/>
                    <a:pt x="18883" y="8227"/>
                    <a:pt x="18883" y="8537"/>
                  </a:cubicBezTo>
                  <a:cubicBezTo>
                    <a:pt x="18883" y="8835"/>
                    <a:pt x="18633" y="9108"/>
                    <a:pt x="18324" y="9108"/>
                  </a:cubicBezTo>
                  <a:cubicBezTo>
                    <a:pt x="18026" y="9108"/>
                    <a:pt x="17752" y="8858"/>
                    <a:pt x="17752" y="8537"/>
                  </a:cubicBezTo>
                  <a:cubicBezTo>
                    <a:pt x="17752" y="8215"/>
                    <a:pt x="18014" y="7977"/>
                    <a:pt x="18324" y="7977"/>
                  </a:cubicBezTo>
                  <a:close/>
                  <a:moveTo>
                    <a:pt x="22039" y="7977"/>
                  </a:moveTo>
                  <a:cubicBezTo>
                    <a:pt x="22336" y="7977"/>
                    <a:pt x="22610" y="8227"/>
                    <a:pt x="22610" y="8537"/>
                  </a:cubicBezTo>
                  <a:cubicBezTo>
                    <a:pt x="22610" y="8835"/>
                    <a:pt x="22360" y="9108"/>
                    <a:pt x="22039" y="9108"/>
                  </a:cubicBezTo>
                  <a:cubicBezTo>
                    <a:pt x="21729" y="9108"/>
                    <a:pt x="21479" y="8858"/>
                    <a:pt x="21479" y="8537"/>
                  </a:cubicBezTo>
                  <a:cubicBezTo>
                    <a:pt x="21491" y="8215"/>
                    <a:pt x="21729" y="7977"/>
                    <a:pt x="22039" y="7977"/>
                  </a:cubicBezTo>
                  <a:close/>
                  <a:moveTo>
                    <a:pt x="25777" y="7977"/>
                  </a:moveTo>
                  <a:cubicBezTo>
                    <a:pt x="26075" y="7977"/>
                    <a:pt x="26349" y="8227"/>
                    <a:pt x="26349" y="8537"/>
                  </a:cubicBezTo>
                  <a:cubicBezTo>
                    <a:pt x="26349" y="8835"/>
                    <a:pt x="26087" y="9108"/>
                    <a:pt x="25777" y="9108"/>
                  </a:cubicBezTo>
                  <a:cubicBezTo>
                    <a:pt x="25468" y="9108"/>
                    <a:pt x="25206" y="8858"/>
                    <a:pt x="25206" y="8537"/>
                  </a:cubicBezTo>
                  <a:cubicBezTo>
                    <a:pt x="25218" y="8215"/>
                    <a:pt x="25468" y="7977"/>
                    <a:pt x="25777" y="7977"/>
                  </a:cubicBezTo>
                  <a:close/>
                  <a:moveTo>
                    <a:pt x="29504" y="7977"/>
                  </a:moveTo>
                  <a:cubicBezTo>
                    <a:pt x="29801" y="7977"/>
                    <a:pt x="30063" y="8227"/>
                    <a:pt x="30063" y="8537"/>
                  </a:cubicBezTo>
                  <a:cubicBezTo>
                    <a:pt x="30063" y="8835"/>
                    <a:pt x="29813" y="9108"/>
                    <a:pt x="29504" y="9108"/>
                  </a:cubicBezTo>
                  <a:cubicBezTo>
                    <a:pt x="29182" y="9108"/>
                    <a:pt x="28932" y="8858"/>
                    <a:pt x="28932" y="8537"/>
                  </a:cubicBezTo>
                  <a:cubicBezTo>
                    <a:pt x="28944" y="8215"/>
                    <a:pt x="29182" y="7977"/>
                    <a:pt x="29504" y="7977"/>
                  </a:cubicBezTo>
                  <a:close/>
                  <a:moveTo>
                    <a:pt x="33230" y="7977"/>
                  </a:moveTo>
                  <a:cubicBezTo>
                    <a:pt x="33528" y="7977"/>
                    <a:pt x="33802" y="8227"/>
                    <a:pt x="33802" y="8537"/>
                  </a:cubicBezTo>
                  <a:cubicBezTo>
                    <a:pt x="33802" y="8835"/>
                    <a:pt x="33552" y="9108"/>
                    <a:pt x="33230" y="9108"/>
                  </a:cubicBezTo>
                  <a:cubicBezTo>
                    <a:pt x="32921" y="9108"/>
                    <a:pt x="32671" y="8858"/>
                    <a:pt x="32671" y="8537"/>
                  </a:cubicBezTo>
                  <a:cubicBezTo>
                    <a:pt x="32671" y="8215"/>
                    <a:pt x="32921" y="7977"/>
                    <a:pt x="33230" y="7977"/>
                  </a:cubicBezTo>
                  <a:close/>
                  <a:moveTo>
                    <a:pt x="36957" y="7977"/>
                  </a:moveTo>
                  <a:cubicBezTo>
                    <a:pt x="37255" y="7977"/>
                    <a:pt x="37517" y="8227"/>
                    <a:pt x="37517" y="8537"/>
                  </a:cubicBezTo>
                  <a:cubicBezTo>
                    <a:pt x="37517" y="8835"/>
                    <a:pt x="37267" y="9108"/>
                    <a:pt x="36957" y="9108"/>
                  </a:cubicBezTo>
                  <a:cubicBezTo>
                    <a:pt x="36648" y="9108"/>
                    <a:pt x="36386" y="8858"/>
                    <a:pt x="36386" y="8537"/>
                  </a:cubicBezTo>
                  <a:cubicBezTo>
                    <a:pt x="36409" y="8215"/>
                    <a:pt x="36648" y="7977"/>
                    <a:pt x="36957" y="7977"/>
                  </a:cubicBezTo>
                  <a:close/>
                  <a:moveTo>
                    <a:pt x="40672" y="7977"/>
                  </a:moveTo>
                  <a:cubicBezTo>
                    <a:pt x="40970" y="7977"/>
                    <a:pt x="41243" y="8227"/>
                    <a:pt x="41243" y="8537"/>
                  </a:cubicBezTo>
                  <a:cubicBezTo>
                    <a:pt x="41243" y="8835"/>
                    <a:pt x="40993" y="9108"/>
                    <a:pt x="40672" y="9108"/>
                  </a:cubicBezTo>
                  <a:cubicBezTo>
                    <a:pt x="40374" y="9108"/>
                    <a:pt x="40112" y="8858"/>
                    <a:pt x="40112" y="8537"/>
                  </a:cubicBezTo>
                  <a:cubicBezTo>
                    <a:pt x="40124" y="8215"/>
                    <a:pt x="40362" y="7977"/>
                    <a:pt x="40672" y="7977"/>
                  </a:cubicBezTo>
                  <a:close/>
                  <a:moveTo>
                    <a:pt x="44410" y="7977"/>
                  </a:moveTo>
                  <a:cubicBezTo>
                    <a:pt x="44708" y="7977"/>
                    <a:pt x="44982" y="8227"/>
                    <a:pt x="44982" y="8537"/>
                  </a:cubicBezTo>
                  <a:cubicBezTo>
                    <a:pt x="44982" y="8835"/>
                    <a:pt x="44720" y="9108"/>
                    <a:pt x="44410" y="9108"/>
                  </a:cubicBezTo>
                  <a:cubicBezTo>
                    <a:pt x="44113" y="9108"/>
                    <a:pt x="43851" y="8858"/>
                    <a:pt x="43851" y="8537"/>
                  </a:cubicBezTo>
                  <a:cubicBezTo>
                    <a:pt x="43851" y="8215"/>
                    <a:pt x="44101" y="7977"/>
                    <a:pt x="44410" y="7977"/>
                  </a:cubicBezTo>
                  <a:close/>
                  <a:moveTo>
                    <a:pt x="48137" y="7977"/>
                  </a:moveTo>
                  <a:cubicBezTo>
                    <a:pt x="48435" y="7977"/>
                    <a:pt x="48697" y="8227"/>
                    <a:pt x="48697" y="8537"/>
                  </a:cubicBezTo>
                  <a:cubicBezTo>
                    <a:pt x="48697" y="8835"/>
                    <a:pt x="48447" y="9108"/>
                    <a:pt x="48137" y="9108"/>
                  </a:cubicBezTo>
                  <a:cubicBezTo>
                    <a:pt x="47839" y="9108"/>
                    <a:pt x="47566" y="8858"/>
                    <a:pt x="47566" y="8537"/>
                  </a:cubicBezTo>
                  <a:cubicBezTo>
                    <a:pt x="47578" y="8215"/>
                    <a:pt x="47839" y="7977"/>
                    <a:pt x="48137" y="7977"/>
                  </a:cubicBezTo>
                  <a:close/>
                  <a:moveTo>
                    <a:pt x="51864" y="7977"/>
                  </a:moveTo>
                  <a:cubicBezTo>
                    <a:pt x="52161" y="7977"/>
                    <a:pt x="52435" y="8227"/>
                    <a:pt x="52435" y="8537"/>
                  </a:cubicBezTo>
                  <a:cubicBezTo>
                    <a:pt x="52435" y="8835"/>
                    <a:pt x="52185" y="9108"/>
                    <a:pt x="51864" y="9108"/>
                  </a:cubicBezTo>
                  <a:cubicBezTo>
                    <a:pt x="51566" y="9108"/>
                    <a:pt x="51304" y="8858"/>
                    <a:pt x="51304" y="8537"/>
                  </a:cubicBezTo>
                  <a:cubicBezTo>
                    <a:pt x="51304" y="8215"/>
                    <a:pt x="51554" y="7977"/>
                    <a:pt x="51864" y="7977"/>
                  </a:cubicBezTo>
                  <a:close/>
                  <a:moveTo>
                    <a:pt x="55602" y="7977"/>
                  </a:moveTo>
                  <a:cubicBezTo>
                    <a:pt x="55900" y="7977"/>
                    <a:pt x="56174" y="8227"/>
                    <a:pt x="56174" y="8537"/>
                  </a:cubicBezTo>
                  <a:cubicBezTo>
                    <a:pt x="56174" y="8835"/>
                    <a:pt x="55912" y="9108"/>
                    <a:pt x="55602" y="9108"/>
                  </a:cubicBezTo>
                  <a:cubicBezTo>
                    <a:pt x="55293" y="9108"/>
                    <a:pt x="55043" y="8858"/>
                    <a:pt x="55043" y="8537"/>
                  </a:cubicBezTo>
                  <a:cubicBezTo>
                    <a:pt x="55043" y="8215"/>
                    <a:pt x="55293" y="7977"/>
                    <a:pt x="55602" y="7977"/>
                  </a:cubicBezTo>
                  <a:close/>
                  <a:moveTo>
                    <a:pt x="59329" y="7977"/>
                  </a:moveTo>
                  <a:cubicBezTo>
                    <a:pt x="59627" y="7977"/>
                    <a:pt x="59889" y="8227"/>
                    <a:pt x="59889" y="8537"/>
                  </a:cubicBezTo>
                  <a:cubicBezTo>
                    <a:pt x="59889" y="8835"/>
                    <a:pt x="59639" y="9108"/>
                    <a:pt x="59329" y="9108"/>
                  </a:cubicBezTo>
                  <a:cubicBezTo>
                    <a:pt x="59008" y="9108"/>
                    <a:pt x="58757" y="8858"/>
                    <a:pt x="58757" y="8537"/>
                  </a:cubicBezTo>
                  <a:cubicBezTo>
                    <a:pt x="58757" y="8215"/>
                    <a:pt x="59008" y="7977"/>
                    <a:pt x="59329" y="7977"/>
                  </a:cubicBezTo>
                  <a:close/>
                  <a:moveTo>
                    <a:pt x="63056" y="7977"/>
                  </a:moveTo>
                  <a:cubicBezTo>
                    <a:pt x="63353" y="7977"/>
                    <a:pt x="63627" y="8227"/>
                    <a:pt x="63627" y="8537"/>
                  </a:cubicBezTo>
                  <a:cubicBezTo>
                    <a:pt x="63627" y="8835"/>
                    <a:pt x="63377" y="9108"/>
                    <a:pt x="63056" y="9108"/>
                  </a:cubicBezTo>
                  <a:cubicBezTo>
                    <a:pt x="62746" y="9108"/>
                    <a:pt x="62496" y="8858"/>
                    <a:pt x="62496" y="8537"/>
                  </a:cubicBezTo>
                  <a:cubicBezTo>
                    <a:pt x="62496" y="8215"/>
                    <a:pt x="62746" y="7977"/>
                    <a:pt x="63056" y="7977"/>
                  </a:cubicBezTo>
                  <a:close/>
                  <a:moveTo>
                    <a:pt x="66782" y="7977"/>
                  </a:moveTo>
                  <a:cubicBezTo>
                    <a:pt x="67080" y="7977"/>
                    <a:pt x="67342" y="8227"/>
                    <a:pt x="67342" y="8537"/>
                  </a:cubicBezTo>
                  <a:cubicBezTo>
                    <a:pt x="67342" y="8835"/>
                    <a:pt x="67092" y="9108"/>
                    <a:pt x="66782" y="9108"/>
                  </a:cubicBezTo>
                  <a:cubicBezTo>
                    <a:pt x="66473" y="9108"/>
                    <a:pt x="66211" y="8858"/>
                    <a:pt x="66211" y="8537"/>
                  </a:cubicBezTo>
                  <a:cubicBezTo>
                    <a:pt x="66235" y="8215"/>
                    <a:pt x="66473" y="7977"/>
                    <a:pt x="66782" y="7977"/>
                  </a:cubicBezTo>
                  <a:close/>
                  <a:moveTo>
                    <a:pt x="70509" y="7977"/>
                  </a:moveTo>
                  <a:cubicBezTo>
                    <a:pt x="70807" y="7977"/>
                    <a:pt x="71080" y="8227"/>
                    <a:pt x="71080" y="8537"/>
                  </a:cubicBezTo>
                  <a:cubicBezTo>
                    <a:pt x="71080" y="8835"/>
                    <a:pt x="70830" y="9108"/>
                    <a:pt x="70509" y="9108"/>
                  </a:cubicBezTo>
                  <a:cubicBezTo>
                    <a:pt x="70199" y="9108"/>
                    <a:pt x="69949" y="8858"/>
                    <a:pt x="69949" y="8537"/>
                  </a:cubicBezTo>
                  <a:cubicBezTo>
                    <a:pt x="69949" y="8215"/>
                    <a:pt x="70199" y="7977"/>
                    <a:pt x="70509" y="7977"/>
                  </a:cubicBezTo>
                  <a:close/>
                  <a:moveTo>
                    <a:pt x="74236" y="7977"/>
                  </a:moveTo>
                  <a:cubicBezTo>
                    <a:pt x="74533" y="7977"/>
                    <a:pt x="74795" y="8227"/>
                    <a:pt x="74795" y="8537"/>
                  </a:cubicBezTo>
                  <a:cubicBezTo>
                    <a:pt x="74795" y="8835"/>
                    <a:pt x="74545" y="9108"/>
                    <a:pt x="74236" y="9108"/>
                  </a:cubicBezTo>
                  <a:cubicBezTo>
                    <a:pt x="73938" y="9108"/>
                    <a:pt x="73676" y="8858"/>
                    <a:pt x="73676" y="8537"/>
                  </a:cubicBezTo>
                  <a:cubicBezTo>
                    <a:pt x="73676" y="8215"/>
                    <a:pt x="73926" y="7977"/>
                    <a:pt x="74236" y="7977"/>
                  </a:cubicBezTo>
                  <a:close/>
                  <a:moveTo>
                    <a:pt x="77855" y="7977"/>
                  </a:moveTo>
                  <a:cubicBezTo>
                    <a:pt x="78153" y="7977"/>
                    <a:pt x="78415" y="8227"/>
                    <a:pt x="78415" y="8537"/>
                  </a:cubicBezTo>
                  <a:cubicBezTo>
                    <a:pt x="78415" y="8835"/>
                    <a:pt x="78165" y="9108"/>
                    <a:pt x="77855" y="9108"/>
                  </a:cubicBezTo>
                  <a:cubicBezTo>
                    <a:pt x="77546" y="9108"/>
                    <a:pt x="77284" y="8858"/>
                    <a:pt x="77284" y="8537"/>
                  </a:cubicBezTo>
                  <a:cubicBezTo>
                    <a:pt x="77284" y="8215"/>
                    <a:pt x="77546" y="7977"/>
                    <a:pt x="77855" y="7977"/>
                  </a:cubicBezTo>
                  <a:close/>
                  <a:moveTo>
                    <a:pt x="81570" y="7977"/>
                  </a:moveTo>
                  <a:cubicBezTo>
                    <a:pt x="81868" y="7977"/>
                    <a:pt x="82141" y="8227"/>
                    <a:pt x="82141" y="8537"/>
                  </a:cubicBezTo>
                  <a:cubicBezTo>
                    <a:pt x="82141" y="8835"/>
                    <a:pt x="81879" y="9108"/>
                    <a:pt x="81570" y="9108"/>
                  </a:cubicBezTo>
                  <a:cubicBezTo>
                    <a:pt x="81260" y="9108"/>
                    <a:pt x="81010" y="8858"/>
                    <a:pt x="81010" y="8537"/>
                  </a:cubicBezTo>
                  <a:cubicBezTo>
                    <a:pt x="81022" y="8215"/>
                    <a:pt x="81260" y="7977"/>
                    <a:pt x="81570" y="7977"/>
                  </a:cubicBezTo>
                  <a:close/>
                  <a:moveTo>
                    <a:pt x="85308" y="7977"/>
                  </a:moveTo>
                  <a:cubicBezTo>
                    <a:pt x="85606" y="7977"/>
                    <a:pt x="85880" y="8227"/>
                    <a:pt x="85880" y="8537"/>
                  </a:cubicBezTo>
                  <a:cubicBezTo>
                    <a:pt x="85880" y="8835"/>
                    <a:pt x="85618" y="9108"/>
                    <a:pt x="85308" y="9108"/>
                  </a:cubicBezTo>
                  <a:cubicBezTo>
                    <a:pt x="84999" y="9108"/>
                    <a:pt x="84749" y="8858"/>
                    <a:pt x="84749" y="8537"/>
                  </a:cubicBezTo>
                  <a:cubicBezTo>
                    <a:pt x="84749" y="8215"/>
                    <a:pt x="84999" y="7977"/>
                    <a:pt x="85308" y="7977"/>
                  </a:cubicBezTo>
                  <a:close/>
                  <a:moveTo>
                    <a:pt x="89035" y="7977"/>
                  </a:moveTo>
                  <a:cubicBezTo>
                    <a:pt x="89333" y="7977"/>
                    <a:pt x="89595" y="8227"/>
                    <a:pt x="89595" y="8537"/>
                  </a:cubicBezTo>
                  <a:cubicBezTo>
                    <a:pt x="89595" y="8835"/>
                    <a:pt x="89345" y="9108"/>
                    <a:pt x="89035" y="9108"/>
                  </a:cubicBezTo>
                  <a:cubicBezTo>
                    <a:pt x="88714" y="9108"/>
                    <a:pt x="88464" y="8858"/>
                    <a:pt x="88464" y="8537"/>
                  </a:cubicBezTo>
                  <a:cubicBezTo>
                    <a:pt x="88475" y="8215"/>
                    <a:pt x="88714" y="7977"/>
                    <a:pt x="89035" y="7977"/>
                  </a:cubicBezTo>
                  <a:close/>
                  <a:moveTo>
                    <a:pt x="92762" y="7977"/>
                  </a:moveTo>
                  <a:cubicBezTo>
                    <a:pt x="93059" y="7977"/>
                    <a:pt x="93333" y="8227"/>
                    <a:pt x="93333" y="8537"/>
                  </a:cubicBezTo>
                  <a:cubicBezTo>
                    <a:pt x="93333" y="8835"/>
                    <a:pt x="93071" y="9108"/>
                    <a:pt x="92762" y="9108"/>
                  </a:cubicBezTo>
                  <a:cubicBezTo>
                    <a:pt x="92452" y="9108"/>
                    <a:pt x="92202" y="8858"/>
                    <a:pt x="92202" y="8537"/>
                  </a:cubicBezTo>
                  <a:cubicBezTo>
                    <a:pt x="92202" y="8215"/>
                    <a:pt x="92452" y="7977"/>
                    <a:pt x="92762" y="7977"/>
                  </a:cubicBezTo>
                  <a:close/>
                  <a:moveTo>
                    <a:pt x="96488" y="7977"/>
                  </a:moveTo>
                  <a:cubicBezTo>
                    <a:pt x="96786" y="7977"/>
                    <a:pt x="97048" y="8227"/>
                    <a:pt x="97048" y="8537"/>
                  </a:cubicBezTo>
                  <a:cubicBezTo>
                    <a:pt x="97048" y="8835"/>
                    <a:pt x="96798" y="9108"/>
                    <a:pt x="96488" y="9108"/>
                  </a:cubicBezTo>
                  <a:cubicBezTo>
                    <a:pt x="96191" y="9108"/>
                    <a:pt x="95917" y="8858"/>
                    <a:pt x="95917" y="8537"/>
                  </a:cubicBezTo>
                  <a:cubicBezTo>
                    <a:pt x="95917" y="8215"/>
                    <a:pt x="96179" y="7977"/>
                    <a:pt x="96488" y="7977"/>
                  </a:cubicBezTo>
                  <a:close/>
                  <a:moveTo>
                    <a:pt x="100203" y="7977"/>
                  </a:moveTo>
                  <a:cubicBezTo>
                    <a:pt x="100501" y="7977"/>
                    <a:pt x="100775" y="8227"/>
                    <a:pt x="100775" y="8537"/>
                  </a:cubicBezTo>
                  <a:cubicBezTo>
                    <a:pt x="100775" y="8835"/>
                    <a:pt x="100513" y="9108"/>
                    <a:pt x="100203" y="9108"/>
                  </a:cubicBezTo>
                  <a:cubicBezTo>
                    <a:pt x="99905" y="9108"/>
                    <a:pt x="99644" y="8858"/>
                    <a:pt x="99644" y="8537"/>
                  </a:cubicBezTo>
                  <a:cubicBezTo>
                    <a:pt x="99655" y="8215"/>
                    <a:pt x="99894" y="7977"/>
                    <a:pt x="100203" y="7977"/>
                  </a:cubicBezTo>
                  <a:close/>
                  <a:moveTo>
                    <a:pt x="103942" y="7977"/>
                  </a:moveTo>
                  <a:cubicBezTo>
                    <a:pt x="104239" y="7977"/>
                    <a:pt x="104513" y="8227"/>
                    <a:pt x="104513" y="8537"/>
                  </a:cubicBezTo>
                  <a:cubicBezTo>
                    <a:pt x="104513" y="8835"/>
                    <a:pt x="104251" y="9108"/>
                    <a:pt x="103942" y="9108"/>
                  </a:cubicBezTo>
                  <a:cubicBezTo>
                    <a:pt x="103644" y="9108"/>
                    <a:pt x="103382" y="8858"/>
                    <a:pt x="103382" y="8537"/>
                  </a:cubicBezTo>
                  <a:cubicBezTo>
                    <a:pt x="103382" y="8215"/>
                    <a:pt x="103632" y="7977"/>
                    <a:pt x="103942" y="7977"/>
                  </a:cubicBezTo>
                  <a:close/>
                  <a:moveTo>
                    <a:pt x="107668" y="7977"/>
                  </a:moveTo>
                  <a:cubicBezTo>
                    <a:pt x="107966" y="7977"/>
                    <a:pt x="108228" y="8227"/>
                    <a:pt x="108228" y="8537"/>
                  </a:cubicBezTo>
                  <a:cubicBezTo>
                    <a:pt x="108228" y="8835"/>
                    <a:pt x="107978" y="9108"/>
                    <a:pt x="107668" y="9108"/>
                  </a:cubicBezTo>
                  <a:cubicBezTo>
                    <a:pt x="107371" y="9108"/>
                    <a:pt x="107097" y="8858"/>
                    <a:pt x="107097" y="8537"/>
                  </a:cubicBezTo>
                  <a:cubicBezTo>
                    <a:pt x="107109" y="8215"/>
                    <a:pt x="107347" y="7977"/>
                    <a:pt x="107668" y="7977"/>
                  </a:cubicBezTo>
                  <a:close/>
                  <a:moveTo>
                    <a:pt x="111395" y="7977"/>
                  </a:moveTo>
                  <a:cubicBezTo>
                    <a:pt x="111693" y="7977"/>
                    <a:pt x="111967" y="8227"/>
                    <a:pt x="111967" y="8537"/>
                  </a:cubicBezTo>
                  <a:cubicBezTo>
                    <a:pt x="111967" y="8835"/>
                    <a:pt x="111705" y="9108"/>
                    <a:pt x="111395" y="9108"/>
                  </a:cubicBezTo>
                  <a:cubicBezTo>
                    <a:pt x="111085" y="9108"/>
                    <a:pt x="110835" y="8858"/>
                    <a:pt x="110835" y="8537"/>
                  </a:cubicBezTo>
                  <a:cubicBezTo>
                    <a:pt x="110835" y="8215"/>
                    <a:pt x="111085" y="7977"/>
                    <a:pt x="111395" y="7977"/>
                  </a:cubicBezTo>
                  <a:close/>
                  <a:moveTo>
                    <a:pt x="115122" y="7977"/>
                  </a:moveTo>
                  <a:cubicBezTo>
                    <a:pt x="115419" y="7977"/>
                    <a:pt x="115681" y="8227"/>
                    <a:pt x="115681" y="8537"/>
                  </a:cubicBezTo>
                  <a:cubicBezTo>
                    <a:pt x="115681" y="8835"/>
                    <a:pt x="115431" y="9108"/>
                    <a:pt x="115122" y="9108"/>
                  </a:cubicBezTo>
                  <a:cubicBezTo>
                    <a:pt x="114812" y="9108"/>
                    <a:pt x="114550" y="8858"/>
                    <a:pt x="114550" y="8537"/>
                  </a:cubicBezTo>
                  <a:cubicBezTo>
                    <a:pt x="114574" y="8215"/>
                    <a:pt x="114812" y="7977"/>
                    <a:pt x="115122" y="7977"/>
                  </a:cubicBezTo>
                  <a:close/>
                  <a:moveTo>
                    <a:pt x="118860" y="7977"/>
                  </a:moveTo>
                  <a:cubicBezTo>
                    <a:pt x="119158" y="7977"/>
                    <a:pt x="119420" y="8227"/>
                    <a:pt x="119420" y="8537"/>
                  </a:cubicBezTo>
                  <a:cubicBezTo>
                    <a:pt x="119420" y="8835"/>
                    <a:pt x="119170" y="9108"/>
                    <a:pt x="118860" y="9108"/>
                  </a:cubicBezTo>
                  <a:cubicBezTo>
                    <a:pt x="118539" y="9108"/>
                    <a:pt x="118289" y="8858"/>
                    <a:pt x="118289" y="8537"/>
                  </a:cubicBezTo>
                  <a:cubicBezTo>
                    <a:pt x="118289" y="8215"/>
                    <a:pt x="118539" y="7977"/>
                    <a:pt x="118860" y="7977"/>
                  </a:cubicBezTo>
                  <a:close/>
                  <a:moveTo>
                    <a:pt x="122575" y="7977"/>
                  </a:moveTo>
                  <a:cubicBezTo>
                    <a:pt x="122873" y="7977"/>
                    <a:pt x="123146" y="8227"/>
                    <a:pt x="123146" y="8537"/>
                  </a:cubicBezTo>
                  <a:cubicBezTo>
                    <a:pt x="123146" y="8835"/>
                    <a:pt x="122885" y="9108"/>
                    <a:pt x="122575" y="9108"/>
                  </a:cubicBezTo>
                  <a:cubicBezTo>
                    <a:pt x="122265" y="9108"/>
                    <a:pt x="122015" y="8858"/>
                    <a:pt x="122015" y="8537"/>
                  </a:cubicBezTo>
                  <a:cubicBezTo>
                    <a:pt x="122027" y="8215"/>
                    <a:pt x="122277" y="7977"/>
                    <a:pt x="122575" y="7977"/>
                  </a:cubicBezTo>
                  <a:close/>
                  <a:moveTo>
                    <a:pt x="126314" y="7977"/>
                  </a:moveTo>
                  <a:cubicBezTo>
                    <a:pt x="126611" y="7977"/>
                    <a:pt x="126873" y="8227"/>
                    <a:pt x="126873" y="8537"/>
                  </a:cubicBezTo>
                  <a:cubicBezTo>
                    <a:pt x="126873" y="8835"/>
                    <a:pt x="126623" y="9108"/>
                    <a:pt x="126314" y="9108"/>
                  </a:cubicBezTo>
                  <a:cubicBezTo>
                    <a:pt x="126004" y="9108"/>
                    <a:pt x="125742" y="8858"/>
                    <a:pt x="125742" y="8537"/>
                  </a:cubicBezTo>
                  <a:cubicBezTo>
                    <a:pt x="125742" y="8215"/>
                    <a:pt x="126004" y="7977"/>
                    <a:pt x="126314" y="7977"/>
                  </a:cubicBezTo>
                  <a:close/>
                  <a:moveTo>
                    <a:pt x="130028" y="7977"/>
                  </a:moveTo>
                  <a:cubicBezTo>
                    <a:pt x="130326" y="7977"/>
                    <a:pt x="130600" y="8227"/>
                    <a:pt x="130600" y="8537"/>
                  </a:cubicBezTo>
                  <a:cubicBezTo>
                    <a:pt x="130600" y="8835"/>
                    <a:pt x="130350" y="9108"/>
                    <a:pt x="130028" y="9108"/>
                  </a:cubicBezTo>
                  <a:cubicBezTo>
                    <a:pt x="129731" y="9108"/>
                    <a:pt x="129469" y="8858"/>
                    <a:pt x="129469" y="8537"/>
                  </a:cubicBezTo>
                  <a:cubicBezTo>
                    <a:pt x="129469" y="8215"/>
                    <a:pt x="129719" y="7977"/>
                    <a:pt x="130028" y="7977"/>
                  </a:cubicBezTo>
                  <a:close/>
                  <a:moveTo>
                    <a:pt x="1548" y="9835"/>
                  </a:moveTo>
                  <a:cubicBezTo>
                    <a:pt x="1846" y="9835"/>
                    <a:pt x="2119" y="10097"/>
                    <a:pt x="2119" y="10406"/>
                  </a:cubicBezTo>
                  <a:cubicBezTo>
                    <a:pt x="2119" y="10704"/>
                    <a:pt x="1858" y="10966"/>
                    <a:pt x="1548" y="10966"/>
                  </a:cubicBezTo>
                  <a:cubicBezTo>
                    <a:pt x="1238" y="10966"/>
                    <a:pt x="988" y="10716"/>
                    <a:pt x="988" y="10406"/>
                  </a:cubicBezTo>
                  <a:cubicBezTo>
                    <a:pt x="988" y="10097"/>
                    <a:pt x="1238" y="9835"/>
                    <a:pt x="1548" y="9835"/>
                  </a:cubicBezTo>
                  <a:close/>
                  <a:moveTo>
                    <a:pt x="5287" y="9835"/>
                  </a:moveTo>
                  <a:cubicBezTo>
                    <a:pt x="5596" y="9835"/>
                    <a:pt x="5846" y="10097"/>
                    <a:pt x="5846" y="10406"/>
                  </a:cubicBezTo>
                  <a:cubicBezTo>
                    <a:pt x="5846" y="10716"/>
                    <a:pt x="5596" y="10966"/>
                    <a:pt x="5287" y="10966"/>
                  </a:cubicBezTo>
                  <a:cubicBezTo>
                    <a:pt x="4977" y="10966"/>
                    <a:pt x="4715" y="10716"/>
                    <a:pt x="4715" y="10406"/>
                  </a:cubicBezTo>
                  <a:cubicBezTo>
                    <a:pt x="4715" y="10097"/>
                    <a:pt x="4977" y="9835"/>
                    <a:pt x="5287" y="9835"/>
                  </a:cubicBezTo>
                  <a:close/>
                  <a:moveTo>
                    <a:pt x="9001" y="9835"/>
                  </a:moveTo>
                  <a:cubicBezTo>
                    <a:pt x="9299" y="9835"/>
                    <a:pt x="9573" y="10097"/>
                    <a:pt x="9573" y="10406"/>
                  </a:cubicBezTo>
                  <a:cubicBezTo>
                    <a:pt x="9573" y="10704"/>
                    <a:pt x="9323" y="10966"/>
                    <a:pt x="9001" y="10966"/>
                  </a:cubicBezTo>
                  <a:cubicBezTo>
                    <a:pt x="8704" y="10966"/>
                    <a:pt x="8442" y="10716"/>
                    <a:pt x="8442" y="10406"/>
                  </a:cubicBezTo>
                  <a:cubicBezTo>
                    <a:pt x="8442" y="10097"/>
                    <a:pt x="8692" y="9835"/>
                    <a:pt x="9001" y="9835"/>
                  </a:cubicBezTo>
                  <a:close/>
                  <a:moveTo>
                    <a:pt x="12728" y="9835"/>
                  </a:moveTo>
                  <a:cubicBezTo>
                    <a:pt x="13037" y="9835"/>
                    <a:pt x="13288" y="10097"/>
                    <a:pt x="13288" y="10406"/>
                  </a:cubicBezTo>
                  <a:cubicBezTo>
                    <a:pt x="13288" y="10716"/>
                    <a:pt x="13037" y="10966"/>
                    <a:pt x="12728" y="10966"/>
                  </a:cubicBezTo>
                  <a:cubicBezTo>
                    <a:pt x="12418" y="10966"/>
                    <a:pt x="12156" y="10716"/>
                    <a:pt x="12156" y="10406"/>
                  </a:cubicBezTo>
                  <a:cubicBezTo>
                    <a:pt x="12180" y="10097"/>
                    <a:pt x="12418" y="9835"/>
                    <a:pt x="12728" y="9835"/>
                  </a:cubicBezTo>
                  <a:close/>
                  <a:moveTo>
                    <a:pt x="16466" y="9835"/>
                  </a:moveTo>
                  <a:cubicBezTo>
                    <a:pt x="16764" y="9835"/>
                    <a:pt x="17026" y="10097"/>
                    <a:pt x="17026" y="10406"/>
                  </a:cubicBezTo>
                  <a:cubicBezTo>
                    <a:pt x="17026" y="10704"/>
                    <a:pt x="16776" y="10966"/>
                    <a:pt x="16466" y="10966"/>
                  </a:cubicBezTo>
                  <a:cubicBezTo>
                    <a:pt x="16169" y="10966"/>
                    <a:pt x="15895" y="10716"/>
                    <a:pt x="15895" y="10406"/>
                  </a:cubicBezTo>
                  <a:cubicBezTo>
                    <a:pt x="15895" y="10097"/>
                    <a:pt x="16145" y="9835"/>
                    <a:pt x="16466" y="9835"/>
                  </a:cubicBezTo>
                  <a:close/>
                  <a:moveTo>
                    <a:pt x="20181" y="9835"/>
                  </a:moveTo>
                  <a:cubicBezTo>
                    <a:pt x="20491" y="9835"/>
                    <a:pt x="20753" y="10097"/>
                    <a:pt x="20753" y="10406"/>
                  </a:cubicBezTo>
                  <a:cubicBezTo>
                    <a:pt x="20753" y="10716"/>
                    <a:pt x="20491" y="10966"/>
                    <a:pt x="20181" y="10966"/>
                  </a:cubicBezTo>
                  <a:cubicBezTo>
                    <a:pt x="19872" y="10966"/>
                    <a:pt x="19622" y="10716"/>
                    <a:pt x="19622" y="10406"/>
                  </a:cubicBezTo>
                  <a:cubicBezTo>
                    <a:pt x="19634" y="10097"/>
                    <a:pt x="19872" y="9835"/>
                    <a:pt x="20181" y="9835"/>
                  </a:cubicBezTo>
                  <a:close/>
                  <a:moveTo>
                    <a:pt x="23920" y="9835"/>
                  </a:moveTo>
                  <a:cubicBezTo>
                    <a:pt x="24217" y="9835"/>
                    <a:pt x="24479" y="10097"/>
                    <a:pt x="24479" y="10406"/>
                  </a:cubicBezTo>
                  <a:cubicBezTo>
                    <a:pt x="24479" y="10704"/>
                    <a:pt x="24229" y="10966"/>
                    <a:pt x="23920" y="10966"/>
                  </a:cubicBezTo>
                  <a:cubicBezTo>
                    <a:pt x="23610" y="10966"/>
                    <a:pt x="23348" y="10716"/>
                    <a:pt x="23348" y="10406"/>
                  </a:cubicBezTo>
                  <a:cubicBezTo>
                    <a:pt x="23348" y="10097"/>
                    <a:pt x="23610" y="9835"/>
                    <a:pt x="23920" y="9835"/>
                  </a:cubicBezTo>
                  <a:close/>
                  <a:moveTo>
                    <a:pt x="27635" y="9835"/>
                  </a:moveTo>
                  <a:cubicBezTo>
                    <a:pt x="27956" y="9835"/>
                    <a:pt x="28206" y="10097"/>
                    <a:pt x="28206" y="10406"/>
                  </a:cubicBezTo>
                  <a:cubicBezTo>
                    <a:pt x="28206" y="10716"/>
                    <a:pt x="27956" y="10966"/>
                    <a:pt x="27635" y="10966"/>
                  </a:cubicBezTo>
                  <a:cubicBezTo>
                    <a:pt x="27325" y="10966"/>
                    <a:pt x="27075" y="10716"/>
                    <a:pt x="27075" y="10406"/>
                  </a:cubicBezTo>
                  <a:cubicBezTo>
                    <a:pt x="27087" y="10097"/>
                    <a:pt x="27325" y="9835"/>
                    <a:pt x="27635" y="9835"/>
                  </a:cubicBezTo>
                  <a:close/>
                  <a:moveTo>
                    <a:pt x="31373" y="9835"/>
                  </a:moveTo>
                  <a:cubicBezTo>
                    <a:pt x="31671" y="9835"/>
                    <a:pt x="31945" y="10097"/>
                    <a:pt x="31945" y="10406"/>
                  </a:cubicBezTo>
                  <a:cubicBezTo>
                    <a:pt x="31945" y="10704"/>
                    <a:pt x="31683" y="10966"/>
                    <a:pt x="31373" y="10966"/>
                  </a:cubicBezTo>
                  <a:cubicBezTo>
                    <a:pt x="31064" y="10966"/>
                    <a:pt x="30814" y="10716"/>
                    <a:pt x="30814" y="10406"/>
                  </a:cubicBezTo>
                  <a:cubicBezTo>
                    <a:pt x="30814" y="10097"/>
                    <a:pt x="31064" y="9835"/>
                    <a:pt x="31373" y="9835"/>
                  </a:cubicBezTo>
                  <a:close/>
                  <a:moveTo>
                    <a:pt x="35100" y="9835"/>
                  </a:moveTo>
                  <a:cubicBezTo>
                    <a:pt x="35409" y="9835"/>
                    <a:pt x="35659" y="10097"/>
                    <a:pt x="35659" y="10406"/>
                  </a:cubicBezTo>
                  <a:cubicBezTo>
                    <a:pt x="35659" y="10716"/>
                    <a:pt x="35409" y="10966"/>
                    <a:pt x="35100" y="10966"/>
                  </a:cubicBezTo>
                  <a:cubicBezTo>
                    <a:pt x="34778" y="10966"/>
                    <a:pt x="34528" y="10716"/>
                    <a:pt x="34528" y="10406"/>
                  </a:cubicBezTo>
                  <a:cubicBezTo>
                    <a:pt x="34540" y="10097"/>
                    <a:pt x="34778" y="9835"/>
                    <a:pt x="35100" y="9835"/>
                  </a:cubicBezTo>
                  <a:close/>
                  <a:moveTo>
                    <a:pt x="38815" y="9835"/>
                  </a:moveTo>
                  <a:cubicBezTo>
                    <a:pt x="39112" y="9835"/>
                    <a:pt x="39386" y="10097"/>
                    <a:pt x="39386" y="10406"/>
                  </a:cubicBezTo>
                  <a:cubicBezTo>
                    <a:pt x="39386" y="10704"/>
                    <a:pt x="39124" y="10966"/>
                    <a:pt x="38815" y="10966"/>
                  </a:cubicBezTo>
                  <a:cubicBezTo>
                    <a:pt x="38517" y="10966"/>
                    <a:pt x="38255" y="10716"/>
                    <a:pt x="38255" y="10406"/>
                  </a:cubicBezTo>
                  <a:cubicBezTo>
                    <a:pt x="38267" y="10097"/>
                    <a:pt x="38505" y="9835"/>
                    <a:pt x="38815" y="9835"/>
                  </a:cubicBezTo>
                  <a:close/>
                  <a:moveTo>
                    <a:pt x="42553" y="9835"/>
                  </a:moveTo>
                  <a:cubicBezTo>
                    <a:pt x="42863" y="9835"/>
                    <a:pt x="43113" y="10097"/>
                    <a:pt x="43113" y="10406"/>
                  </a:cubicBezTo>
                  <a:cubicBezTo>
                    <a:pt x="43113" y="10716"/>
                    <a:pt x="42863" y="10966"/>
                    <a:pt x="42553" y="10966"/>
                  </a:cubicBezTo>
                  <a:cubicBezTo>
                    <a:pt x="42232" y="10966"/>
                    <a:pt x="41982" y="10716"/>
                    <a:pt x="41982" y="10406"/>
                  </a:cubicBezTo>
                  <a:cubicBezTo>
                    <a:pt x="41982" y="10097"/>
                    <a:pt x="42244" y="9835"/>
                    <a:pt x="42553" y="9835"/>
                  </a:cubicBezTo>
                  <a:close/>
                  <a:moveTo>
                    <a:pt x="46268" y="9835"/>
                  </a:moveTo>
                  <a:cubicBezTo>
                    <a:pt x="46565" y="9835"/>
                    <a:pt x="46839" y="10097"/>
                    <a:pt x="46839" y="10406"/>
                  </a:cubicBezTo>
                  <a:cubicBezTo>
                    <a:pt x="46839" y="10704"/>
                    <a:pt x="46589" y="10966"/>
                    <a:pt x="46268" y="10966"/>
                  </a:cubicBezTo>
                  <a:cubicBezTo>
                    <a:pt x="45970" y="10966"/>
                    <a:pt x="45708" y="10716"/>
                    <a:pt x="45708" y="10406"/>
                  </a:cubicBezTo>
                  <a:cubicBezTo>
                    <a:pt x="45720" y="10097"/>
                    <a:pt x="45958" y="9835"/>
                    <a:pt x="46268" y="9835"/>
                  </a:cubicBezTo>
                  <a:close/>
                  <a:moveTo>
                    <a:pt x="50006" y="9835"/>
                  </a:moveTo>
                  <a:cubicBezTo>
                    <a:pt x="50316" y="9835"/>
                    <a:pt x="50578" y="10097"/>
                    <a:pt x="50578" y="10406"/>
                  </a:cubicBezTo>
                  <a:cubicBezTo>
                    <a:pt x="50578" y="10716"/>
                    <a:pt x="50316" y="10966"/>
                    <a:pt x="50006" y="10966"/>
                  </a:cubicBezTo>
                  <a:cubicBezTo>
                    <a:pt x="49697" y="10966"/>
                    <a:pt x="49447" y="10716"/>
                    <a:pt x="49447" y="10406"/>
                  </a:cubicBezTo>
                  <a:cubicBezTo>
                    <a:pt x="49447" y="10097"/>
                    <a:pt x="49697" y="9835"/>
                    <a:pt x="50006" y="9835"/>
                  </a:cubicBezTo>
                  <a:close/>
                  <a:moveTo>
                    <a:pt x="53733" y="9835"/>
                  </a:moveTo>
                  <a:cubicBezTo>
                    <a:pt x="54031" y="9835"/>
                    <a:pt x="54293" y="10097"/>
                    <a:pt x="54293" y="10406"/>
                  </a:cubicBezTo>
                  <a:cubicBezTo>
                    <a:pt x="54293" y="10704"/>
                    <a:pt x="54043" y="10966"/>
                    <a:pt x="53733" y="10966"/>
                  </a:cubicBezTo>
                  <a:cubicBezTo>
                    <a:pt x="53412" y="10966"/>
                    <a:pt x="53162" y="10716"/>
                    <a:pt x="53162" y="10406"/>
                  </a:cubicBezTo>
                  <a:cubicBezTo>
                    <a:pt x="53173" y="10097"/>
                    <a:pt x="53412" y="9835"/>
                    <a:pt x="53733" y="9835"/>
                  </a:cubicBezTo>
                  <a:close/>
                  <a:moveTo>
                    <a:pt x="57460" y="9835"/>
                  </a:moveTo>
                  <a:cubicBezTo>
                    <a:pt x="57781" y="9835"/>
                    <a:pt x="58031" y="10097"/>
                    <a:pt x="58031" y="10406"/>
                  </a:cubicBezTo>
                  <a:cubicBezTo>
                    <a:pt x="58031" y="10716"/>
                    <a:pt x="57781" y="10966"/>
                    <a:pt x="57460" y="10966"/>
                  </a:cubicBezTo>
                  <a:cubicBezTo>
                    <a:pt x="57150" y="10966"/>
                    <a:pt x="56900" y="10716"/>
                    <a:pt x="56900" y="10406"/>
                  </a:cubicBezTo>
                  <a:cubicBezTo>
                    <a:pt x="56900" y="10097"/>
                    <a:pt x="57150" y="9835"/>
                    <a:pt x="57460" y="9835"/>
                  </a:cubicBezTo>
                  <a:close/>
                  <a:moveTo>
                    <a:pt x="61186" y="9835"/>
                  </a:moveTo>
                  <a:cubicBezTo>
                    <a:pt x="61484" y="9835"/>
                    <a:pt x="61746" y="10097"/>
                    <a:pt x="61746" y="10406"/>
                  </a:cubicBezTo>
                  <a:cubicBezTo>
                    <a:pt x="61746" y="10704"/>
                    <a:pt x="61496" y="10966"/>
                    <a:pt x="61186" y="10966"/>
                  </a:cubicBezTo>
                  <a:cubicBezTo>
                    <a:pt x="60877" y="10966"/>
                    <a:pt x="60615" y="10716"/>
                    <a:pt x="60615" y="10406"/>
                  </a:cubicBezTo>
                  <a:cubicBezTo>
                    <a:pt x="60639" y="10097"/>
                    <a:pt x="60877" y="9835"/>
                    <a:pt x="61186" y="9835"/>
                  </a:cubicBezTo>
                  <a:close/>
                  <a:moveTo>
                    <a:pt x="64925" y="9835"/>
                  </a:moveTo>
                  <a:cubicBezTo>
                    <a:pt x="65234" y="9835"/>
                    <a:pt x="65485" y="10097"/>
                    <a:pt x="65485" y="10406"/>
                  </a:cubicBezTo>
                  <a:cubicBezTo>
                    <a:pt x="65485" y="10716"/>
                    <a:pt x="65234" y="10966"/>
                    <a:pt x="64925" y="10966"/>
                  </a:cubicBezTo>
                  <a:cubicBezTo>
                    <a:pt x="64603" y="10966"/>
                    <a:pt x="64353" y="10716"/>
                    <a:pt x="64353" y="10406"/>
                  </a:cubicBezTo>
                  <a:cubicBezTo>
                    <a:pt x="64353" y="10097"/>
                    <a:pt x="64603" y="9835"/>
                    <a:pt x="64925" y="9835"/>
                  </a:cubicBezTo>
                  <a:close/>
                  <a:moveTo>
                    <a:pt x="68640" y="9835"/>
                  </a:moveTo>
                  <a:cubicBezTo>
                    <a:pt x="68937" y="9835"/>
                    <a:pt x="69211" y="10097"/>
                    <a:pt x="69211" y="10406"/>
                  </a:cubicBezTo>
                  <a:cubicBezTo>
                    <a:pt x="69211" y="10704"/>
                    <a:pt x="68949" y="10966"/>
                    <a:pt x="68640" y="10966"/>
                  </a:cubicBezTo>
                  <a:cubicBezTo>
                    <a:pt x="68330" y="10966"/>
                    <a:pt x="68080" y="10716"/>
                    <a:pt x="68080" y="10406"/>
                  </a:cubicBezTo>
                  <a:cubicBezTo>
                    <a:pt x="68092" y="10097"/>
                    <a:pt x="68330" y="9835"/>
                    <a:pt x="68640" y="9835"/>
                  </a:cubicBezTo>
                  <a:close/>
                  <a:moveTo>
                    <a:pt x="72366" y="9835"/>
                  </a:moveTo>
                  <a:cubicBezTo>
                    <a:pt x="72676" y="9835"/>
                    <a:pt x="72926" y="10097"/>
                    <a:pt x="72926" y="10406"/>
                  </a:cubicBezTo>
                  <a:cubicBezTo>
                    <a:pt x="72926" y="10716"/>
                    <a:pt x="72676" y="10966"/>
                    <a:pt x="72366" y="10966"/>
                  </a:cubicBezTo>
                  <a:cubicBezTo>
                    <a:pt x="72045" y="10966"/>
                    <a:pt x="71795" y="10716"/>
                    <a:pt x="71795" y="10406"/>
                  </a:cubicBezTo>
                  <a:cubicBezTo>
                    <a:pt x="71807" y="10097"/>
                    <a:pt x="72069" y="9835"/>
                    <a:pt x="72366" y="9835"/>
                  </a:cubicBezTo>
                  <a:close/>
                  <a:moveTo>
                    <a:pt x="76093" y="9835"/>
                  </a:moveTo>
                  <a:cubicBezTo>
                    <a:pt x="76391" y="9835"/>
                    <a:pt x="76664" y="10097"/>
                    <a:pt x="76664" y="10406"/>
                  </a:cubicBezTo>
                  <a:cubicBezTo>
                    <a:pt x="76664" y="10704"/>
                    <a:pt x="76403" y="10966"/>
                    <a:pt x="76093" y="10966"/>
                  </a:cubicBezTo>
                  <a:cubicBezTo>
                    <a:pt x="75795" y="10966"/>
                    <a:pt x="75533" y="10716"/>
                    <a:pt x="75533" y="10406"/>
                  </a:cubicBezTo>
                  <a:cubicBezTo>
                    <a:pt x="75533" y="10097"/>
                    <a:pt x="75783" y="9835"/>
                    <a:pt x="76093" y="9835"/>
                  </a:cubicBezTo>
                  <a:close/>
                  <a:moveTo>
                    <a:pt x="79712" y="9835"/>
                  </a:moveTo>
                  <a:cubicBezTo>
                    <a:pt x="80010" y="9835"/>
                    <a:pt x="80284" y="10097"/>
                    <a:pt x="80284" y="10406"/>
                  </a:cubicBezTo>
                  <a:cubicBezTo>
                    <a:pt x="80284" y="10704"/>
                    <a:pt x="80022" y="10966"/>
                    <a:pt x="79712" y="10966"/>
                  </a:cubicBezTo>
                  <a:cubicBezTo>
                    <a:pt x="79403" y="10966"/>
                    <a:pt x="79153" y="10716"/>
                    <a:pt x="79153" y="10406"/>
                  </a:cubicBezTo>
                  <a:cubicBezTo>
                    <a:pt x="79165" y="10097"/>
                    <a:pt x="79403" y="9835"/>
                    <a:pt x="79712" y="9835"/>
                  </a:cubicBezTo>
                  <a:close/>
                  <a:moveTo>
                    <a:pt x="83451" y="9835"/>
                  </a:moveTo>
                  <a:cubicBezTo>
                    <a:pt x="83761" y="9835"/>
                    <a:pt x="84011" y="10097"/>
                    <a:pt x="84011" y="10406"/>
                  </a:cubicBezTo>
                  <a:cubicBezTo>
                    <a:pt x="84011" y="10716"/>
                    <a:pt x="83761" y="10966"/>
                    <a:pt x="83451" y="10966"/>
                  </a:cubicBezTo>
                  <a:cubicBezTo>
                    <a:pt x="83141" y="10966"/>
                    <a:pt x="82880" y="10716"/>
                    <a:pt x="82880" y="10406"/>
                  </a:cubicBezTo>
                  <a:cubicBezTo>
                    <a:pt x="82880" y="10097"/>
                    <a:pt x="83141" y="9835"/>
                    <a:pt x="83451" y="9835"/>
                  </a:cubicBezTo>
                  <a:close/>
                  <a:moveTo>
                    <a:pt x="87166" y="9835"/>
                  </a:moveTo>
                  <a:cubicBezTo>
                    <a:pt x="87463" y="9835"/>
                    <a:pt x="87737" y="10097"/>
                    <a:pt x="87737" y="10406"/>
                  </a:cubicBezTo>
                  <a:cubicBezTo>
                    <a:pt x="87737" y="10704"/>
                    <a:pt x="87475" y="10966"/>
                    <a:pt x="87166" y="10966"/>
                  </a:cubicBezTo>
                  <a:cubicBezTo>
                    <a:pt x="86856" y="10966"/>
                    <a:pt x="86606" y="10716"/>
                    <a:pt x="86606" y="10406"/>
                  </a:cubicBezTo>
                  <a:cubicBezTo>
                    <a:pt x="86618" y="10097"/>
                    <a:pt x="86856" y="9835"/>
                    <a:pt x="87166" y="9835"/>
                  </a:cubicBezTo>
                  <a:close/>
                  <a:moveTo>
                    <a:pt x="90904" y="9835"/>
                  </a:moveTo>
                  <a:cubicBezTo>
                    <a:pt x="91214" y="9835"/>
                    <a:pt x="91464" y="10097"/>
                    <a:pt x="91464" y="10406"/>
                  </a:cubicBezTo>
                  <a:cubicBezTo>
                    <a:pt x="91464" y="10716"/>
                    <a:pt x="91214" y="10966"/>
                    <a:pt x="90904" y="10966"/>
                  </a:cubicBezTo>
                  <a:cubicBezTo>
                    <a:pt x="90595" y="10966"/>
                    <a:pt x="90345" y="10716"/>
                    <a:pt x="90345" y="10406"/>
                  </a:cubicBezTo>
                  <a:cubicBezTo>
                    <a:pt x="90345" y="10097"/>
                    <a:pt x="90595" y="9835"/>
                    <a:pt x="90904" y="9835"/>
                  </a:cubicBezTo>
                  <a:close/>
                  <a:moveTo>
                    <a:pt x="94631" y="9835"/>
                  </a:moveTo>
                  <a:cubicBezTo>
                    <a:pt x="94929" y="9835"/>
                    <a:pt x="95191" y="10097"/>
                    <a:pt x="95191" y="10406"/>
                  </a:cubicBezTo>
                  <a:cubicBezTo>
                    <a:pt x="95191" y="10704"/>
                    <a:pt x="94941" y="10966"/>
                    <a:pt x="94631" y="10966"/>
                  </a:cubicBezTo>
                  <a:cubicBezTo>
                    <a:pt x="94310" y="10966"/>
                    <a:pt x="94060" y="10716"/>
                    <a:pt x="94060" y="10406"/>
                  </a:cubicBezTo>
                  <a:cubicBezTo>
                    <a:pt x="94071" y="10097"/>
                    <a:pt x="94310" y="9835"/>
                    <a:pt x="94631" y="9835"/>
                  </a:cubicBezTo>
                  <a:close/>
                  <a:moveTo>
                    <a:pt x="98346" y="9835"/>
                  </a:moveTo>
                  <a:cubicBezTo>
                    <a:pt x="98655" y="9835"/>
                    <a:pt x="98905" y="10097"/>
                    <a:pt x="98905" y="10406"/>
                  </a:cubicBezTo>
                  <a:cubicBezTo>
                    <a:pt x="98905" y="10716"/>
                    <a:pt x="98655" y="10966"/>
                    <a:pt x="98346" y="10966"/>
                  </a:cubicBezTo>
                  <a:cubicBezTo>
                    <a:pt x="98036" y="10966"/>
                    <a:pt x="97786" y="10716"/>
                    <a:pt x="97786" y="10406"/>
                  </a:cubicBezTo>
                  <a:cubicBezTo>
                    <a:pt x="97798" y="10097"/>
                    <a:pt x="98036" y="9835"/>
                    <a:pt x="98346" y="9835"/>
                  </a:cubicBezTo>
                  <a:close/>
                  <a:moveTo>
                    <a:pt x="102084" y="9835"/>
                  </a:moveTo>
                  <a:cubicBezTo>
                    <a:pt x="102382" y="9835"/>
                    <a:pt x="102644" y="10097"/>
                    <a:pt x="102644" y="10406"/>
                  </a:cubicBezTo>
                  <a:cubicBezTo>
                    <a:pt x="102644" y="10704"/>
                    <a:pt x="102394" y="10966"/>
                    <a:pt x="102084" y="10966"/>
                  </a:cubicBezTo>
                  <a:cubicBezTo>
                    <a:pt x="101787" y="10966"/>
                    <a:pt x="101513" y="10716"/>
                    <a:pt x="101513" y="10406"/>
                  </a:cubicBezTo>
                  <a:cubicBezTo>
                    <a:pt x="101513" y="10097"/>
                    <a:pt x="101775" y="9835"/>
                    <a:pt x="102084" y="9835"/>
                  </a:cubicBezTo>
                  <a:close/>
                  <a:moveTo>
                    <a:pt x="105799" y="9835"/>
                  </a:moveTo>
                  <a:cubicBezTo>
                    <a:pt x="106121" y="9835"/>
                    <a:pt x="106371" y="10097"/>
                    <a:pt x="106371" y="10406"/>
                  </a:cubicBezTo>
                  <a:cubicBezTo>
                    <a:pt x="106371" y="10716"/>
                    <a:pt x="106109" y="10966"/>
                    <a:pt x="105799" y="10966"/>
                  </a:cubicBezTo>
                  <a:cubicBezTo>
                    <a:pt x="105490" y="10966"/>
                    <a:pt x="105239" y="10716"/>
                    <a:pt x="105239" y="10406"/>
                  </a:cubicBezTo>
                  <a:cubicBezTo>
                    <a:pt x="105251" y="10097"/>
                    <a:pt x="105490" y="9835"/>
                    <a:pt x="105799" y="9835"/>
                  </a:cubicBezTo>
                  <a:close/>
                  <a:moveTo>
                    <a:pt x="109538" y="9835"/>
                  </a:moveTo>
                  <a:cubicBezTo>
                    <a:pt x="109835" y="9835"/>
                    <a:pt x="110109" y="10097"/>
                    <a:pt x="110109" y="10406"/>
                  </a:cubicBezTo>
                  <a:cubicBezTo>
                    <a:pt x="110109" y="10704"/>
                    <a:pt x="109847" y="10966"/>
                    <a:pt x="109538" y="10966"/>
                  </a:cubicBezTo>
                  <a:cubicBezTo>
                    <a:pt x="109228" y="10966"/>
                    <a:pt x="108978" y="10716"/>
                    <a:pt x="108978" y="10406"/>
                  </a:cubicBezTo>
                  <a:cubicBezTo>
                    <a:pt x="108978" y="10097"/>
                    <a:pt x="109228" y="9835"/>
                    <a:pt x="109538" y="9835"/>
                  </a:cubicBezTo>
                  <a:close/>
                  <a:moveTo>
                    <a:pt x="113264" y="9835"/>
                  </a:moveTo>
                  <a:cubicBezTo>
                    <a:pt x="113574" y="9835"/>
                    <a:pt x="113824" y="10097"/>
                    <a:pt x="113824" y="10406"/>
                  </a:cubicBezTo>
                  <a:cubicBezTo>
                    <a:pt x="113824" y="10716"/>
                    <a:pt x="113574" y="10966"/>
                    <a:pt x="113264" y="10966"/>
                  </a:cubicBezTo>
                  <a:cubicBezTo>
                    <a:pt x="112943" y="10966"/>
                    <a:pt x="112693" y="10716"/>
                    <a:pt x="112693" y="10406"/>
                  </a:cubicBezTo>
                  <a:cubicBezTo>
                    <a:pt x="112705" y="10097"/>
                    <a:pt x="112943" y="9835"/>
                    <a:pt x="113264" y="9835"/>
                  </a:cubicBezTo>
                  <a:close/>
                  <a:moveTo>
                    <a:pt x="116991" y="9835"/>
                  </a:moveTo>
                  <a:cubicBezTo>
                    <a:pt x="117289" y="9835"/>
                    <a:pt x="117562" y="10097"/>
                    <a:pt x="117562" y="10406"/>
                  </a:cubicBezTo>
                  <a:cubicBezTo>
                    <a:pt x="117562" y="10704"/>
                    <a:pt x="117312" y="10966"/>
                    <a:pt x="116991" y="10966"/>
                  </a:cubicBezTo>
                  <a:cubicBezTo>
                    <a:pt x="116681" y="10966"/>
                    <a:pt x="116431" y="10716"/>
                    <a:pt x="116431" y="10406"/>
                  </a:cubicBezTo>
                  <a:cubicBezTo>
                    <a:pt x="116431" y="10097"/>
                    <a:pt x="116681" y="9835"/>
                    <a:pt x="116991" y="9835"/>
                  </a:cubicBezTo>
                  <a:close/>
                  <a:moveTo>
                    <a:pt x="120718" y="9835"/>
                  </a:moveTo>
                  <a:cubicBezTo>
                    <a:pt x="121027" y="9835"/>
                    <a:pt x="121277" y="10097"/>
                    <a:pt x="121277" y="10406"/>
                  </a:cubicBezTo>
                  <a:cubicBezTo>
                    <a:pt x="121277" y="10716"/>
                    <a:pt x="121027" y="10966"/>
                    <a:pt x="120718" y="10966"/>
                  </a:cubicBezTo>
                  <a:cubicBezTo>
                    <a:pt x="120408" y="10966"/>
                    <a:pt x="120146" y="10716"/>
                    <a:pt x="120146" y="10406"/>
                  </a:cubicBezTo>
                  <a:cubicBezTo>
                    <a:pt x="120170" y="10097"/>
                    <a:pt x="120420" y="9835"/>
                    <a:pt x="120718" y="9835"/>
                  </a:cubicBezTo>
                  <a:close/>
                  <a:moveTo>
                    <a:pt x="124456" y="9835"/>
                  </a:moveTo>
                  <a:cubicBezTo>
                    <a:pt x="124754" y="9835"/>
                    <a:pt x="125016" y="10097"/>
                    <a:pt x="125016" y="10406"/>
                  </a:cubicBezTo>
                  <a:cubicBezTo>
                    <a:pt x="125016" y="10704"/>
                    <a:pt x="124766" y="10966"/>
                    <a:pt x="124456" y="10966"/>
                  </a:cubicBezTo>
                  <a:cubicBezTo>
                    <a:pt x="124135" y="10966"/>
                    <a:pt x="123885" y="10716"/>
                    <a:pt x="123885" y="10406"/>
                  </a:cubicBezTo>
                  <a:cubicBezTo>
                    <a:pt x="123885" y="10097"/>
                    <a:pt x="124135" y="9835"/>
                    <a:pt x="124456" y="9835"/>
                  </a:cubicBezTo>
                  <a:close/>
                  <a:moveTo>
                    <a:pt x="128171" y="9835"/>
                  </a:moveTo>
                  <a:cubicBezTo>
                    <a:pt x="128480" y="9835"/>
                    <a:pt x="128742" y="10097"/>
                    <a:pt x="128742" y="10406"/>
                  </a:cubicBezTo>
                  <a:cubicBezTo>
                    <a:pt x="128742" y="10716"/>
                    <a:pt x="128480" y="10966"/>
                    <a:pt x="128171" y="10966"/>
                  </a:cubicBezTo>
                  <a:cubicBezTo>
                    <a:pt x="127861" y="10966"/>
                    <a:pt x="127611" y="10716"/>
                    <a:pt x="127611" y="10406"/>
                  </a:cubicBezTo>
                  <a:cubicBezTo>
                    <a:pt x="127611" y="10097"/>
                    <a:pt x="127861" y="9835"/>
                    <a:pt x="128171" y="9835"/>
                  </a:cubicBezTo>
                  <a:close/>
                  <a:moveTo>
                    <a:pt x="131898" y="9835"/>
                  </a:moveTo>
                  <a:cubicBezTo>
                    <a:pt x="132195" y="9835"/>
                    <a:pt x="132457" y="10097"/>
                    <a:pt x="132457" y="10406"/>
                  </a:cubicBezTo>
                  <a:cubicBezTo>
                    <a:pt x="132457" y="10704"/>
                    <a:pt x="132207" y="10966"/>
                    <a:pt x="131898" y="10966"/>
                  </a:cubicBezTo>
                  <a:cubicBezTo>
                    <a:pt x="131600" y="10966"/>
                    <a:pt x="131326" y="10716"/>
                    <a:pt x="131326" y="10406"/>
                  </a:cubicBezTo>
                  <a:cubicBezTo>
                    <a:pt x="131338" y="10097"/>
                    <a:pt x="131576" y="9835"/>
                    <a:pt x="131898" y="9835"/>
                  </a:cubicBezTo>
                  <a:close/>
                  <a:moveTo>
                    <a:pt x="3405" y="11692"/>
                  </a:moveTo>
                  <a:cubicBezTo>
                    <a:pt x="3703" y="11692"/>
                    <a:pt x="3977" y="11954"/>
                    <a:pt x="3977" y="12263"/>
                  </a:cubicBezTo>
                  <a:cubicBezTo>
                    <a:pt x="3977" y="12561"/>
                    <a:pt x="3727" y="12823"/>
                    <a:pt x="3405" y="12823"/>
                  </a:cubicBezTo>
                  <a:cubicBezTo>
                    <a:pt x="3096" y="12823"/>
                    <a:pt x="2846" y="12573"/>
                    <a:pt x="2846" y="12263"/>
                  </a:cubicBezTo>
                  <a:cubicBezTo>
                    <a:pt x="2858" y="11954"/>
                    <a:pt x="3096" y="11692"/>
                    <a:pt x="3405" y="11692"/>
                  </a:cubicBezTo>
                  <a:close/>
                  <a:moveTo>
                    <a:pt x="7132" y="11692"/>
                  </a:moveTo>
                  <a:cubicBezTo>
                    <a:pt x="7430" y="11692"/>
                    <a:pt x="7692" y="11954"/>
                    <a:pt x="7692" y="12263"/>
                  </a:cubicBezTo>
                  <a:cubicBezTo>
                    <a:pt x="7692" y="12561"/>
                    <a:pt x="7442" y="12823"/>
                    <a:pt x="7132" y="12823"/>
                  </a:cubicBezTo>
                  <a:cubicBezTo>
                    <a:pt x="6834" y="12823"/>
                    <a:pt x="6560" y="12573"/>
                    <a:pt x="6560" y="12263"/>
                  </a:cubicBezTo>
                  <a:cubicBezTo>
                    <a:pt x="6584" y="11954"/>
                    <a:pt x="6822" y="11692"/>
                    <a:pt x="7132" y="11692"/>
                  </a:cubicBezTo>
                  <a:close/>
                  <a:moveTo>
                    <a:pt x="10871" y="11692"/>
                  </a:moveTo>
                  <a:cubicBezTo>
                    <a:pt x="11168" y="11692"/>
                    <a:pt x="11430" y="11954"/>
                    <a:pt x="11430" y="12263"/>
                  </a:cubicBezTo>
                  <a:cubicBezTo>
                    <a:pt x="11430" y="12561"/>
                    <a:pt x="11180" y="12823"/>
                    <a:pt x="10871" y="12823"/>
                  </a:cubicBezTo>
                  <a:cubicBezTo>
                    <a:pt x="10573" y="12823"/>
                    <a:pt x="10299" y="12573"/>
                    <a:pt x="10299" y="12263"/>
                  </a:cubicBezTo>
                  <a:cubicBezTo>
                    <a:pt x="10299" y="11954"/>
                    <a:pt x="10549" y="11692"/>
                    <a:pt x="10871" y="11692"/>
                  </a:cubicBezTo>
                  <a:close/>
                  <a:moveTo>
                    <a:pt x="14585" y="11692"/>
                  </a:moveTo>
                  <a:cubicBezTo>
                    <a:pt x="14883" y="11692"/>
                    <a:pt x="15157" y="11954"/>
                    <a:pt x="15157" y="12263"/>
                  </a:cubicBezTo>
                  <a:cubicBezTo>
                    <a:pt x="15157" y="12561"/>
                    <a:pt x="14895" y="12823"/>
                    <a:pt x="14585" y="12823"/>
                  </a:cubicBezTo>
                  <a:cubicBezTo>
                    <a:pt x="14288" y="12823"/>
                    <a:pt x="14014" y="12573"/>
                    <a:pt x="14014" y="12263"/>
                  </a:cubicBezTo>
                  <a:cubicBezTo>
                    <a:pt x="14038" y="11954"/>
                    <a:pt x="14276" y="11692"/>
                    <a:pt x="14585" y="11692"/>
                  </a:cubicBezTo>
                  <a:close/>
                  <a:moveTo>
                    <a:pt x="18324" y="11692"/>
                  </a:moveTo>
                  <a:cubicBezTo>
                    <a:pt x="18622" y="11692"/>
                    <a:pt x="18883" y="11954"/>
                    <a:pt x="18883" y="12263"/>
                  </a:cubicBezTo>
                  <a:cubicBezTo>
                    <a:pt x="18883" y="12561"/>
                    <a:pt x="18633" y="12823"/>
                    <a:pt x="18324" y="12823"/>
                  </a:cubicBezTo>
                  <a:cubicBezTo>
                    <a:pt x="18026" y="12823"/>
                    <a:pt x="17752" y="12573"/>
                    <a:pt x="17752" y="12263"/>
                  </a:cubicBezTo>
                  <a:cubicBezTo>
                    <a:pt x="17752" y="11954"/>
                    <a:pt x="18014" y="11692"/>
                    <a:pt x="18324" y="11692"/>
                  </a:cubicBezTo>
                  <a:close/>
                  <a:moveTo>
                    <a:pt x="22039" y="11692"/>
                  </a:moveTo>
                  <a:cubicBezTo>
                    <a:pt x="22336" y="11692"/>
                    <a:pt x="22610" y="11954"/>
                    <a:pt x="22610" y="12263"/>
                  </a:cubicBezTo>
                  <a:cubicBezTo>
                    <a:pt x="22610" y="12561"/>
                    <a:pt x="22360" y="12823"/>
                    <a:pt x="22039" y="12823"/>
                  </a:cubicBezTo>
                  <a:cubicBezTo>
                    <a:pt x="21729" y="12823"/>
                    <a:pt x="21479" y="12573"/>
                    <a:pt x="21479" y="12263"/>
                  </a:cubicBezTo>
                  <a:cubicBezTo>
                    <a:pt x="21491" y="11954"/>
                    <a:pt x="21729" y="11692"/>
                    <a:pt x="22039" y="11692"/>
                  </a:cubicBezTo>
                  <a:close/>
                  <a:moveTo>
                    <a:pt x="25777" y="11692"/>
                  </a:moveTo>
                  <a:cubicBezTo>
                    <a:pt x="26075" y="11692"/>
                    <a:pt x="26349" y="11954"/>
                    <a:pt x="26349" y="12263"/>
                  </a:cubicBezTo>
                  <a:cubicBezTo>
                    <a:pt x="26349" y="12561"/>
                    <a:pt x="26087" y="12823"/>
                    <a:pt x="25777" y="12823"/>
                  </a:cubicBezTo>
                  <a:cubicBezTo>
                    <a:pt x="25468" y="12823"/>
                    <a:pt x="25206" y="12573"/>
                    <a:pt x="25206" y="12263"/>
                  </a:cubicBezTo>
                  <a:cubicBezTo>
                    <a:pt x="25218" y="11954"/>
                    <a:pt x="25468" y="11692"/>
                    <a:pt x="25777" y="11692"/>
                  </a:cubicBezTo>
                  <a:close/>
                  <a:moveTo>
                    <a:pt x="29504" y="11692"/>
                  </a:moveTo>
                  <a:cubicBezTo>
                    <a:pt x="29801" y="11692"/>
                    <a:pt x="30063" y="11954"/>
                    <a:pt x="30063" y="12263"/>
                  </a:cubicBezTo>
                  <a:cubicBezTo>
                    <a:pt x="30063" y="12561"/>
                    <a:pt x="29813" y="12823"/>
                    <a:pt x="29504" y="12823"/>
                  </a:cubicBezTo>
                  <a:cubicBezTo>
                    <a:pt x="29182" y="12823"/>
                    <a:pt x="28932" y="12573"/>
                    <a:pt x="28932" y="12263"/>
                  </a:cubicBezTo>
                  <a:cubicBezTo>
                    <a:pt x="28944" y="11954"/>
                    <a:pt x="29182" y="11692"/>
                    <a:pt x="29504" y="11692"/>
                  </a:cubicBezTo>
                  <a:close/>
                  <a:moveTo>
                    <a:pt x="33230" y="11692"/>
                  </a:moveTo>
                  <a:cubicBezTo>
                    <a:pt x="33528" y="11692"/>
                    <a:pt x="33802" y="11954"/>
                    <a:pt x="33802" y="12263"/>
                  </a:cubicBezTo>
                  <a:cubicBezTo>
                    <a:pt x="33802" y="12561"/>
                    <a:pt x="33552" y="12823"/>
                    <a:pt x="33230" y="12823"/>
                  </a:cubicBezTo>
                  <a:cubicBezTo>
                    <a:pt x="32921" y="12823"/>
                    <a:pt x="32671" y="12573"/>
                    <a:pt x="32671" y="12263"/>
                  </a:cubicBezTo>
                  <a:cubicBezTo>
                    <a:pt x="32671" y="11954"/>
                    <a:pt x="32921" y="11692"/>
                    <a:pt x="33230" y="11692"/>
                  </a:cubicBezTo>
                  <a:close/>
                  <a:moveTo>
                    <a:pt x="36957" y="11692"/>
                  </a:moveTo>
                  <a:cubicBezTo>
                    <a:pt x="37255" y="11692"/>
                    <a:pt x="37517" y="11954"/>
                    <a:pt x="37517" y="12263"/>
                  </a:cubicBezTo>
                  <a:cubicBezTo>
                    <a:pt x="37517" y="12561"/>
                    <a:pt x="37267" y="12823"/>
                    <a:pt x="36957" y="12823"/>
                  </a:cubicBezTo>
                  <a:cubicBezTo>
                    <a:pt x="36648" y="12823"/>
                    <a:pt x="36386" y="12573"/>
                    <a:pt x="36386" y="12263"/>
                  </a:cubicBezTo>
                  <a:cubicBezTo>
                    <a:pt x="36409" y="11954"/>
                    <a:pt x="36648" y="11692"/>
                    <a:pt x="36957" y="11692"/>
                  </a:cubicBezTo>
                  <a:close/>
                  <a:moveTo>
                    <a:pt x="40672" y="11692"/>
                  </a:moveTo>
                  <a:cubicBezTo>
                    <a:pt x="40970" y="11692"/>
                    <a:pt x="41243" y="11954"/>
                    <a:pt x="41243" y="12263"/>
                  </a:cubicBezTo>
                  <a:cubicBezTo>
                    <a:pt x="41243" y="12561"/>
                    <a:pt x="40993" y="12823"/>
                    <a:pt x="40672" y="12823"/>
                  </a:cubicBezTo>
                  <a:cubicBezTo>
                    <a:pt x="40374" y="12823"/>
                    <a:pt x="40112" y="12573"/>
                    <a:pt x="40112" y="12263"/>
                  </a:cubicBezTo>
                  <a:cubicBezTo>
                    <a:pt x="40124" y="11954"/>
                    <a:pt x="40362" y="11692"/>
                    <a:pt x="40672" y="11692"/>
                  </a:cubicBezTo>
                  <a:close/>
                  <a:moveTo>
                    <a:pt x="44410" y="11692"/>
                  </a:moveTo>
                  <a:cubicBezTo>
                    <a:pt x="44708" y="11692"/>
                    <a:pt x="44982" y="11954"/>
                    <a:pt x="44982" y="12263"/>
                  </a:cubicBezTo>
                  <a:cubicBezTo>
                    <a:pt x="44982" y="12561"/>
                    <a:pt x="44720" y="12823"/>
                    <a:pt x="44410" y="12823"/>
                  </a:cubicBezTo>
                  <a:cubicBezTo>
                    <a:pt x="44113" y="12823"/>
                    <a:pt x="43851" y="12573"/>
                    <a:pt x="43851" y="12263"/>
                  </a:cubicBezTo>
                  <a:cubicBezTo>
                    <a:pt x="43851" y="11954"/>
                    <a:pt x="44101" y="11692"/>
                    <a:pt x="44410" y="11692"/>
                  </a:cubicBezTo>
                  <a:close/>
                  <a:moveTo>
                    <a:pt x="48137" y="11692"/>
                  </a:moveTo>
                  <a:cubicBezTo>
                    <a:pt x="48435" y="11692"/>
                    <a:pt x="48697" y="11954"/>
                    <a:pt x="48697" y="12263"/>
                  </a:cubicBezTo>
                  <a:cubicBezTo>
                    <a:pt x="48697" y="12561"/>
                    <a:pt x="48447" y="12823"/>
                    <a:pt x="48137" y="12823"/>
                  </a:cubicBezTo>
                  <a:cubicBezTo>
                    <a:pt x="47839" y="12823"/>
                    <a:pt x="47566" y="12573"/>
                    <a:pt x="47566" y="12263"/>
                  </a:cubicBezTo>
                  <a:cubicBezTo>
                    <a:pt x="47578" y="11954"/>
                    <a:pt x="47839" y="11692"/>
                    <a:pt x="48137" y="11692"/>
                  </a:cubicBezTo>
                  <a:close/>
                  <a:moveTo>
                    <a:pt x="51864" y="11692"/>
                  </a:moveTo>
                  <a:cubicBezTo>
                    <a:pt x="52161" y="11692"/>
                    <a:pt x="52435" y="11954"/>
                    <a:pt x="52435" y="12263"/>
                  </a:cubicBezTo>
                  <a:cubicBezTo>
                    <a:pt x="52435" y="12561"/>
                    <a:pt x="52185" y="12823"/>
                    <a:pt x="51864" y="12823"/>
                  </a:cubicBezTo>
                  <a:cubicBezTo>
                    <a:pt x="51566" y="12823"/>
                    <a:pt x="51304" y="12573"/>
                    <a:pt x="51304" y="12263"/>
                  </a:cubicBezTo>
                  <a:cubicBezTo>
                    <a:pt x="51304" y="11954"/>
                    <a:pt x="51554" y="11692"/>
                    <a:pt x="51864" y="11692"/>
                  </a:cubicBezTo>
                  <a:close/>
                  <a:moveTo>
                    <a:pt x="55602" y="11692"/>
                  </a:moveTo>
                  <a:cubicBezTo>
                    <a:pt x="55900" y="11692"/>
                    <a:pt x="56174" y="11954"/>
                    <a:pt x="56174" y="12263"/>
                  </a:cubicBezTo>
                  <a:cubicBezTo>
                    <a:pt x="56174" y="12561"/>
                    <a:pt x="55912" y="12823"/>
                    <a:pt x="55602" y="12823"/>
                  </a:cubicBezTo>
                  <a:cubicBezTo>
                    <a:pt x="55293" y="12823"/>
                    <a:pt x="55043" y="12573"/>
                    <a:pt x="55043" y="12263"/>
                  </a:cubicBezTo>
                  <a:cubicBezTo>
                    <a:pt x="55043" y="11954"/>
                    <a:pt x="55293" y="11692"/>
                    <a:pt x="55602" y="11692"/>
                  </a:cubicBezTo>
                  <a:close/>
                  <a:moveTo>
                    <a:pt x="59329" y="11692"/>
                  </a:moveTo>
                  <a:cubicBezTo>
                    <a:pt x="59627" y="11692"/>
                    <a:pt x="59889" y="11954"/>
                    <a:pt x="59889" y="12263"/>
                  </a:cubicBezTo>
                  <a:cubicBezTo>
                    <a:pt x="59889" y="12561"/>
                    <a:pt x="59639" y="12823"/>
                    <a:pt x="59329" y="12823"/>
                  </a:cubicBezTo>
                  <a:cubicBezTo>
                    <a:pt x="59008" y="12823"/>
                    <a:pt x="58757" y="12573"/>
                    <a:pt x="58757" y="12263"/>
                  </a:cubicBezTo>
                  <a:cubicBezTo>
                    <a:pt x="58757" y="11954"/>
                    <a:pt x="59008" y="11692"/>
                    <a:pt x="59329" y="11692"/>
                  </a:cubicBezTo>
                  <a:close/>
                  <a:moveTo>
                    <a:pt x="63056" y="11692"/>
                  </a:moveTo>
                  <a:cubicBezTo>
                    <a:pt x="63353" y="11692"/>
                    <a:pt x="63627" y="11954"/>
                    <a:pt x="63627" y="12263"/>
                  </a:cubicBezTo>
                  <a:cubicBezTo>
                    <a:pt x="63627" y="12561"/>
                    <a:pt x="63377" y="12823"/>
                    <a:pt x="63056" y="12823"/>
                  </a:cubicBezTo>
                  <a:cubicBezTo>
                    <a:pt x="62746" y="12823"/>
                    <a:pt x="62496" y="12573"/>
                    <a:pt x="62496" y="12263"/>
                  </a:cubicBezTo>
                  <a:cubicBezTo>
                    <a:pt x="62496" y="11954"/>
                    <a:pt x="62746" y="11692"/>
                    <a:pt x="63056" y="11692"/>
                  </a:cubicBezTo>
                  <a:close/>
                  <a:moveTo>
                    <a:pt x="66782" y="11692"/>
                  </a:moveTo>
                  <a:cubicBezTo>
                    <a:pt x="67080" y="11692"/>
                    <a:pt x="67342" y="11954"/>
                    <a:pt x="67342" y="12263"/>
                  </a:cubicBezTo>
                  <a:cubicBezTo>
                    <a:pt x="67342" y="12561"/>
                    <a:pt x="67092" y="12823"/>
                    <a:pt x="66782" y="12823"/>
                  </a:cubicBezTo>
                  <a:cubicBezTo>
                    <a:pt x="66473" y="12823"/>
                    <a:pt x="66211" y="12573"/>
                    <a:pt x="66211" y="12263"/>
                  </a:cubicBezTo>
                  <a:cubicBezTo>
                    <a:pt x="66235" y="11954"/>
                    <a:pt x="66473" y="11692"/>
                    <a:pt x="66782" y="11692"/>
                  </a:cubicBezTo>
                  <a:close/>
                  <a:moveTo>
                    <a:pt x="70509" y="11692"/>
                  </a:moveTo>
                  <a:cubicBezTo>
                    <a:pt x="70807" y="11692"/>
                    <a:pt x="71080" y="11954"/>
                    <a:pt x="71080" y="12263"/>
                  </a:cubicBezTo>
                  <a:cubicBezTo>
                    <a:pt x="71080" y="12561"/>
                    <a:pt x="70830" y="12823"/>
                    <a:pt x="70509" y="12823"/>
                  </a:cubicBezTo>
                  <a:cubicBezTo>
                    <a:pt x="70199" y="12823"/>
                    <a:pt x="69949" y="12573"/>
                    <a:pt x="69949" y="12263"/>
                  </a:cubicBezTo>
                  <a:cubicBezTo>
                    <a:pt x="69949" y="11954"/>
                    <a:pt x="70199" y="11692"/>
                    <a:pt x="70509" y="11692"/>
                  </a:cubicBezTo>
                  <a:close/>
                  <a:moveTo>
                    <a:pt x="74236" y="11692"/>
                  </a:moveTo>
                  <a:cubicBezTo>
                    <a:pt x="74533" y="11692"/>
                    <a:pt x="74795" y="11954"/>
                    <a:pt x="74795" y="12263"/>
                  </a:cubicBezTo>
                  <a:cubicBezTo>
                    <a:pt x="74795" y="12561"/>
                    <a:pt x="74545" y="12823"/>
                    <a:pt x="74236" y="12823"/>
                  </a:cubicBezTo>
                  <a:cubicBezTo>
                    <a:pt x="73938" y="12823"/>
                    <a:pt x="73676" y="12573"/>
                    <a:pt x="73676" y="12263"/>
                  </a:cubicBezTo>
                  <a:cubicBezTo>
                    <a:pt x="73676" y="11954"/>
                    <a:pt x="73926" y="11692"/>
                    <a:pt x="74236" y="11692"/>
                  </a:cubicBezTo>
                  <a:close/>
                  <a:moveTo>
                    <a:pt x="77855" y="11692"/>
                  </a:moveTo>
                  <a:cubicBezTo>
                    <a:pt x="78153" y="11692"/>
                    <a:pt x="78415" y="11954"/>
                    <a:pt x="78415" y="12263"/>
                  </a:cubicBezTo>
                  <a:cubicBezTo>
                    <a:pt x="78415" y="12561"/>
                    <a:pt x="78165" y="12823"/>
                    <a:pt x="77855" y="12823"/>
                  </a:cubicBezTo>
                  <a:cubicBezTo>
                    <a:pt x="77546" y="12823"/>
                    <a:pt x="77284" y="12573"/>
                    <a:pt x="77284" y="12263"/>
                  </a:cubicBezTo>
                  <a:cubicBezTo>
                    <a:pt x="77284" y="11954"/>
                    <a:pt x="77546" y="11692"/>
                    <a:pt x="77855" y="11692"/>
                  </a:cubicBezTo>
                  <a:close/>
                  <a:moveTo>
                    <a:pt x="81570" y="11692"/>
                  </a:moveTo>
                  <a:cubicBezTo>
                    <a:pt x="81868" y="11692"/>
                    <a:pt x="82141" y="11954"/>
                    <a:pt x="82141" y="12263"/>
                  </a:cubicBezTo>
                  <a:cubicBezTo>
                    <a:pt x="82141" y="12561"/>
                    <a:pt x="81879" y="12823"/>
                    <a:pt x="81570" y="12823"/>
                  </a:cubicBezTo>
                  <a:cubicBezTo>
                    <a:pt x="81260" y="12823"/>
                    <a:pt x="81010" y="12573"/>
                    <a:pt x="81010" y="12263"/>
                  </a:cubicBezTo>
                  <a:cubicBezTo>
                    <a:pt x="81022" y="11954"/>
                    <a:pt x="81260" y="11692"/>
                    <a:pt x="81570" y="11692"/>
                  </a:cubicBezTo>
                  <a:close/>
                  <a:moveTo>
                    <a:pt x="85308" y="11692"/>
                  </a:moveTo>
                  <a:cubicBezTo>
                    <a:pt x="85606" y="11692"/>
                    <a:pt x="85880" y="11954"/>
                    <a:pt x="85880" y="12263"/>
                  </a:cubicBezTo>
                  <a:cubicBezTo>
                    <a:pt x="85880" y="12561"/>
                    <a:pt x="85618" y="12823"/>
                    <a:pt x="85308" y="12823"/>
                  </a:cubicBezTo>
                  <a:cubicBezTo>
                    <a:pt x="84999" y="12823"/>
                    <a:pt x="84749" y="12573"/>
                    <a:pt x="84749" y="12263"/>
                  </a:cubicBezTo>
                  <a:cubicBezTo>
                    <a:pt x="84749" y="11954"/>
                    <a:pt x="84999" y="11692"/>
                    <a:pt x="85308" y="11692"/>
                  </a:cubicBezTo>
                  <a:close/>
                  <a:moveTo>
                    <a:pt x="89035" y="11692"/>
                  </a:moveTo>
                  <a:cubicBezTo>
                    <a:pt x="89333" y="11692"/>
                    <a:pt x="89595" y="11954"/>
                    <a:pt x="89595" y="12263"/>
                  </a:cubicBezTo>
                  <a:cubicBezTo>
                    <a:pt x="89595" y="12561"/>
                    <a:pt x="89345" y="12823"/>
                    <a:pt x="89035" y="12823"/>
                  </a:cubicBezTo>
                  <a:cubicBezTo>
                    <a:pt x="88714" y="12823"/>
                    <a:pt x="88464" y="12573"/>
                    <a:pt x="88464" y="12263"/>
                  </a:cubicBezTo>
                  <a:cubicBezTo>
                    <a:pt x="88475" y="11954"/>
                    <a:pt x="88714" y="11692"/>
                    <a:pt x="89035" y="11692"/>
                  </a:cubicBezTo>
                  <a:close/>
                  <a:moveTo>
                    <a:pt x="92762" y="11692"/>
                  </a:moveTo>
                  <a:cubicBezTo>
                    <a:pt x="93059" y="11692"/>
                    <a:pt x="93333" y="11954"/>
                    <a:pt x="93333" y="12263"/>
                  </a:cubicBezTo>
                  <a:cubicBezTo>
                    <a:pt x="93333" y="12561"/>
                    <a:pt x="93071" y="12823"/>
                    <a:pt x="92762" y="12823"/>
                  </a:cubicBezTo>
                  <a:cubicBezTo>
                    <a:pt x="92452" y="12823"/>
                    <a:pt x="92202" y="12573"/>
                    <a:pt x="92202" y="12263"/>
                  </a:cubicBezTo>
                  <a:cubicBezTo>
                    <a:pt x="92202" y="11954"/>
                    <a:pt x="92452" y="11692"/>
                    <a:pt x="92762" y="11692"/>
                  </a:cubicBezTo>
                  <a:close/>
                  <a:moveTo>
                    <a:pt x="96488" y="11692"/>
                  </a:moveTo>
                  <a:cubicBezTo>
                    <a:pt x="96786" y="11692"/>
                    <a:pt x="97048" y="11954"/>
                    <a:pt x="97048" y="12263"/>
                  </a:cubicBezTo>
                  <a:cubicBezTo>
                    <a:pt x="97048" y="12561"/>
                    <a:pt x="96798" y="12823"/>
                    <a:pt x="96488" y="12823"/>
                  </a:cubicBezTo>
                  <a:cubicBezTo>
                    <a:pt x="96191" y="12823"/>
                    <a:pt x="95917" y="12573"/>
                    <a:pt x="95917" y="12263"/>
                  </a:cubicBezTo>
                  <a:cubicBezTo>
                    <a:pt x="95917" y="11954"/>
                    <a:pt x="96179" y="11692"/>
                    <a:pt x="96488" y="11692"/>
                  </a:cubicBezTo>
                  <a:close/>
                  <a:moveTo>
                    <a:pt x="100203" y="11692"/>
                  </a:moveTo>
                  <a:cubicBezTo>
                    <a:pt x="100501" y="11692"/>
                    <a:pt x="100775" y="11954"/>
                    <a:pt x="100775" y="12263"/>
                  </a:cubicBezTo>
                  <a:cubicBezTo>
                    <a:pt x="100775" y="12561"/>
                    <a:pt x="100513" y="12823"/>
                    <a:pt x="100203" y="12823"/>
                  </a:cubicBezTo>
                  <a:cubicBezTo>
                    <a:pt x="99905" y="12823"/>
                    <a:pt x="99644" y="12573"/>
                    <a:pt x="99644" y="12263"/>
                  </a:cubicBezTo>
                  <a:cubicBezTo>
                    <a:pt x="99655" y="11954"/>
                    <a:pt x="99894" y="11692"/>
                    <a:pt x="100203" y="11692"/>
                  </a:cubicBezTo>
                  <a:close/>
                  <a:moveTo>
                    <a:pt x="103942" y="11692"/>
                  </a:moveTo>
                  <a:cubicBezTo>
                    <a:pt x="104239" y="11692"/>
                    <a:pt x="104513" y="11954"/>
                    <a:pt x="104513" y="12263"/>
                  </a:cubicBezTo>
                  <a:cubicBezTo>
                    <a:pt x="104513" y="12561"/>
                    <a:pt x="104251" y="12823"/>
                    <a:pt x="103942" y="12823"/>
                  </a:cubicBezTo>
                  <a:cubicBezTo>
                    <a:pt x="103644" y="12823"/>
                    <a:pt x="103382" y="12573"/>
                    <a:pt x="103382" y="12263"/>
                  </a:cubicBezTo>
                  <a:cubicBezTo>
                    <a:pt x="103382" y="11954"/>
                    <a:pt x="103632" y="11692"/>
                    <a:pt x="103942" y="11692"/>
                  </a:cubicBezTo>
                  <a:close/>
                  <a:moveTo>
                    <a:pt x="107668" y="11692"/>
                  </a:moveTo>
                  <a:cubicBezTo>
                    <a:pt x="107966" y="11692"/>
                    <a:pt x="108228" y="11954"/>
                    <a:pt x="108228" y="12263"/>
                  </a:cubicBezTo>
                  <a:cubicBezTo>
                    <a:pt x="108228" y="12561"/>
                    <a:pt x="107978" y="12823"/>
                    <a:pt x="107668" y="12823"/>
                  </a:cubicBezTo>
                  <a:cubicBezTo>
                    <a:pt x="107371" y="12823"/>
                    <a:pt x="107097" y="12573"/>
                    <a:pt x="107097" y="12263"/>
                  </a:cubicBezTo>
                  <a:cubicBezTo>
                    <a:pt x="107109" y="11954"/>
                    <a:pt x="107347" y="11692"/>
                    <a:pt x="107668" y="11692"/>
                  </a:cubicBezTo>
                  <a:close/>
                  <a:moveTo>
                    <a:pt x="111395" y="11692"/>
                  </a:moveTo>
                  <a:cubicBezTo>
                    <a:pt x="111693" y="11692"/>
                    <a:pt x="111967" y="11954"/>
                    <a:pt x="111967" y="12263"/>
                  </a:cubicBezTo>
                  <a:cubicBezTo>
                    <a:pt x="111967" y="12561"/>
                    <a:pt x="111705" y="12823"/>
                    <a:pt x="111395" y="12823"/>
                  </a:cubicBezTo>
                  <a:cubicBezTo>
                    <a:pt x="111085" y="12823"/>
                    <a:pt x="110835" y="12573"/>
                    <a:pt x="110835" y="12263"/>
                  </a:cubicBezTo>
                  <a:cubicBezTo>
                    <a:pt x="110835" y="11954"/>
                    <a:pt x="111085" y="11692"/>
                    <a:pt x="111395" y="11692"/>
                  </a:cubicBezTo>
                  <a:close/>
                  <a:moveTo>
                    <a:pt x="115122" y="11692"/>
                  </a:moveTo>
                  <a:cubicBezTo>
                    <a:pt x="115419" y="11692"/>
                    <a:pt x="115681" y="11954"/>
                    <a:pt x="115681" y="12263"/>
                  </a:cubicBezTo>
                  <a:cubicBezTo>
                    <a:pt x="115681" y="12561"/>
                    <a:pt x="115431" y="12823"/>
                    <a:pt x="115122" y="12823"/>
                  </a:cubicBezTo>
                  <a:cubicBezTo>
                    <a:pt x="114812" y="12823"/>
                    <a:pt x="114550" y="12573"/>
                    <a:pt x="114550" y="12263"/>
                  </a:cubicBezTo>
                  <a:cubicBezTo>
                    <a:pt x="114574" y="11954"/>
                    <a:pt x="114812" y="11692"/>
                    <a:pt x="115122" y="11692"/>
                  </a:cubicBezTo>
                  <a:close/>
                  <a:moveTo>
                    <a:pt x="118860" y="11692"/>
                  </a:moveTo>
                  <a:cubicBezTo>
                    <a:pt x="119158" y="11692"/>
                    <a:pt x="119420" y="11954"/>
                    <a:pt x="119420" y="12263"/>
                  </a:cubicBezTo>
                  <a:cubicBezTo>
                    <a:pt x="119420" y="12561"/>
                    <a:pt x="119170" y="12823"/>
                    <a:pt x="118860" y="12823"/>
                  </a:cubicBezTo>
                  <a:cubicBezTo>
                    <a:pt x="118539" y="12823"/>
                    <a:pt x="118289" y="12573"/>
                    <a:pt x="118289" y="12263"/>
                  </a:cubicBezTo>
                  <a:cubicBezTo>
                    <a:pt x="118289" y="11954"/>
                    <a:pt x="118539" y="11692"/>
                    <a:pt x="118860" y="11692"/>
                  </a:cubicBezTo>
                  <a:close/>
                  <a:moveTo>
                    <a:pt x="122575" y="11692"/>
                  </a:moveTo>
                  <a:cubicBezTo>
                    <a:pt x="122873" y="11692"/>
                    <a:pt x="123146" y="11954"/>
                    <a:pt x="123146" y="12263"/>
                  </a:cubicBezTo>
                  <a:cubicBezTo>
                    <a:pt x="123146" y="12561"/>
                    <a:pt x="122885" y="12823"/>
                    <a:pt x="122575" y="12823"/>
                  </a:cubicBezTo>
                  <a:cubicBezTo>
                    <a:pt x="122265" y="12823"/>
                    <a:pt x="122015" y="12573"/>
                    <a:pt x="122015" y="12263"/>
                  </a:cubicBezTo>
                  <a:cubicBezTo>
                    <a:pt x="122027" y="11954"/>
                    <a:pt x="122277" y="11692"/>
                    <a:pt x="122575" y="11692"/>
                  </a:cubicBezTo>
                  <a:close/>
                  <a:moveTo>
                    <a:pt x="126314" y="11692"/>
                  </a:moveTo>
                  <a:cubicBezTo>
                    <a:pt x="126611" y="11692"/>
                    <a:pt x="126873" y="11954"/>
                    <a:pt x="126873" y="12263"/>
                  </a:cubicBezTo>
                  <a:cubicBezTo>
                    <a:pt x="126873" y="12561"/>
                    <a:pt x="126623" y="12823"/>
                    <a:pt x="126314" y="12823"/>
                  </a:cubicBezTo>
                  <a:cubicBezTo>
                    <a:pt x="126004" y="12823"/>
                    <a:pt x="125742" y="12573"/>
                    <a:pt x="125742" y="12263"/>
                  </a:cubicBezTo>
                  <a:cubicBezTo>
                    <a:pt x="125742" y="11954"/>
                    <a:pt x="126004" y="11692"/>
                    <a:pt x="126314" y="11692"/>
                  </a:cubicBezTo>
                  <a:close/>
                  <a:moveTo>
                    <a:pt x="130028" y="11692"/>
                  </a:moveTo>
                  <a:cubicBezTo>
                    <a:pt x="130326" y="11692"/>
                    <a:pt x="130600" y="11954"/>
                    <a:pt x="130600" y="12263"/>
                  </a:cubicBezTo>
                  <a:cubicBezTo>
                    <a:pt x="130600" y="12561"/>
                    <a:pt x="130350" y="12823"/>
                    <a:pt x="130028" y="12823"/>
                  </a:cubicBezTo>
                  <a:cubicBezTo>
                    <a:pt x="129731" y="12823"/>
                    <a:pt x="129469" y="12573"/>
                    <a:pt x="129469" y="12263"/>
                  </a:cubicBezTo>
                  <a:cubicBezTo>
                    <a:pt x="129469" y="11954"/>
                    <a:pt x="129719" y="11692"/>
                    <a:pt x="130028" y="11692"/>
                  </a:cubicBezTo>
                  <a:close/>
                  <a:moveTo>
                    <a:pt x="133767" y="11692"/>
                  </a:moveTo>
                  <a:cubicBezTo>
                    <a:pt x="134065" y="11692"/>
                    <a:pt x="134326" y="11954"/>
                    <a:pt x="134326" y="12263"/>
                  </a:cubicBezTo>
                  <a:cubicBezTo>
                    <a:pt x="134326" y="12561"/>
                    <a:pt x="134076" y="12823"/>
                    <a:pt x="133767" y="12823"/>
                  </a:cubicBezTo>
                  <a:cubicBezTo>
                    <a:pt x="133469" y="12823"/>
                    <a:pt x="133207" y="12573"/>
                    <a:pt x="133207" y="12263"/>
                  </a:cubicBezTo>
                  <a:cubicBezTo>
                    <a:pt x="133207" y="11954"/>
                    <a:pt x="133457" y="11692"/>
                    <a:pt x="133767" y="11692"/>
                  </a:cubicBezTo>
                  <a:close/>
                  <a:moveTo>
                    <a:pt x="1548" y="13573"/>
                  </a:moveTo>
                  <a:cubicBezTo>
                    <a:pt x="1846" y="13573"/>
                    <a:pt x="2119" y="13823"/>
                    <a:pt x="2119" y="14145"/>
                  </a:cubicBezTo>
                  <a:cubicBezTo>
                    <a:pt x="2119" y="14442"/>
                    <a:pt x="1858" y="14704"/>
                    <a:pt x="1548" y="14704"/>
                  </a:cubicBezTo>
                  <a:cubicBezTo>
                    <a:pt x="1238" y="14704"/>
                    <a:pt x="988" y="14454"/>
                    <a:pt x="988" y="14145"/>
                  </a:cubicBezTo>
                  <a:cubicBezTo>
                    <a:pt x="988" y="13823"/>
                    <a:pt x="1238" y="13573"/>
                    <a:pt x="1548" y="13573"/>
                  </a:cubicBezTo>
                  <a:close/>
                  <a:moveTo>
                    <a:pt x="5287" y="13573"/>
                  </a:moveTo>
                  <a:cubicBezTo>
                    <a:pt x="5596" y="13573"/>
                    <a:pt x="5846" y="13823"/>
                    <a:pt x="5846" y="14145"/>
                  </a:cubicBezTo>
                  <a:cubicBezTo>
                    <a:pt x="5846" y="14454"/>
                    <a:pt x="5596" y="14704"/>
                    <a:pt x="5287" y="14704"/>
                  </a:cubicBezTo>
                  <a:cubicBezTo>
                    <a:pt x="4977" y="14704"/>
                    <a:pt x="4715" y="14454"/>
                    <a:pt x="4715" y="14145"/>
                  </a:cubicBezTo>
                  <a:cubicBezTo>
                    <a:pt x="4715" y="13811"/>
                    <a:pt x="4977" y="13573"/>
                    <a:pt x="5287" y="13573"/>
                  </a:cubicBezTo>
                  <a:close/>
                  <a:moveTo>
                    <a:pt x="9001" y="13573"/>
                  </a:moveTo>
                  <a:cubicBezTo>
                    <a:pt x="9299" y="13573"/>
                    <a:pt x="9573" y="13823"/>
                    <a:pt x="9573" y="14145"/>
                  </a:cubicBezTo>
                  <a:cubicBezTo>
                    <a:pt x="9573" y="14442"/>
                    <a:pt x="9323" y="14704"/>
                    <a:pt x="9001" y="14704"/>
                  </a:cubicBezTo>
                  <a:cubicBezTo>
                    <a:pt x="8704" y="14704"/>
                    <a:pt x="8442" y="14454"/>
                    <a:pt x="8442" y="14145"/>
                  </a:cubicBezTo>
                  <a:cubicBezTo>
                    <a:pt x="8442" y="13823"/>
                    <a:pt x="8692" y="13573"/>
                    <a:pt x="9001" y="13573"/>
                  </a:cubicBezTo>
                  <a:close/>
                  <a:moveTo>
                    <a:pt x="12728" y="13573"/>
                  </a:moveTo>
                  <a:cubicBezTo>
                    <a:pt x="13037" y="13573"/>
                    <a:pt x="13288" y="13823"/>
                    <a:pt x="13288" y="14145"/>
                  </a:cubicBezTo>
                  <a:cubicBezTo>
                    <a:pt x="13288" y="14454"/>
                    <a:pt x="13037" y="14704"/>
                    <a:pt x="12728" y="14704"/>
                  </a:cubicBezTo>
                  <a:cubicBezTo>
                    <a:pt x="12418" y="14704"/>
                    <a:pt x="12156" y="14454"/>
                    <a:pt x="12156" y="14145"/>
                  </a:cubicBezTo>
                  <a:cubicBezTo>
                    <a:pt x="12180" y="13811"/>
                    <a:pt x="12418" y="13573"/>
                    <a:pt x="12728" y="13573"/>
                  </a:cubicBezTo>
                  <a:close/>
                  <a:moveTo>
                    <a:pt x="16466" y="13573"/>
                  </a:moveTo>
                  <a:cubicBezTo>
                    <a:pt x="16764" y="13573"/>
                    <a:pt x="17026" y="13823"/>
                    <a:pt x="17026" y="14145"/>
                  </a:cubicBezTo>
                  <a:cubicBezTo>
                    <a:pt x="17026" y="14442"/>
                    <a:pt x="16776" y="14704"/>
                    <a:pt x="16466" y="14704"/>
                  </a:cubicBezTo>
                  <a:cubicBezTo>
                    <a:pt x="16169" y="14704"/>
                    <a:pt x="15895" y="14454"/>
                    <a:pt x="15895" y="14145"/>
                  </a:cubicBezTo>
                  <a:cubicBezTo>
                    <a:pt x="15895" y="13823"/>
                    <a:pt x="16145" y="13573"/>
                    <a:pt x="16466" y="13573"/>
                  </a:cubicBezTo>
                  <a:close/>
                  <a:moveTo>
                    <a:pt x="20181" y="13573"/>
                  </a:moveTo>
                  <a:cubicBezTo>
                    <a:pt x="20491" y="13573"/>
                    <a:pt x="20753" y="13823"/>
                    <a:pt x="20753" y="14145"/>
                  </a:cubicBezTo>
                  <a:cubicBezTo>
                    <a:pt x="20753" y="14454"/>
                    <a:pt x="20491" y="14704"/>
                    <a:pt x="20181" y="14704"/>
                  </a:cubicBezTo>
                  <a:cubicBezTo>
                    <a:pt x="19872" y="14704"/>
                    <a:pt x="19622" y="14454"/>
                    <a:pt x="19622" y="14145"/>
                  </a:cubicBezTo>
                  <a:cubicBezTo>
                    <a:pt x="19634" y="13811"/>
                    <a:pt x="19872" y="13573"/>
                    <a:pt x="20181" y="13573"/>
                  </a:cubicBezTo>
                  <a:close/>
                  <a:moveTo>
                    <a:pt x="23920" y="13573"/>
                  </a:moveTo>
                  <a:cubicBezTo>
                    <a:pt x="24217" y="13573"/>
                    <a:pt x="24479" y="13823"/>
                    <a:pt x="24479" y="14145"/>
                  </a:cubicBezTo>
                  <a:cubicBezTo>
                    <a:pt x="24479" y="14442"/>
                    <a:pt x="24229" y="14704"/>
                    <a:pt x="23920" y="14704"/>
                  </a:cubicBezTo>
                  <a:cubicBezTo>
                    <a:pt x="23610" y="14704"/>
                    <a:pt x="23348" y="14454"/>
                    <a:pt x="23348" y="14145"/>
                  </a:cubicBezTo>
                  <a:cubicBezTo>
                    <a:pt x="23348" y="13823"/>
                    <a:pt x="23610" y="13573"/>
                    <a:pt x="23920" y="13573"/>
                  </a:cubicBezTo>
                  <a:close/>
                  <a:moveTo>
                    <a:pt x="27635" y="13573"/>
                  </a:moveTo>
                  <a:cubicBezTo>
                    <a:pt x="27956" y="13573"/>
                    <a:pt x="28206" y="13823"/>
                    <a:pt x="28206" y="14145"/>
                  </a:cubicBezTo>
                  <a:cubicBezTo>
                    <a:pt x="28206" y="14454"/>
                    <a:pt x="27956" y="14704"/>
                    <a:pt x="27635" y="14704"/>
                  </a:cubicBezTo>
                  <a:cubicBezTo>
                    <a:pt x="27325" y="14704"/>
                    <a:pt x="27075" y="14454"/>
                    <a:pt x="27075" y="14145"/>
                  </a:cubicBezTo>
                  <a:cubicBezTo>
                    <a:pt x="27087" y="13811"/>
                    <a:pt x="27325" y="13573"/>
                    <a:pt x="27635" y="13573"/>
                  </a:cubicBezTo>
                  <a:close/>
                  <a:moveTo>
                    <a:pt x="31373" y="13573"/>
                  </a:moveTo>
                  <a:cubicBezTo>
                    <a:pt x="31671" y="13573"/>
                    <a:pt x="31945" y="13823"/>
                    <a:pt x="31945" y="14145"/>
                  </a:cubicBezTo>
                  <a:cubicBezTo>
                    <a:pt x="31945" y="14442"/>
                    <a:pt x="31683" y="14704"/>
                    <a:pt x="31373" y="14704"/>
                  </a:cubicBezTo>
                  <a:cubicBezTo>
                    <a:pt x="31064" y="14704"/>
                    <a:pt x="30814" y="14454"/>
                    <a:pt x="30814" y="14145"/>
                  </a:cubicBezTo>
                  <a:cubicBezTo>
                    <a:pt x="30814" y="13823"/>
                    <a:pt x="31064" y="13573"/>
                    <a:pt x="31373" y="13573"/>
                  </a:cubicBezTo>
                  <a:close/>
                  <a:moveTo>
                    <a:pt x="35100" y="13573"/>
                  </a:moveTo>
                  <a:cubicBezTo>
                    <a:pt x="35409" y="13573"/>
                    <a:pt x="35659" y="13823"/>
                    <a:pt x="35659" y="14145"/>
                  </a:cubicBezTo>
                  <a:cubicBezTo>
                    <a:pt x="35659" y="14454"/>
                    <a:pt x="35409" y="14704"/>
                    <a:pt x="35100" y="14704"/>
                  </a:cubicBezTo>
                  <a:cubicBezTo>
                    <a:pt x="34778" y="14704"/>
                    <a:pt x="34528" y="14454"/>
                    <a:pt x="34528" y="14145"/>
                  </a:cubicBezTo>
                  <a:cubicBezTo>
                    <a:pt x="34540" y="13811"/>
                    <a:pt x="34778" y="13573"/>
                    <a:pt x="35100" y="13573"/>
                  </a:cubicBezTo>
                  <a:close/>
                  <a:moveTo>
                    <a:pt x="38815" y="13573"/>
                  </a:moveTo>
                  <a:cubicBezTo>
                    <a:pt x="39112" y="13573"/>
                    <a:pt x="39386" y="13823"/>
                    <a:pt x="39386" y="14145"/>
                  </a:cubicBezTo>
                  <a:cubicBezTo>
                    <a:pt x="39386" y="14442"/>
                    <a:pt x="39124" y="14704"/>
                    <a:pt x="38815" y="14704"/>
                  </a:cubicBezTo>
                  <a:cubicBezTo>
                    <a:pt x="38517" y="14704"/>
                    <a:pt x="38255" y="14454"/>
                    <a:pt x="38255" y="14145"/>
                  </a:cubicBezTo>
                  <a:cubicBezTo>
                    <a:pt x="38267" y="13823"/>
                    <a:pt x="38505" y="13573"/>
                    <a:pt x="38815" y="13573"/>
                  </a:cubicBezTo>
                  <a:close/>
                  <a:moveTo>
                    <a:pt x="42553" y="13573"/>
                  </a:moveTo>
                  <a:cubicBezTo>
                    <a:pt x="42863" y="13573"/>
                    <a:pt x="43113" y="13823"/>
                    <a:pt x="43113" y="14145"/>
                  </a:cubicBezTo>
                  <a:cubicBezTo>
                    <a:pt x="43113" y="14454"/>
                    <a:pt x="42863" y="14704"/>
                    <a:pt x="42553" y="14704"/>
                  </a:cubicBezTo>
                  <a:cubicBezTo>
                    <a:pt x="42232" y="14704"/>
                    <a:pt x="41982" y="14454"/>
                    <a:pt x="41982" y="14145"/>
                  </a:cubicBezTo>
                  <a:cubicBezTo>
                    <a:pt x="41982" y="13811"/>
                    <a:pt x="42244" y="13573"/>
                    <a:pt x="42553" y="13573"/>
                  </a:cubicBezTo>
                  <a:close/>
                  <a:moveTo>
                    <a:pt x="46268" y="13573"/>
                  </a:moveTo>
                  <a:cubicBezTo>
                    <a:pt x="46565" y="13573"/>
                    <a:pt x="46839" y="13823"/>
                    <a:pt x="46839" y="14145"/>
                  </a:cubicBezTo>
                  <a:cubicBezTo>
                    <a:pt x="46839" y="14442"/>
                    <a:pt x="46589" y="14704"/>
                    <a:pt x="46268" y="14704"/>
                  </a:cubicBezTo>
                  <a:cubicBezTo>
                    <a:pt x="45970" y="14704"/>
                    <a:pt x="45708" y="14454"/>
                    <a:pt x="45708" y="14145"/>
                  </a:cubicBezTo>
                  <a:cubicBezTo>
                    <a:pt x="45720" y="13823"/>
                    <a:pt x="45958" y="13573"/>
                    <a:pt x="46268" y="13573"/>
                  </a:cubicBezTo>
                  <a:close/>
                  <a:moveTo>
                    <a:pt x="50006" y="13573"/>
                  </a:moveTo>
                  <a:cubicBezTo>
                    <a:pt x="50316" y="13573"/>
                    <a:pt x="50578" y="13823"/>
                    <a:pt x="50578" y="14145"/>
                  </a:cubicBezTo>
                  <a:cubicBezTo>
                    <a:pt x="50578" y="14454"/>
                    <a:pt x="50316" y="14704"/>
                    <a:pt x="50006" y="14704"/>
                  </a:cubicBezTo>
                  <a:cubicBezTo>
                    <a:pt x="49697" y="14704"/>
                    <a:pt x="49447" y="14454"/>
                    <a:pt x="49447" y="14145"/>
                  </a:cubicBezTo>
                  <a:cubicBezTo>
                    <a:pt x="49447" y="13811"/>
                    <a:pt x="49697" y="13573"/>
                    <a:pt x="50006" y="13573"/>
                  </a:cubicBezTo>
                  <a:close/>
                  <a:moveTo>
                    <a:pt x="53733" y="13573"/>
                  </a:moveTo>
                  <a:cubicBezTo>
                    <a:pt x="54031" y="13573"/>
                    <a:pt x="54293" y="13823"/>
                    <a:pt x="54293" y="14145"/>
                  </a:cubicBezTo>
                  <a:cubicBezTo>
                    <a:pt x="54293" y="14442"/>
                    <a:pt x="54043" y="14704"/>
                    <a:pt x="53733" y="14704"/>
                  </a:cubicBezTo>
                  <a:cubicBezTo>
                    <a:pt x="53412" y="14704"/>
                    <a:pt x="53162" y="14454"/>
                    <a:pt x="53162" y="14145"/>
                  </a:cubicBezTo>
                  <a:cubicBezTo>
                    <a:pt x="53173" y="13823"/>
                    <a:pt x="53412" y="13573"/>
                    <a:pt x="53733" y="13573"/>
                  </a:cubicBezTo>
                  <a:close/>
                  <a:moveTo>
                    <a:pt x="57460" y="13573"/>
                  </a:moveTo>
                  <a:cubicBezTo>
                    <a:pt x="57781" y="13573"/>
                    <a:pt x="58031" y="13823"/>
                    <a:pt x="58031" y="14145"/>
                  </a:cubicBezTo>
                  <a:cubicBezTo>
                    <a:pt x="58031" y="14454"/>
                    <a:pt x="57781" y="14704"/>
                    <a:pt x="57460" y="14704"/>
                  </a:cubicBezTo>
                  <a:cubicBezTo>
                    <a:pt x="57150" y="14704"/>
                    <a:pt x="56900" y="14454"/>
                    <a:pt x="56900" y="14145"/>
                  </a:cubicBezTo>
                  <a:cubicBezTo>
                    <a:pt x="56900" y="13811"/>
                    <a:pt x="57150" y="13573"/>
                    <a:pt x="57460" y="13573"/>
                  </a:cubicBezTo>
                  <a:close/>
                  <a:moveTo>
                    <a:pt x="61186" y="13573"/>
                  </a:moveTo>
                  <a:cubicBezTo>
                    <a:pt x="61484" y="13573"/>
                    <a:pt x="61746" y="13823"/>
                    <a:pt x="61746" y="14145"/>
                  </a:cubicBezTo>
                  <a:cubicBezTo>
                    <a:pt x="61746" y="14442"/>
                    <a:pt x="61496" y="14704"/>
                    <a:pt x="61186" y="14704"/>
                  </a:cubicBezTo>
                  <a:cubicBezTo>
                    <a:pt x="60877" y="14704"/>
                    <a:pt x="60615" y="14454"/>
                    <a:pt x="60615" y="14145"/>
                  </a:cubicBezTo>
                  <a:cubicBezTo>
                    <a:pt x="60639" y="13823"/>
                    <a:pt x="60877" y="13573"/>
                    <a:pt x="61186" y="13573"/>
                  </a:cubicBezTo>
                  <a:close/>
                  <a:moveTo>
                    <a:pt x="64925" y="13573"/>
                  </a:moveTo>
                  <a:cubicBezTo>
                    <a:pt x="65234" y="13573"/>
                    <a:pt x="65485" y="13823"/>
                    <a:pt x="65485" y="14145"/>
                  </a:cubicBezTo>
                  <a:cubicBezTo>
                    <a:pt x="65485" y="14454"/>
                    <a:pt x="65234" y="14704"/>
                    <a:pt x="64925" y="14704"/>
                  </a:cubicBezTo>
                  <a:cubicBezTo>
                    <a:pt x="64603" y="14704"/>
                    <a:pt x="64353" y="14454"/>
                    <a:pt x="64353" y="14145"/>
                  </a:cubicBezTo>
                  <a:cubicBezTo>
                    <a:pt x="64353" y="13811"/>
                    <a:pt x="64603" y="13573"/>
                    <a:pt x="64925" y="13573"/>
                  </a:cubicBezTo>
                  <a:close/>
                  <a:moveTo>
                    <a:pt x="68640" y="13573"/>
                  </a:moveTo>
                  <a:cubicBezTo>
                    <a:pt x="68937" y="13573"/>
                    <a:pt x="69211" y="13823"/>
                    <a:pt x="69211" y="14145"/>
                  </a:cubicBezTo>
                  <a:cubicBezTo>
                    <a:pt x="69211" y="14442"/>
                    <a:pt x="68949" y="14704"/>
                    <a:pt x="68640" y="14704"/>
                  </a:cubicBezTo>
                  <a:cubicBezTo>
                    <a:pt x="68330" y="14704"/>
                    <a:pt x="68080" y="14454"/>
                    <a:pt x="68080" y="14145"/>
                  </a:cubicBezTo>
                  <a:cubicBezTo>
                    <a:pt x="68092" y="13823"/>
                    <a:pt x="68330" y="13573"/>
                    <a:pt x="68640" y="13573"/>
                  </a:cubicBezTo>
                  <a:close/>
                  <a:moveTo>
                    <a:pt x="72366" y="13573"/>
                  </a:moveTo>
                  <a:cubicBezTo>
                    <a:pt x="72676" y="13573"/>
                    <a:pt x="72926" y="13823"/>
                    <a:pt x="72926" y="14145"/>
                  </a:cubicBezTo>
                  <a:cubicBezTo>
                    <a:pt x="72926" y="14454"/>
                    <a:pt x="72676" y="14704"/>
                    <a:pt x="72366" y="14704"/>
                  </a:cubicBezTo>
                  <a:cubicBezTo>
                    <a:pt x="72045" y="14704"/>
                    <a:pt x="71795" y="14454"/>
                    <a:pt x="71795" y="14145"/>
                  </a:cubicBezTo>
                  <a:cubicBezTo>
                    <a:pt x="71807" y="13811"/>
                    <a:pt x="72069" y="13573"/>
                    <a:pt x="72366" y="13573"/>
                  </a:cubicBezTo>
                  <a:close/>
                  <a:moveTo>
                    <a:pt x="76093" y="13573"/>
                  </a:moveTo>
                  <a:cubicBezTo>
                    <a:pt x="76391" y="13573"/>
                    <a:pt x="76664" y="13823"/>
                    <a:pt x="76664" y="14145"/>
                  </a:cubicBezTo>
                  <a:cubicBezTo>
                    <a:pt x="76664" y="14442"/>
                    <a:pt x="76403" y="14704"/>
                    <a:pt x="76093" y="14704"/>
                  </a:cubicBezTo>
                  <a:cubicBezTo>
                    <a:pt x="75795" y="14704"/>
                    <a:pt x="75533" y="14454"/>
                    <a:pt x="75533" y="14145"/>
                  </a:cubicBezTo>
                  <a:cubicBezTo>
                    <a:pt x="75533" y="13823"/>
                    <a:pt x="75783" y="13573"/>
                    <a:pt x="76093" y="13573"/>
                  </a:cubicBezTo>
                  <a:close/>
                  <a:moveTo>
                    <a:pt x="79712" y="13573"/>
                  </a:moveTo>
                  <a:cubicBezTo>
                    <a:pt x="80010" y="13573"/>
                    <a:pt x="80284" y="13823"/>
                    <a:pt x="80284" y="14145"/>
                  </a:cubicBezTo>
                  <a:cubicBezTo>
                    <a:pt x="80284" y="14442"/>
                    <a:pt x="80022" y="14704"/>
                    <a:pt x="79712" y="14704"/>
                  </a:cubicBezTo>
                  <a:cubicBezTo>
                    <a:pt x="79403" y="14704"/>
                    <a:pt x="79153" y="14454"/>
                    <a:pt x="79153" y="14145"/>
                  </a:cubicBezTo>
                  <a:cubicBezTo>
                    <a:pt x="79165" y="13823"/>
                    <a:pt x="79403" y="13573"/>
                    <a:pt x="79712" y="13573"/>
                  </a:cubicBezTo>
                  <a:close/>
                  <a:moveTo>
                    <a:pt x="83451" y="13573"/>
                  </a:moveTo>
                  <a:cubicBezTo>
                    <a:pt x="83761" y="13573"/>
                    <a:pt x="84011" y="13823"/>
                    <a:pt x="84011" y="14145"/>
                  </a:cubicBezTo>
                  <a:cubicBezTo>
                    <a:pt x="84011" y="14454"/>
                    <a:pt x="83761" y="14704"/>
                    <a:pt x="83451" y="14704"/>
                  </a:cubicBezTo>
                  <a:cubicBezTo>
                    <a:pt x="83141" y="14704"/>
                    <a:pt x="82880" y="14454"/>
                    <a:pt x="82880" y="14145"/>
                  </a:cubicBezTo>
                  <a:cubicBezTo>
                    <a:pt x="82880" y="13811"/>
                    <a:pt x="83141" y="13573"/>
                    <a:pt x="83451" y="13573"/>
                  </a:cubicBezTo>
                  <a:close/>
                  <a:moveTo>
                    <a:pt x="87166" y="13573"/>
                  </a:moveTo>
                  <a:cubicBezTo>
                    <a:pt x="87463" y="13573"/>
                    <a:pt x="87737" y="13823"/>
                    <a:pt x="87737" y="14145"/>
                  </a:cubicBezTo>
                  <a:cubicBezTo>
                    <a:pt x="87737" y="14442"/>
                    <a:pt x="87475" y="14704"/>
                    <a:pt x="87166" y="14704"/>
                  </a:cubicBezTo>
                  <a:cubicBezTo>
                    <a:pt x="86856" y="14704"/>
                    <a:pt x="86606" y="14454"/>
                    <a:pt x="86606" y="14145"/>
                  </a:cubicBezTo>
                  <a:cubicBezTo>
                    <a:pt x="86618" y="13823"/>
                    <a:pt x="86856" y="13573"/>
                    <a:pt x="87166" y="13573"/>
                  </a:cubicBezTo>
                  <a:close/>
                  <a:moveTo>
                    <a:pt x="90904" y="13573"/>
                  </a:moveTo>
                  <a:cubicBezTo>
                    <a:pt x="91214" y="13573"/>
                    <a:pt x="91464" y="13823"/>
                    <a:pt x="91464" y="14145"/>
                  </a:cubicBezTo>
                  <a:cubicBezTo>
                    <a:pt x="91464" y="14454"/>
                    <a:pt x="91214" y="14704"/>
                    <a:pt x="90904" y="14704"/>
                  </a:cubicBezTo>
                  <a:cubicBezTo>
                    <a:pt x="90595" y="14704"/>
                    <a:pt x="90345" y="14454"/>
                    <a:pt x="90345" y="14145"/>
                  </a:cubicBezTo>
                  <a:cubicBezTo>
                    <a:pt x="90345" y="13811"/>
                    <a:pt x="90595" y="13573"/>
                    <a:pt x="90904" y="13573"/>
                  </a:cubicBezTo>
                  <a:close/>
                  <a:moveTo>
                    <a:pt x="94631" y="13573"/>
                  </a:moveTo>
                  <a:cubicBezTo>
                    <a:pt x="94929" y="13573"/>
                    <a:pt x="95191" y="13823"/>
                    <a:pt x="95191" y="14145"/>
                  </a:cubicBezTo>
                  <a:cubicBezTo>
                    <a:pt x="95191" y="14442"/>
                    <a:pt x="94941" y="14704"/>
                    <a:pt x="94631" y="14704"/>
                  </a:cubicBezTo>
                  <a:cubicBezTo>
                    <a:pt x="94310" y="14704"/>
                    <a:pt x="94060" y="14454"/>
                    <a:pt x="94060" y="14145"/>
                  </a:cubicBezTo>
                  <a:cubicBezTo>
                    <a:pt x="94071" y="13823"/>
                    <a:pt x="94310" y="13573"/>
                    <a:pt x="94631" y="13573"/>
                  </a:cubicBezTo>
                  <a:close/>
                  <a:moveTo>
                    <a:pt x="98346" y="13573"/>
                  </a:moveTo>
                  <a:cubicBezTo>
                    <a:pt x="98655" y="13573"/>
                    <a:pt x="98905" y="13823"/>
                    <a:pt x="98905" y="14145"/>
                  </a:cubicBezTo>
                  <a:cubicBezTo>
                    <a:pt x="98905" y="14454"/>
                    <a:pt x="98655" y="14704"/>
                    <a:pt x="98346" y="14704"/>
                  </a:cubicBezTo>
                  <a:cubicBezTo>
                    <a:pt x="98036" y="14704"/>
                    <a:pt x="97786" y="14454"/>
                    <a:pt x="97786" y="14145"/>
                  </a:cubicBezTo>
                  <a:cubicBezTo>
                    <a:pt x="97798" y="13811"/>
                    <a:pt x="98036" y="13573"/>
                    <a:pt x="98346" y="13573"/>
                  </a:cubicBezTo>
                  <a:close/>
                  <a:moveTo>
                    <a:pt x="102084" y="13573"/>
                  </a:moveTo>
                  <a:cubicBezTo>
                    <a:pt x="102382" y="13573"/>
                    <a:pt x="102644" y="13823"/>
                    <a:pt x="102644" y="14145"/>
                  </a:cubicBezTo>
                  <a:cubicBezTo>
                    <a:pt x="102644" y="14442"/>
                    <a:pt x="102394" y="14704"/>
                    <a:pt x="102084" y="14704"/>
                  </a:cubicBezTo>
                  <a:cubicBezTo>
                    <a:pt x="101787" y="14704"/>
                    <a:pt x="101513" y="14454"/>
                    <a:pt x="101513" y="14145"/>
                  </a:cubicBezTo>
                  <a:cubicBezTo>
                    <a:pt x="101513" y="13823"/>
                    <a:pt x="101775" y="13573"/>
                    <a:pt x="102084" y="13573"/>
                  </a:cubicBezTo>
                  <a:close/>
                  <a:moveTo>
                    <a:pt x="105799" y="13573"/>
                  </a:moveTo>
                  <a:cubicBezTo>
                    <a:pt x="106121" y="13573"/>
                    <a:pt x="106371" y="13823"/>
                    <a:pt x="106371" y="14145"/>
                  </a:cubicBezTo>
                  <a:cubicBezTo>
                    <a:pt x="106371" y="14454"/>
                    <a:pt x="106109" y="14704"/>
                    <a:pt x="105799" y="14704"/>
                  </a:cubicBezTo>
                  <a:cubicBezTo>
                    <a:pt x="105490" y="14704"/>
                    <a:pt x="105239" y="14454"/>
                    <a:pt x="105239" y="14145"/>
                  </a:cubicBezTo>
                  <a:cubicBezTo>
                    <a:pt x="105251" y="13811"/>
                    <a:pt x="105490" y="13573"/>
                    <a:pt x="105799" y="13573"/>
                  </a:cubicBezTo>
                  <a:close/>
                  <a:moveTo>
                    <a:pt x="109538" y="13573"/>
                  </a:moveTo>
                  <a:cubicBezTo>
                    <a:pt x="109835" y="13573"/>
                    <a:pt x="110109" y="13823"/>
                    <a:pt x="110109" y="14145"/>
                  </a:cubicBezTo>
                  <a:cubicBezTo>
                    <a:pt x="110109" y="14442"/>
                    <a:pt x="109847" y="14704"/>
                    <a:pt x="109538" y="14704"/>
                  </a:cubicBezTo>
                  <a:cubicBezTo>
                    <a:pt x="109228" y="14704"/>
                    <a:pt x="108978" y="14454"/>
                    <a:pt x="108978" y="14145"/>
                  </a:cubicBezTo>
                  <a:cubicBezTo>
                    <a:pt x="108978" y="13823"/>
                    <a:pt x="109228" y="13573"/>
                    <a:pt x="109538" y="13573"/>
                  </a:cubicBezTo>
                  <a:close/>
                  <a:moveTo>
                    <a:pt x="113264" y="13573"/>
                  </a:moveTo>
                  <a:cubicBezTo>
                    <a:pt x="113574" y="13573"/>
                    <a:pt x="113824" y="13823"/>
                    <a:pt x="113824" y="14145"/>
                  </a:cubicBezTo>
                  <a:cubicBezTo>
                    <a:pt x="113824" y="14454"/>
                    <a:pt x="113574" y="14704"/>
                    <a:pt x="113264" y="14704"/>
                  </a:cubicBezTo>
                  <a:cubicBezTo>
                    <a:pt x="112943" y="14704"/>
                    <a:pt x="112693" y="14454"/>
                    <a:pt x="112693" y="14145"/>
                  </a:cubicBezTo>
                  <a:cubicBezTo>
                    <a:pt x="112705" y="13811"/>
                    <a:pt x="112943" y="13573"/>
                    <a:pt x="113264" y="13573"/>
                  </a:cubicBezTo>
                  <a:close/>
                  <a:moveTo>
                    <a:pt x="116991" y="13573"/>
                  </a:moveTo>
                  <a:cubicBezTo>
                    <a:pt x="117289" y="13573"/>
                    <a:pt x="117562" y="13823"/>
                    <a:pt x="117562" y="14145"/>
                  </a:cubicBezTo>
                  <a:cubicBezTo>
                    <a:pt x="117562" y="14442"/>
                    <a:pt x="117312" y="14704"/>
                    <a:pt x="116991" y="14704"/>
                  </a:cubicBezTo>
                  <a:cubicBezTo>
                    <a:pt x="116681" y="14704"/>
                    <a:pt x="116431" y="14454"/>
                    <a:pt x="116431" y="14145"/>
                  </a:cubicBezTo>
                  <a:cubicBezTo>
                    <a:pt x="116431" y="13823"/>
                    <a:pt x="116681" y="13573"/>
                    <a:pt x="116991" y="13573"/>
                  </a:cubicBezTo>
                  <a:close/>
                  <a:moveTo>
                    <a:pt x="120718" y="13573"/>
                  </a:moveTo>
                  <a:cubicBezTo>
                    <a:pt x="121027" y="13573"/>
                    <a:pt x="121277" y="13823"/>
                    <a:pt x="121277" y="14145"/>
                  </a:cubicBezTo>
                  <a:cubicBezTo>
                    <a:pt x="121277" y="14454"/>
                    <a:pt x="121027" y="14704"/>
                    <a:pt x="120718" y="14704"/>
                  </a:cubicBezTo>
                  <a:cubicBezTo>
                    <a:pt x="120408" y="14704"/>
                    <a:pt x="120146" y="14454"/>
                    <a:pt x="120146" y="14145"/>
                  </a:cubicBezTo>
                  <a:cubicBezTo>
                    <a:pt x="120170" y="13811"/>
                    <a:pt x="120420" y="13573"/>
                    <a:pt x="120718" y="13573"/>
                  </a:cubicBezTo>
                  <a:close/>
                  <a:moveTo>
                    <a:pt x="124456" y="13573"/>
                  </a:moveTo>
                  <a:cubicBezTo>
                    <a:pt x="124754" y="13573"/>
                    <a:pt x="125016" y="13823"/>
                    <a:pt x="125016" y="14145"/>
                  </a:cubicBezTo>
                  <a:cubicBezTo>
                    <a:pt x="125016" y="14442"/>
                    <a:pt x="124766" y="14704"/>
                    <a:pt x="124456" y="14704"/>
                  </a:cubicBezTo>
                  <a:cubicBezTo>
                    <a:pt x="124135" y="14704"/>
                    <a:pt x="123885" y="14454"/>
                    <a:pt x="123885" y="14145"/>
                  </a:cubicBezTo>
                  <a:cubicBezTo>
                    <a:pt x="123885" y="13823"/>
                    <a:pt x="124135" y="13573"/>
                    <a:pt x="124456" y="13573"/>
                  </a:cubicBezTo>
                  <a:close/>
                  <a:moveTo>
                    <a:pt x="128171" y="13573"/>
                  </a:moveTo>
                  <a:cubicBezTo>
                    <a:pt x="128480" y="13573"/>
                    <a:pt x="128742" y="13823"/>
                    <a:pt x="128742" y="14145"/>
                  </a:cubicBezTo>
                  <a:cubicBezTo>
                    <a:pt x="128742" y="14454"/>
                    <a:pt x="128480" y="14704"/>
                    <a:pt x="128171" y="14704"/>
                  </a:cubicBezTo>
                  <a:cubicBezTo>
                    <a:pt x="127861" y="14704"/>
                    <a:pt x="127611" y="14454"/>
                    <a:pt x="127611" y="14145"/>
                  </a:cubicBezTo>
                  <a:cubicBezTo>
                    <a:pt x="127611" y="13811"/>
                    <a:pt x="127861" y="13573"/>
                    <a:pt x="128171" y="13573"/>
                  </a:cubicBezTo>
                  <a:close/>
                  <a:moveTo>
                    <a:pt x="131898" y="13573"/>
                  </a:moveTo>
                  <a:cubicBezTo>
                    <a:pt x="132195" y="13573"/>
                    <a:pt x="132457" y="13823"/>
                    <a:pt x="132457" y="14145"/>
                  </a:cubicBezTo>
                  <a:cubicBezTo>
                    <a:pt x="132457" y="14442"/>
                    <a:pt x="132207" y="14704"/>
                    <a:pt x="131898" y="14704"/>
                  </a:cubicBezTo>
                  <a:cubicBezTo>
                    <a:pt x="131600" y="14704"/>
                    <a:pt x="131326" y="14454"/>
                    <a:pt x="131326" y="14145"/>
                  </a:cubicBezTo>
                  <a:cubicBezTo>
                    <a:pt x="131338" y="13823"/>
                    <a:pt x="131576" y="13573"/>
                    <a:pt x="131898" y="13573"/>
                  </a:cubicBezTo>
                  <a:close/>
                  <a:moveTo>
                    <a:pt x="3405" y="15431"/>
                  </a:moveTo>
                  <a:cubicBezTo>
                    <a:pt x="3703" y="15431"/>
                    <a:pt x="3977" y="15692"/>
                    <a:pt x="3977" y="16002"/>
                  </a:cubicBezTo>
                  <a:cubicBezTo>
                    <a:pt x="3977" y="16300"/>
                    <a:pt x="3727" y="16562"/>
                    <a:pt x="3405" y="16562"/>
                  </a:cubicBezTo>
                  <a:cubicBezTo>
                    <a:pt x="3096" y="16562"/>
                    <a:pt x="2846" y="16312"/>
                    <a:pt x="2846" y="16002"/>
                  </a:cubicBezTo>
                  <a:cubicBezTo>
                    <a:pt x="2858" y="15692"/>
                    <a:pt x="3096" y="15431"/>
                    <a:pt x="3405" y="15431"/>
                  </a:cubicBezTo>
                  <a:close/>
                  <a:moveTo>
                    <a:pt x="7132" y="15431"/>
                  </a:moveTo>
                  <a:cubicBezTo>
                    <a:pt x="7430" y="15431"/>
                    <a:pt x="7692" y="15692"/>
                    <a:pt x="7692" y="16002"/>
                  </a:cubicBezTo>
                  <a:cubicBezTo>
                    <a:pt x="7692" y="16300"/>
                    <a:pt x="7442" y="16562"/>
                    <a:pt x="7132" y="16562"/>
                  </a:cubicBezTo>
                  <a:cubicBezTo>
                    <a:pt x="6834" y="16562"/>
                    <a:pt x="6560" y="16312"/>
                    <a:pt x="6560" y="16002"/>
                  </a:cubicBezTo>
                  <a:cubicBezTo>
                    <a:pt x="6584" y="15692"/>
                    <a:pt x="6822" y="15431"/>
                    <a:pt x="7132" y="15431"/>
                  </a:cubicBezTo>
                  <a:close/>
                  <a:moveTo>
                    <a:pt x="10871" y="15431"/>
                  </a:moveTo>
                  <a:cubicBezTo>
                    <a:pt x="11168" y="15431"/>
                    <a:pt x="11430" y="15692"/>
                    <a:pt x="11430" y="16002"/>
                  </a:cubicBezTo>
                  <a:cubicBezTo>
                    <a:pt x="11430" y="16300"/>
                    <a:pt x="11180" y="16562"/>
                    <a:pt x="10871" y="16562"/>
                  </a:cubicBezTo>
                  <a:cubicBezTo>
                    <a:pt x="10573" y="16562"/>
                    <a:pt x="10299" y="16312"/>
                    <a:pt x="10299" y="16002"/>
                  </a:cubicBezTo>
                  <a:cubicBezTo>
                    <a:pt x="10299" y="15692"/>
                    <a:pt x="10549" y="15431"/>
                    <a:pt x="10871" y="15431"/>
                  </a:cubicBezTo>
                  <a:close/>
                  <a:moveTo>
                    <a:pt x="14585" y="15431"/>
                  </a:moveTo>
                  <a:cubicBezTo>
                    <a:pt x="14883" y="15431"/>
                    <a:pt x="15157" y="15692"/>
                    <a:pt x="15157" y="16002"/>
                  </a:cubicBezTo>
                  <a:cubicBezTo>
                    <a:pt x="15157" y="16300"/>
                    <a:pt x="14895" y="16562"/>
                    <a:pt x="14585" y="16562"/>
                  </a:cubicBezTo>
                  <a:cubicBezTo>
                    <a:pt x="14288" y="16562"/>
                    <a:pt x="14014" y="16312"/>
                    <a:pt x="14014" y="16002"/>
                  </a:cubicBezTo>
                  <a:cubicBezTo>
                    <a:pt x="14038" y="15692"/>
                    <a:pt x="14276" y="15431"/>
                    <a:pt x="14585" y="15431"/>
                  </a:cubicBezTo>
                  <a:close/>
                  <a:moveTo>
                    <a:pt x="18324" y="15431"/>
                  </a:moveTo>
                  <a:cubicBezTo>
                    <a:pt x="18622" y="15431"/>
                    <a:pt x="18883" y="15692"/>
                    <a:pt x="18883" y="16002"/>
                  </a:cubicBezTo>
                  <a:cubicBezTo>
                    <a:pt x="18883" y="16300"/>
                    <a:pt x="18633" y="16562"/>
                    <a:pt x="18324" y="16562"/>
                  </a:cubicBezTo>
                  <a:cubicBezTo>
                    <a:pt x="18026" y="16562"/>
                    <a:pt x="17752" y="16312"/>
                    <a:pt x="17752" y="16002"/>
                  </a:cubicBezTo>
                  <a:cubicBezTo>
                    <a:pt x="17752" y="15692"/>
                    <a:pt x="18014" y="15431"/>
                    <a:pt x="18324" y="15431"/>
                  </a:cubicBezTo>
                  <a:close/>
                  <a:moveTo>
                    <a:pt x="22039" y="15431"/>
                  </a:moveTo>
                  <a:cubicBezTo>
                    <a:pt x="22336" y="15431"/>
                    <a:pt x="22610" y="15692"/>
                    <a:pt x="22610" y="16002"/>
                  </a:cubicBezTo>
                  <a:cubicBezTo>
                    <a:pt x="22610" y="16300"/>
                    <a:pt x="22360" y="16562"/>
                    <a:pt x="22039" y="16562"/>
                  </a:cubicBezTo>
                  <a:cubicBezTo>
                    <a:pt x="21729" y="16562"/>
                    <a:pt x="21479" y="16312"/>
                    <a:pt x="21479" y="16002"/>
                  </a:cubicBezTo>
                  <a:cubicBezTo>
                    <a:pt x="21491" y="15692"/>
                    <a:pt x="21729" y="15431"/>
                    <a:pt x="22039" y="15431"/>
                  </a:cubicBezTo>
                  <a:close/>
                  <a:moveTo>
                    <a:pt x="25777" y="15431"/>
                  </a:moveTo>
                  <a:cubicBezTo>
                    <a:pt x="26075" y="15431"/>
                    <a:pt x="26349" y="15692"/>
                    <a:pt x="26349" y="16002"/>
                  </a:cubicBezTo>
                  <a:cubicBezTo>
                    <a:pt x="26349" y="16300"/>
                    <a:pt x="26087" y="16562"/>
                    <a:pt x="25777" y="16562"/>
                  </a:cubicBezTo>
                  <a:cubicBezTo>
                    <a:pt x="25468" y="16562"/>
                    <a:pt x="25206" y="16312"/>
                    <a:pt x="25206" y="16002"/>
                  </a:cubicBezTo>
                  <a:cubicBezTo>
                    <a:pt x="25218" y="15692"/>
                    <a:pt x="25468" y="15431"/>
                    <a:pt x="25777" y="15431"/>
                  </a:cubicBezTo>
                  <a:close/>
                  <a:moveTo>
                    <a:pt x="29504" y="15431"/>
                  </a:moveTo>
                  <a:cubicBezTo>
                    <a:pt x="29801" y="15431"/>
                    <a:pt x="30063" y="15692"/>
                    <a:pt x="30063" y="16002"/>
                  </a:cubicBezTo>
                  <a:cubicBezTo>
                    <a:pt x="30063" y="16300"/>
                    <a:pt x="29813" y="16562"/>
                    <a:pt x="29504" y="16562"/>
                  </a:cubicBezTo>
                  <a:cubicBezTo>
                    <a:pt x="29182" y="16562"/>
                    <a:pt x="28932" y="16312"/>
                    <a:pt x="28932" y="16002"/>
                  </a:cubicBezTo>
                  <a:cubicBezTo>
                    <a:pt x="28944" y="15692"/>
                    <a:pt x="29182" y="15431"/>
                    <a:pt x="29504" y="15431"/>
                  </a:cubicBezTo>
                  <a:close/>
                  <a:moveTo>
                    <a:pt x="33230" y="15431"/>
                  </a:moveTo>
                  <a:cubicBezTo>
                    <a:pt x="33528" y="15431"/>
                    <a:pt x="33802" y="15692"/>
                    <a:pt x="33802" y="16002"/>
                  </a:cubicBezTo>
                  <a:cubicBezTo>
                    <a:pt x="33802" y="16300"/>
                    <a:pt x="33552" y="16562"/>
                    <a:pt x="33230" y="16562"/>
                  </a:cubicBezTo>
                  <a:cubicBezTo>
                    <a:pt x="32921" y="16562"/>
                    <a:pt x="32671" y="16312"/>
                    <a:pt x="32671" y="16002"/>
                  </a:cubicBezTo>
                  <a:cubicBezTo>
                    <a:pt x="32671" y="15692"/>
                    <a:pt x="32921" y="15431"/>
                    <a:pt x="33230" y="15431"/>
                  </a:cubicBezTo>
                  <a:close/>
                  <a:moveTo>
                    <a:pt x="36957" y="15431"/>
                  </a:moveTo>
                  <a:cubicBezTo>
                    <a:pt x="37255" y="15431"/>
                    <a:pt x="37517" y="15692"/>
                    <a:pt x="37517" y="16002"/>
                  </a:cubicBezTo>
                  <a:cubicBezTo>
                    <a:pt x="37517" y="16300"/>
                    <a:pt x="37267" y="16562"/>
                    <a:pt x="36957" y="16562"/>
                  </a:cubicBezTo>
                  <a:cubicBezTo>
                    <a:pt x="36648" y="16562"/>
                    <a:pt x="36386" y="16312"/>
                    <a:pt x="36386" y="16002"/>
                  </a:cubicBezTo>
                  <a:cubicBezTo>
                    <a:pt x="36409" y="15692"/>
                    <a:pt x="36648" y="15431"/>
                    <a:pt x="36957" y="15431"/>
                  </a:cubicBezTo>
                  <a:close/>
                  <a:moveTo>
                    <a:pt x="40672" y="15431"/>
                  </a:moveTo>
                  <a:cubicBezTo>
                    <a:pt x="40970" y="15431"/>
                    <a:pt x="41243" y="15692"/>
                    <a:pt x="41243" y="16002"/>
                  </a:cubicBezTo>
                  <a:cubicBezTo>
                    <a:pt x="41243" y="16300"/>
                    <a:pt x="40993" y="16562"/>
                    <a:pt x="40672" y="16562"/>
                  </a:cubicBezTo>
                  <a:cubicBezTo>
                    <a:pt x="40374" y="16562"/>
                    <a:pt x="40112" y="16312"/>
                    <a:pt x="40112" y="16002"/>
                  </a:cubicBezTo>
                  <a:cubicBezTo>
                    <a:pt x="40124" y="15692"/>
                    <a:pt x="40362" y="15431"/>
                    <a:pt x="40672" y="15431"/>
                  </a:cubicBezTo>
                  <a:close/>
                  <a:moveTo>
                    <a:pt x="44410" y="15431"/>
                  </a:moveTo>
                  <a:cubicBezTo>
                    <a:pt x="44708" y="15431"/>
                    <a:pt x="44982" y="15692"/>
                    <a:pt x="44982" y="16002"/>
                  </a:cubicBezTo>
                  <a:cubicBezTo>
                    <a:pt x="44982" y="16300"/>
                    <a:pt x="44720" y="16562"/>
                    <a:pt x="44410" y="16562"/>
                  </a:cubicBezTo>
                  <a:cubicBezTo>
                    <a:pt x="44113" y="16562"/>
                    <a:pt x="43851" y="16312"/>
                    <a:pt x="43851" y="16002"/>
                  </a:cubicBezTo>
                  <a:cubicBezTo>
                    <a:pt x="43851" y="15692"/>
                    <a:pt x="44101" y="15431"/>
                    <a:pt x="44410" y="15431"/>
                  </a:cubicBezTo>
                  <a:close/>
                  <a:moveTo>
                    <a:pt x="48137" y="15431"/>
                  </a:moveTo>
                  <a:cubicBezTo>
                    <a:pt x="48435" y="15431"/>
                    <a:pt x="48697" y="15692"/>
                    <a:pt x="48697" y="16002"/>
                  </a:cubicBezTo>
                  <a:cubicBezTo>
                    <a:pt x="48697" y="16300"/>
                    <a:pt x="48447" y="16562"/>
                    <a:pt x="48137" y="16562"/>
                  </a:cubicBezTo>
                  <a:cubicBezTo>
                    <a:pt x="47839" y="16562"/>
                    <a:pt x="47566" y="16312"/>
                    <a:pt x="47566" y="16002"/>
                  </a:cubicBezTo>
                  <a:cubicBezTo>
                    <a:pt x="47578" y="15692"/>
                    <a:pt x="47839" y="15431"/>
                    <a:pt x="48137" y="15431"/>
                  </a:cubicBezTo>
                  <a:close/>
                  <a:moveTo>
                    <a:pt x="51864" y="15431"/>
                  </a:moveTo>
                  <a:cubicBezTo>
                    <a:pt x="52161" y="15431"/>
                    <a:pt x="52435" y="15692"/>
                    <a:pt x="52435" y="16002"/>
                  </a:cubicBezTo>
                  <a:cubicBezTo>
                    <a:pt x="52435" y="16300"/>
                    <a:pt x="52185" y="16562"/>
                    <a:pt x="51864" y="16562"/>
                  </a:cubicBezTo>
                  <a:cubicBezTo>
                    <a:pt x="51566" y="16562"/>
                    <a:pt x="51304" y="16312"/>
                    <a:pt x="51304" y="16002"/>
                  </a:cubicBezTo>
                  <a:cubicBezTo>
                    <a:pt x="51304" y="15692"/>
                    <a:pt x="51554" y="15431"/>
                    <a:pt x="51864" y="15431"/>
                  </a:cubicBezTo>
                  <a:close/>
                  <a:moveTo>
                    <a:pt x="55602" y="15431"/>
                  </a:moveTo>
                  <a:cubicBezTo>
                    <a:pt x="55900" y="15431"/>
                    <a:pt x="56174" y="15692"/>
                    <a:pt x="56174" y="16002"/>
                  </a:cubicBezTo>
                  <a:cubicBezTo>
                    <a:pt x="56174" y="16300"/>
                    <a:pt x="55912" y="16562"/>
                    <a:pt x="55602" y="16562"/>
                  </a:cubicBezTo>
                  <a:cubicBezTo>
                    <a:pt x="55293" y="16562"/>
                    <a:pt x="55043" y="16312"/>
                    <a:pt x="55043" y="16002"/>
                  </a:cubicBezTo>
                  <a:cubicBezTo>
                    <a:pt x="55043" y="15692"/>
                    <a:pt x="55293" y="15431"/>
                    <a:pt x="55602" y="15431"/>
                  </a:cubicBezTo>
                  <a:close/>
                  <a:moveTo>
                    <a:pt x="59329" y="15431"/>
                  </a:moveTo>
                  <a:cubicBezTo>
                    <a:pt x="59627" y="15431"/>
                    <a:pt x="59889" y="15692"/>
                    <a:pt x="59889" y="16002"/>
                  </a:cubicBezTo>
                  <a:cubicBezTo>
                    <a:pt x="59889" y="16300"/>
                    <a:pt x="59639" y="16562"/>
                    <a:pt x="59329" y="16562"/>
                  </a:cubicBezTo>
                  <a:cubicBezTo>
                    <a:pt x="59008" y="16562"/>
                    <a:pt x="58757" y="16312"/>
                    <a:pt x="58757" y="16002"/>
                  </a:cubicBezTo>
                  <a:cubicBezTo>
                    <a:pt x="58757" y="15692"/>
                    <a:pt x="59008" y="15431"/>
                    <a:pt x="59329" y="15431"/>
                  </a:cubicBezTo>
                  <a:close/>
                  <a:moveTo>
                    <a:pt x="63056" y="15431"/>
                  </a:moveTo>
                  <a:cubicBezTo>
                    <a:pt x="63353" y="15431"/>
                    <a:pt x="63627" y="15692"/>
                    <a:pt x="63627" y="16002"/>
                  </a:cubicBezTo>
                  <a:cubicBezTo>
                    <a:pt x="63627" y="16300"/>
                    <a:pt x="63377" y="16562"/>
                    <a:pt x="63056" y="16562"/>
                  </a:cubicBezTo>
                  <a:cubicBezTo>
                    <a:pt x="62746" y="16562"/>
                    <a:pt x="62496" y="16312"/>
                    <a:pt x="62496" y="16002"/>
                  </a:cubicBezTo>
                  <a:cubicBezTo>
                    <a:pt x="62496" y="15692"/>
                    <a:pt x="62746" y="15431"/>
                    <a:pt x="63056" y="15431"/>
                  </a:cubicBezTo>
                  <a:close/>
                  <a:moveTo>
                    <a:pt x="66782" y="15431"/>
                  </a:moveTo>
                  <a:cubicBezTo>
                    <a:pt x="67080" y="15431"/>
                    <a:pt x="67342" y="15692"/>
                    <a:pt x="67342" y="16002"/>
                  </a:cubicBezTo>
                  <a:cubicBezTo>
                    <a:pt x="67342" y="16300"/>
                    <a:pt x="67092" y="16562"/>
                    <a:pt x="66782" y="16562"/>
                  </a:cubicBezTo>
                  <a:cubicBezTo>
                    <a:pt x="66473" y="16562"/>
                    <a:pt x="66211" y="16312"/>
                    <a:pt x="66211" y="16002"/>
                  </a:cubicBezTo>
                  <a:cubicBezTo>
                    <a:pt x="66235" y="15692"/>
                    <a:pt x="66473" y="15431"/>
                    <a:pt x="66782" y="15431"/>
                  </a:cubicBezTo>
                  <a:close/>
                  <a:moveTo>
                    <a:pt x="70509" y="15431"/>
                  </a:moveTo>
                  <a:cubicBezTo>
                    <a:pt x="70807" y="15431"/>
                    <a:pt x="71080" y="15692"/>
                    <a:pt x="71080" y="16002"/>
                  </a:cubicBezTo>
                  <a:cubicBezTo>
                    <a:pt x="71080" y="16300"/>
                    <a:pt x="70830" y="16562"/>
                    <a:pt x="70509" y="16562"/>
                  </a:cubicBezTo>
                  <a:cubicBezTo>
                    <a:pt x="70199" y="16562"/>
                    <a:pt x="69949" y="16312"/>
                    <a:pt x="69949" y="16002"/>
                  </a:cubicBezTo>
                  <a:cubicBezTo>
                    <a:pt x="69949" y="15692"/>
                    <a:pt x="70199" y="15431"/>
                    <a:pt x="70509" y="15431"/>
                  </a:cubicBezTo>
                  <a:close/>
                  <a:moveTo>
                    <a:pt x="74236" y="15431"/>
                  </a:moveTo>
                  <a:cubicBezTo>
                    <a:pt x="74533" y="15431"/>
                    <a:pt x="74795" y="15692"/>
                    <a:pt x="74795" y="16002"/>
                  </a:cubicBezTo>
                  <a:cubicBezTo>
                    <a:pt x="74795" y="16300"/>
                    <a:pt x="74545" y="16562"/>
                    <a:pt x="74236" y="16562"/>
                  </a:cubicBezTo>
                  <a:cubicBezTo>
                    <a:pt x="73938" y="16562"/>
                    <a:pt x="73676" y="16312"/>
                    <a:pt x="73676" y="16002"/>
                  </a:cubicBezTo>
                  <a:cubicBezTo>
                    <a:pt x="73676" y="15692"/>
                    <a:pt x="73926" y="15431"/>
                    <a:pt x="74236" y="15431"/>
                  </a:cubicBezTo>
                  <a:close/>
                  <a:moveTo>
                    <a:pt x="77855" y="15431"/>
                  </a:moveTo>
                  <a:cubicBezTo>
                    <a:pt x="78153" y="15431"/>
                    <a:pt x="78415" y="15692"/>
                    <a:pt x="78415" y="16002"/>
                  </a:cubicBezTo>
                  <a:cubicBezTo>
                    <a:pt x="78415" y="16300"/>
                    <a:pt x="78165" y="16562"/>
                    <a:pt x="77855" y="16562"/>
                  </a:cubicBezTo>
                  <a:cubicBezTo>
                    <a:pt x="77546" y="16562"/>
                    <a:pt x="77284" y="16312"/>
                    <a:pt x="77284" y="16002"/>
                  </a:cubicBezTo>
                  <a:cubicBezTo>
                    <a:pt x="77284" y="15692"/>
                    <a:pt x="77546" y="15431"/>
                    <a:pt x="77855" y="15431"/>
                  </a:cubicBezTo>
                  <a:close/>
                  <a:moveTo>
                    <a:pt x="81570" y="15431"/>
                  </a:moveTo>
                  <a:cubicBezTo>
                    <a:pt x="81868" y="15431"/>
                    <a:pt x="82141" y="15692"/>
                    <a:pt x="82141" y="16002"/>
                  </a:cubicBezTo>
                  <a:cubicBezTo>
                    <a:pt x="82141" y="16300"/>
                    <a:pt x="81879" y="16562"/>
                    <a:pt x="81570" y="16562"/>
                  </a:cubicBezTo>
                  <a:cubicBezTo>
                    <a:pt x="81260" y="16562"/>
                    <a:pt x="81010" y="16312"/>
                    <a:pt x="81010" y="16002"/>
                  </a:cubicBezTo>
                  <a:cubicBezTo>
                    <a:pt x="81022" y="15692"/>
                    <a:pt x="81260" y="15431"/>
                    <a:pt x="81570" y="15431"/>
                  </a:cubicBezTo>
                  <a:close/>
                  <a:moveTo>
                    <a:pt x="85308" y="15431"/>
                  </a:moveTo>
                  <a:cubicBezTo>
                    <a:pt x="85606" y="15431"/>
                    <a:pt x="85880" y="15692"/>
                    <a:pt x="85880" y="16002"/>
                  </a:cubicBezTo>
                  <a:cubicBezTo>
                    <a:pt x="85880" y="16300"/>
                    <a:pt x="85618" y="16562"/>
                    <a:pt x="85308" y="16562"/>
                  </a:cubicBezTo>
                  <a:cubicBezTo>
                    <a:pt x="84999" y="16562"/>
                    <a:pt x="84749" y="16312"/>
                    <a:pt x="84749" y="16002"/>
                  </a:cubicBezTo>
                  <a:cubicBezTo>
                    <a:pt x="84749" y="15692"/>
                    <a:pt x="84999" y="15431"/>
                    <a:pt x="85308" y="15431"/>
                  </a:cubicBezTo>
                  <a:close/>
                  <a:moveTo>
                    <a:pt x="89035" y="15431"/>
                  </a:moveTo>
                  <a:cubicBezTo>
                    <a:pt x="89333" y="15431"/>
                    <a:pt x="89595" y="15692"/>
                    <a:pt x="89595" y="16002"/>
                  </a:cubicBezTo>
                  <a:cubicBezTo>
                    <a:pt x="89595" y="16300"/>
                    <a:pt x="89345" y="16562"/>
                    <a:pt x="89035" y="16562"/>
                  </a:cubicBezTo>
                  <a:cubicBezTo>
                    <a:pt x="88714" y="16562"/>
                    <a:pt x="88464" y="16312"/>
                    <a:pt x="88464" y="16002"/>
                  </a:cubicBezTo>
                  <a:cubicBezTo>
                    <a:pt x="88475" y="15692"/>
                    <a:pt x="88714" y="15431"/>
                    <a:pt x="89035" y="15431"/>
                  </a:cubicBezTo>
                  <a:close/>
                  <a:moveTo>
                    <a:pt x="92762" y="15431"/>
                  </a:moveTo>
                  <a:cubicBezTo>
                    <a:pt x="93059" y="15431"/>
                    <a:pt x="93333" y="15692"/>
                    <a:pt x="93333" y="16002"/>
                  </a:cubicBezTo>
                  <a:cubicBezTo>
                    <a:pt x="93333" y="16300"/>
                    <a:pt x="93071" y="16562"/>
                    <a:pt x="92762" y="16562"/>
                  </a:cubicBezTo>
                  <a:cubicBezTo>
                    <a:pt x="92452" y="16562"/>
                    <a:pt x="92202" y="16312"/>
                    <a:pt x="92202" y="16002"/>
                  </a:cubicBezTo>
                  <a:cubicBezTo>
                    <a:pt x="92202" y="15692"/>
                    <a:pt x="92452" y="15431"/>
                    <a:pt x="92762" y="15431"/>
                  </a:cubicBezTo>
                  <a:close/>
                  <a:moveTo>
                    <a:pt x="96488" y="15431"/>
                  </a:moveTo>
                  <a:cubicBezTo>
                    <a:pt x="96786" y="15431"/>
                    <a:pt x="97048" y="15692"/>
                    <a:pt x="97048" y="16002"/>
                  </a:cubicBezTo>
                  <a:cubicBezTo>
                    <a:pt x="97048" y="16300"/>
                    <a:pt x="96798" y="16562"/>
                    <a:pt x="96488" y="16562"/>
                  </a:cubicBezTo>
                  <a:cubicBezTo>
                    <a:pt x="96191" y="16562"/>
                    <a:pt x="95917" y="16312"/>
                    <a:pt x="95917" y="16002"/>
                  </a:cubicBezTo>
                  <a:cubicBezTo>
                    <a:pt x="95917" y="15692"/>
                    <a:pt x="96179" y="15431"/>
                    <a:pt x="96488" y="15431"/>
                  </a:cubicBezTo>
                  <a:close/>
                  <a:moveTo>
                    <a:pt x="100203" y="15431"/>
                  </a:moveTo>
                  <a:cubicBezTo>
                    <a:pt x="100501" y="15431"/>
                    <a:pt x="100775" y="15692"/>
                    <a:pt x="100775" y="16002"/>
                  </a:cubicBezTo>
                  <a:cubicBezTo>
                    <a:pt x="100775" y="16300"/>
                    <a:pt x="100513" y="16562"/>
                    <a:pt x="100203" y="16562"/>
                  </a:cubicBezTo>
                  <a:cubicBezTo>
                    <a:pt x="99905" y="16562"/>
                    <a:pt x="99644" y="16312"/>
                    <a:pt x="99644" y="16002"/>
                  </a:cubicBezTo>
                  <a:cubicBezTo>
                    <a:pt x="99655" y="15692"/>
                    <a:pt x="99894" y="15431"/>
                    <a:pt x="100203" y="15431"/>
                  </a:cubicBezTo>
                  <a:close/>
                  <a:moveTo>
                    <a:pt x="103942" y="15431"/>
                  </a:moveTo>
                  <a:cubicBezTo>
                    <a:pt x="104239" y="15431"/>
                    <a:pt x="104513" y="15692"/>
                    <a:pt x="104513" y="16002"/>
                  </a:cubicBezTo>
                  <a:cubicBezTo>
                    <a:pt x="104513" y="16300"/>
                    <a:pt x="104251" y="16562"/>
                    <a:pt x="103942" y="16562"/>
                  </a:cubicBezTo>
                  <a:cubicBezTo>
                    <a:pt x="103644" y="16562"/>
                    <a:pt x="103382" y="16312"/>
                    <a:pt x="103382" y="16002"/>
                  </a:cubicBezTo>
                  <a:cubicBezTo>
                    <a:pt x="103382" y="15692"/>
                    <a:pt x="103632" y="15431"/>
                    <a:pt x="103942" y="15431"/>
                  </a:cubicBezTo>
                  <a:close/>
                  <a:moveTo>
                    <a:pt x="107668" y="15431"/>
                  </a:moveTo>
                  <a:cubicBezTo>
                    <a:pt x="107966" y="15431"/>
                    <a:pt x="108228" y="15692"/>
                    <a:pt x="108228" y="16002"/>
                  </a:cubicBezTo>
                  <a:cubicBezTo>
                    <a:pt x="108228" y="16300"/>
                    <a:pt x="107978" y="16562"/>
                    <a:pt x="107668" y="16562"/>
                  </a:cubicBezTo>
                  <a:cubicBezTo>
                    <a:pt x="107371" y="16562"/>
                    <a:pt x="107097" y="16312"/>
                    <a:pt x="107097" y="16002"/>
                  </a:cubicBezTo>
                  <a:cubicBezTo>
                    <a:pt x="107109" y="15692"/>
                    <a:pt x="107347" y="15431"/>
                    <a:pt x="107668" y="15431"/>
                  </a:cubicBezTo>
                  <a:close/>
                  <a:moveTo>
                    <a:pt x="111395" y="15431"/>
                  </a:moveTo>
                  <a:cubicBezTo>
                    <a:pt x="111693" y="15431"/>
                    <a:pt x="111967" y="15692"/>
                    <a:pt x="111967" y="16002"/>
                  </a:cubicBezTo>
                  <a:cubicBezTo>
                    <a:pt x="111967" y="16300"/>
                    <a:pt x="111705" y="16562"/>
                    <a:pt x="111395" y="16562"/>
                  </a:cubicBezTo>
                  <a:cubicBezTo>
                    <a:pt x="111085" y="16562"/>
                    <a:pt x="110835" y="16312"/>
                    <a:pt x="110835" y="16002"/>
                  </a:cubicBezTo>
                  <a:cubicBezTo>
                    <a:pt x="110835" y="15692"/>
                    <a:pt x="111085" y="15431"/>
                    <a:pt x="111395" y="15431"/>
                  </a:cubicBezTo>
                  <a:close/>
                  <a:moveTo>
                    <a:pt x="115122" y="15431"/>
                  </a:moveTo>
                  <a:cubicBezTo>
                    <a:pt x="115419" y="15431"/>
                    <a:pt x="115681" y="15692"/>
                    <a:pt x="115681" y="16002"/>
                  </a:cubicBezTo>
                  <a:cubicBezTo>
                    <a:pt x="115681" y="16300"/>
                    <a:pt x="115431" y="16562"/>
                    <a:pt x="115122" y="16562"/>
                  </a:cubicBezTo>
                  <a:cubicBezTo>
                    <a:pt x="114812" y="16562"/>
                    <a:pt x="114550" y="16312"/>
                    <a:pt x="114550" y="16002"/>
                  </a:cubicBezTo>
                  <a:cubicBezTo>
                    <a:pt x="114574" y="15692"/>
                    <a:pt x="114812" y="15431"/>
                    <a:pt x="115122" y="15431"/>
                  </a:cubicBezTo>
                  <a:close/>
                  <a:moveTo>
                    <a:pt x="118860" y="15431"/>
                  </a:moveTo>
                  <a:cubicBezTo>
                    <a:pt x="119158" y="15431"/>
                    <a:pt x="119420" y="15692"/>
                    <a:pt x="119420" y="16002"/>
                  </a:cubicBezTo>
                  <a:cubicBezTo>
                    <a:pt x="119420" y="16300"/>
                    <a:pt x="119170" y="16562"/>
                    <a:pt x="118860" y="16562"/>
                  </a:cubicBezTo>
                  <a:cubicBezTo>
                    <a:pt x="118539" y="16562"/>
                    <a:pt x="118289" y="16312"/>
                    <a:pt x="118289" y="16002"/>
                  </a:cubicBezTo>
                  <a:cubicBezTo>
                    <a:pt x="118289" y="15692"/>
                    <a:pt x="118539" y="15431"/>
                    <a:pt x="118860" y="15431"/>
                  </a:cubicBezTo>
                  <a:close/>
                  <a:moveTo>
                    <a:pt x="122575" y="15431"/>
                  </a:moveTo>
                  <a:cubicBezTo>
                    <a:pt x="122873" y="15431"/>
                    <a:pt x="123146" y="15692"/>
                    <a:pt x="123146" y="16002"/>
                  </a:cubicBezTo>
                  <a:cubicBezTo>
                    <a:pt x="123146" y="16300"/>
                    <a:pt x="122885" y="16562"/>
                    <a:pt x="122575" y="16562"/>
                  </a:cubicBezTo>
                  <a:cubicBezTo>
                    <a:pt x="122265" y="16562"/>
                    <a:pt x="122015" y="16312"/>
                    <a:pt x="122015" y="16002"/>
                  </a:cubicBezTo>
                  <a:cubicBezTo>
                    <a:pt x="122027" y="15692"/>
                    <a:pt x="122277" y="15431"/>
                    <a:pt x="122575" y="15431"/>
                  </a:cubicBezTo>
                  <a:close/>
                  <a:moveTo>
                    <a:pt x="126314" y="15431"/>
                  </a:moveTo>
                  <a:cubicBezTo>
                    <a:pt x="126611" y="15431"/>
                    <a:pt x="126873" y="15692"/>
                    <a:pt x="126873" y="16002"/>
                  </a:cubicBezTo>
                  <a:cubicBezTo>
                    <a:pt x="126873" y="16300"/>
                    <a:pt x="126623" y="16562"/>
                    <a:pt x="126314" y="16562"/>
                  </a:cubicBezTo>
                  <a:cubicBezTo>
                    <a:pt x="126004" y="16562"/>
                    <a:pt x="125742" y="16312"/>
                    <a:pt x="125742" y="16002"/>
                  </a:cubicBezTo>
                  <a:cubicBezTo>
                    <a:pt x="125742" y="15692"/>
                    <a:pt x="126004" y="15431"/>
                    <a:pt x="126314" y="15431"/>
                  </a:cubicBezTo>
                  <a:close/>
                  <a:moveTo>
                    <a:pt x="130028" y="15431"/>
                  </a:moveTo>
                  <a:cubicBezTo>
                    <a:pt x="130326" y="15431"/>
                    <a:pt x="130600" y="15692"/>
                    <a:pt x="130600" y="16002"/>
                  </a:cubicBezTo>
                  <a:cubicBezTo>
                    <a:pt x="130600" y="16300"/>
                    <a:pt x="130350" y="16562"/>
                    <a:pt x="130028" y="16562"/>
                  </a:cubicBezTo>
                  <a:cubicBezTo>
                    <a:pt x="129731" y="16562"/>
                    <a:pt x="129469" y="16312"/>
                    <a:pt x="129469" y="16002"/>
                  </a:cubicBezTo>
                  <a:cubicBezTo>
                    <a:pt x="129469" y="15692"/>
                    <a:pt x="129719" y="15431"/>
                    <a:pt x="130028" y="15431"/>
                  </a:cubicBezTo>
                  <a:close/>
                  <a:moveTo>
                    <a:pt x="133767" y="15431"/>
                  </a:moveTo>
                  <a:cubicBezTo>
                    <a:pt x="134065" y="15431"/>
                    <a:pt x="134326" y="15692"/>
                    <a:pt x="134326" y="16002"/>
                  </a:cubicBezTo>
                  <a:cubicBezTo>
                    <a:pt x="134326" y="16300"/>
                    <a:pt x="134076" y="16562"/>
                    <a:pt x="133767" y="16562"/>
                  </a:cubicBezTo>
                  <a:cubicBezTo>
                    <a:pt x="133469" y="16562"/>
                    <a:pt x="133207" y="16312"/>
                    <a:pt x="133207" y="16002"/>
                  </a:cubicBezTo>
                  <a:cubicBezTo>
                    <a:pt x="133207" y="15692"/>
                    <a:pt x="133457" y="15431"/>
                    <a:pt x="133767" y="15431"/>
                  </a:cubicBezTo>
                  <a:close/>
                  <a:moveTo>
                    <a:pt x="1548" y="17300"/>
                  </a:moveTo>
                  <a:cubicBezTo>
                    <a:pt x="1846" y="17300"/>
                    <a:pt x="2119" y="17550"/>
                    <a:pt x="2119" y="17859"/>
                  </a:cubicBezTo>
                  <a:cubicBezTo>
                    <a:pt x="2119" y="18157"/>
                    <a:pt x="1858" y="18431"/>
                    <a:pt x="1548" y="18431"/>
                  </a:cubicBezTo>
                  <a:cubicBezTo>
                    <a:pt x="1238" y="18431"/>
                    <a:pt x="988" y="18169"/>
                    <a:pt x="988" y="17859"/>
                  </a:cubicBezTo>
                  <a:cubicBezTo>
                    <a:pt x="988" y="17550"/>
                    <a:pt x="1238" y="17300"/>
                    <a:pt x="1548" y="17300"/>
                  </a:cubicBezTo>
                  <a:close/>
                  <a:moveTo>
                    <a:pt x="5287" y="17300"/>
                  </a:moveTo>
                  <a:cubicBezTo>
                    <a:pt x="5596" y="17300"/>
                    <a:pt x="5846" y="17550"/>
                    <a:pt x="5846" y="17859"/>
                  </a:cubicBezTo>
                  <a:cubicBezTo>
                    <a:pt x="5846" y="18169"/>
                    <a:pt x="5596" y="18431"/>
                    <a:pt x="5287" y="18431"/>
                  </a:cubicBezTo>
                  <a:cubicBezTo>
                    <a:pt x="4977" y="18431"/>
                    <a:pt x="4715" y="18169"/>
                    <a:pt x="4715" y="17859"/>
                  </a:cubicBezTo>
                  <a:cubicBezTo>
                    <a:pt x="4715" y="17550"/>
                    <a:pt x="4977" y="17300"/>
                    <a:pt x="5287" y="17300"/>
                  </a:cubicBezTo>
                  <a:close/>
                  <a:moveTo>
                    <a:pt x="9001" y="17300"/>
                  </a:moveTo>
                  <a:cubicBezTo>
                    <a:pt x="9299" y="17300"/>
                    <a:pt x="9573" y="17550"/>
                    <a:pt x="9573" y="17859"/>
                  </a:cubicBezTo>
                  <a:cubicBezTo>
                    <a:pt x="9573" y="18157"/>
                    <a:pt x="9323" y="18431"/>
                    <a:pt x="9001" y="18431"/>
                  </a:cubicBezTo>
                  <a:cubicBezTo>
                    <a:pt x="8704" y="18431"/>
                    <a:pt x="8442" y="18169"/>
                    <a:pt x="8442" y="17859"/>
                  </a:cubicBezTo>
                  <a:cubicBezTo>
                    <a:pt x="8442" y="17550"/>
                    <a:pt x="8692" y="17300"/>
                    <a:pt x="9001" y="17300"/>
                  </a:cubicBezTo>
                  <a:close/>
                  <a:moveTo>
                    <a:pt x="12728" y="17300"/>
                  </a:moveTo>
                  <a:cubicBezTo>
                    <a:pt x="13037" y="17300"/>
                    <a:pt x="13288" y="17550"/>
                    <a:pt x="13288" y="17859"/>
                  </a:cubicBezTo>
                  <a:cubicBezTo>
                    <a:pt x="13288" y="18169"/>
                    <a:pt x="13037" y="18431"/>
                    <a:pt x="12728" y="18431"/>
                  </a:cubicBezTo>
                  <a:cubicBezTo>
                    <a:pt x="12418" y="18431"/>
                    <a:pt x="12156" y="18169"/>
                    <a:pt x="12156" y="17859"/>
                  </a:cubicBezTo>
                  <a:cubicBezTo>
                    <a:pt x="12156" y="17550"/>
                    <a:pt x="12418" y="17300"/>
                    <a:pt x="12728" y="17300"/>
                  </a:cubicBezTo>
                  <a:close/>
                  <a:moveTo>
                    <a:pt x="16466" y="17300"/>
                  </a:moveTo>
                  <a:cubicBezTo>
                    <a:pt x="16764" y="17300"/>
                    <a:pt x="17026" y="17550"/>
                    <a:pt x="17026" y="17859"/>
                  </a:cubicBezTo>
                  <a:cubicBezTo>
                    <a:pt x="17026" y="18157"/>
                    <a:pt x="16776" y="18431"/>
                    <a:pt x="16466" y="18431"/>
                  </a:cubicBezTo>
                  <a:cubicBezTo>
                    <a:pt x="16169" y="18431"/>
                    <a:pt x="15895" y="18169"/>
                    <a:pt x="15895" y="17859"/>
                  </a:cubicBezTo>
                  <a:cubicBezTo>
                    <a:pt x="15895" y="17550"/>
                    <a:pt x="16145" y="17300"/>
                    <a:pt x="16466" y="17300"/>
                  </a:cubicBezTo>
                  <a:close/>
                  <a:moveTo>
                    <a:pt x="20181" y="17300"/>
                  </a:moveTo>
                  <a:cubicBezTo>
                    <a:pt x="20491" y="17300"/>
                    <a:pt x="20753" y="17550"/>
                    <a:pt x="20753" y="17859"/>
                  </a:cubicBezTo>
                  <a:cubicBezTo>
                    <a:pt x="20753" y="18169"/>
                    <a:pt x="20491" y="18431"/>
                    <a:pt x="20181" y="18431"/>
                  </a:cubicBezTo>
                  <a:cubicBezTo>
                    <a:pt x="19872" y="18431"/>
                    <a:pt x="19622" y="18169"/>
                    <a:pt x="19622" y="17859"/>
                  </a:cubicBezTo>
                  <a:cubicBezTo>
                    <a:pt x="19622" y="17550"/>
                    <a:pt x="19872" y="17300"/>
                    <a:pt x="20181" y="17300"/>
                  </a:cubicBezTo>
                  <a:close/>
                  <a:moveTo>
                    <a:pt x="23920" y="17300"/>
                  </a:moveTo>
                  <a:cubicBezTo>
                    <a:pt x="24217" y="17300"/>
                    <a:pt x="24479" y="17550"/>
                    <a:pt x="24479" y="17859"/>
                  </a:cubicBezTo>
                  <a:cubicBezTo>
                    <a:pt x="24479" y="18157"/>
                    <a:pt x="24229" y="18431"/>
                    <a:pt x="23920" y="18431"/>
                  </a:cubicBezTo>
                  <a:cubicBezTo>
                    <a:pt x="23610" y="18431"/>
                    <a:pt x="23348" y="18169"/>
                    <a:pt x="23348" y="17859"/>
                  </a:cubicBezTo>
                  <a:cubicBezTo>
                    <a:pt x="23348" y="17550"/>
                    <a:pt x="23610" y="17300"/>
                    <a:pt x="23920" y="17300"/>
                  </a:cubicBezTo>
                  <a:close/>
                  <a:moveTo>
                    <a:pt x="27635" y="17300"/>
                  </a:moveTo>
                  <a:cubicBezTo>
                    <a:pt x="27956" y="17300"/>
                    <a:pt x="28206" y="17550"/>
                    <a:pt x="28206" y="17859"/>
                  </a:cubicBezTo>
                  <a:cubicBezTo>
                    <a:pt x="28206" y="18169"/>
                    <a:pt x="27956" y="18431"/>
                    <a:pt x="27635" y="18431"/>
                  </a:cubicBezTo>
                  <a:cubicBezTo>
                    <a:pt x="27325" y="18431"/>
                    <a:pt x="27075" y="18169"/>
                    <a:pt x="27075" y="17859"/>
                  </a:cubicBezTo>
                  <a:cubicBezTo>
                    <a:pt x="27075" y="17550"/>
                    <a:pt x="27325" y="17300"/>
                    <a:pt x="27635" y="17300"/>
                  </a:cubicBezTo>
                  <a:close/>
                  <a:moveTo>
                    <a:pt x="31373" y="17300"/>
                  </a:moveTo>
                  <a:cubicBezTo>
                    <a:pt x="31671" y="17300"/>
                    <a:pt x="31945" y="17550"/>
                    <a:pt x="31945" y="17859"/>
                  </a:cubicBezTo>
                  <a:cubicBezTo>
                    <a:pt x="31945" y="18157"/>
                    <a:pt x="31683" y="18431"/>
                    <a:pt x="31373" y="18431"/>
                  </a:cubicBezTo>
                  <a:cubicBezTo>
                    <a:pt x="31064" y="18431"/>
                    <a:pt x="30814" y="18169"/>
                    <a:pt x="30814" y="17859"/>
                  </a:cubicBezTo>
                  <a:cubicBezTo>
                    <a:pt x="30814" y="17550"/>
                    <a:pt x="31064" y="17300"/>
                    <a:pt x="31373" y="17300"/>
                  </a:cubicBezTo>
                  <a:close/>
                  <a:moveTo>
                    <a:pt x="35100" y="17300"/>
                  </a:moveTo>
                  <a:cubicBezTo>
                    <a:pt x="35409" y="17300"/>
                    <a:pt x="35659" y="17550"/>
                    <a:pt x="35659" y="17859"/>
                  </a:cubicBezTo>
                  <a:cubicBezTo>
                    <a:pt x="35659" y="18169"/>
                    <a:pt x="35409" y="18431"/>
                    <a:pt x="35100" y="18431"/>
                  </a:cubicBezTo>
                  <a:cubicBezTo>
                    <a:pt x="34778" y="18431"/>
                    <a:pt x="34528" y="18169"/>
                    <a:pt x="34528" y="17859"/>
                  </a:cubicBezTo>
                  <a:cubicBezTo>
                    <a:pt x="34528" y="17550"/>
                    <a:pt x="34778" y="17300"/>
                    <a:pt x="35100" y="17300"/>
                  </a:cubicBezTo>
                  <a:close/>
                  <a:moveTo>
                    <a:pt x="38815" y="17300"/>
                  </a:moveTo>
                  <a:cubicBezTo>
                    <a:pt x="39112" y="17300"/>
                    <a:pt x="39386" y="17550"/>
                    <a:pt x="39386" y="17859"/>
                  </a:cubicBezTo>
                  <a:cubicBezTo>
                    <a:pt x="39386" y="18157"/>
                    <a:pt x="39124" y="18431"/>
                    <a:pt x="38815" y="18431"/>
                  </a:cubicBezTo>
                  <a:cubicBezTo>
                    <a:pt x="38517" y="18431"/>
                    <a:pt x="38255" y="18169"/>
                    <a:pt x="38255" y="17859"/>
                  </a:cubicBezTo>
                  <a:cubicBezTo>
                    <a:pt x="38267" y="17550"/>
                    <a:pt x="38505" y="17300"/>
                    <a:pt x="38815" y="17300"/>
                  </a:cubicBezTo>
                  <a:close/>
                  <a:moveTo>
                    <a:pt x="42553" y="17300"/>
                  </a:moveTo>
                  <a:cubicBezTo>
                    <a:pt x="42863" y="17300"/>
                    <a:pt x="43113" y="17550"/>
                    <a:pt x="43113" y="17859"/>
                  </a:cubicBezTo>
                  <a:cubicBezTo>
                    <a:pt x="43113" y="18169"/>
                    <a:pt x="42863" y="18431"/>
                    <a:pt x="42553" y="18431"/>
                  </a:cubicBezTo>
                  <a:cubicBezTo>
                    <a:pt x="42232" y="18431"/>
                    <a:pt x="41982" y="18169"/>
                    <a:pt x="41982" y="17859"/>
                  </a:cubicBezTo>
                  <a:cubicBezTo>
                    <a:pt x="41982" y="17550"/>
                    <a:pt x="42244" y="17300"/>
                    <a:pt x="42553" y="17300"/>
                  </a:cubicBezTo>
                  <a:close/>
                  <a:moveTo>
                    <a:pt x="46268" y="17300"/>
                  </a:moveTo>
                  <a:cubicBezTo>
                    <a:pt x="46565" y="17300"/>
                    <a:pt x="46839" y="17550"/>
                    <a:pt x="46839" y="17859"/>
                  </a:cubicBezTo>
                  <a:cubicBezTo>
                    <a:pt x="46839" y="18157"/>
                    <a:pt x="46589" y="18431"/>
                    <a:pt x="46268" y="18431"/>
                  </a:cubicBezTo>
                  <a:cubicBezTo>
                    <a:pt x="45970" y="18431"/>
                    <a:pt x="45708" y="18169"/>
                    <a:pt x="45708" y="17859"/>
                  </a:cubicBezTo>
                  <a:cubicBezTo>
                    <a:pt x="45720" y="17550"/>
                    <a:pt x="45958" y="17300"/>
                    <a:pt x="46268" y="17300"/>
                  </a:cubicBezTo>
                  <a:close/>
                  <a:moveTo>
                    <a:pt x="50006" y="17300"/>
                  </a:moveTo>
                  <a:cubicBezTo>
                    <a:pt x="50316" y="17300"/>
                    <a:pt x="50578" y="17550"/>
                    <a:pt x="50578" y="17859"/>
                  </a:cubicBezTo>
                  <a:cubicBezTo>
                    <a:pt x="50578" y="18169"/>
                    <a:pt x="50316" y="18431"/>
                    <a:pt x="50006" y="18431"/>
                  </a:cubicBezTo>
                  <a:cubicBezTo>
                    <a:pt x="49697" y="18431"/>
                    <a:pt x="49447" y="18169"/>
                    <a:pt x="49447" y="17859"/>
                  </a:cubicBezTo>
                  <a:cubicBezTo>
                    <a:pt x="49447" y="17550"/>
                    <a:pt x="49697" y="17300"/>
                    <a:pt x="50006" y="17300"/>
                  </a:cubicBezTo>
                  <a:close/>
                  <a:moveTo>
                    <a:pt x="53733" y="17300"/>
                  </a:moveTo>
                  <a:cubicBezTo>
                    <a:pt x="54031" y="17300"/>
                    <a:pt x="54293" y="17550"/>
                    <a:pt x="54293" y="17859"/>
                  </a:cubicBezTo>
                  <a:cubicBezTo>
                    <a:pt x="54293" y="18157"/>
                    <a:pt x="54043" y="18431"/>
                    <a:pt x="53733" y="18431"/>
                  </a:cubicBezTo>
                  <a:cubicBezTo>
                    <a:pt x="53412" y="18431"/>
                    <a:pt x="53162" y="18169"/>
                    <a:pt x="53162" y="17859"/>
                  </a:cubicBezTo>
                  <a:cubicBezTo>
                    <a:pt x="53173" y="17550"/>
                    <a:pt x="53412" y="17300"/>
                    <a:pt x="53733" y="17300"/>
                  </a:cubicBezTo>
                  <a:close/>
                  <a:moveTo>
                    <a:pt x="57460" y="17300"/>
                  </a:moveTo>
                  <a:cubicBezTo>
                    <a:pt x="57781" y="17300"/>
                    <a:pt x="58031" y="17550"/>
                    <a:pt x="58031" y="17859"/>
                  </a:cubicBezTo>
                  <a:cubicBezTo>
                    <a:pt x="58031" y="18169"/>
                    <a:pt x="57781" y="18431"/>
                    <a:pt x="57460" y="18431"/>
                  </a:cubicBezTo>
                  <a:cubicBezTo>
                    <a:pt x="57150" y="18431"/>
                    <a:pt x="56900" y="18169"/>
                    <a:pt x="56900" y="17859"/>
                  </a:cubicBezTo>
                  <a:cubicBezTo>
                    <a:pt x="56900" y="17550"/>
                    <a:pt x="57150" y="17300"/>
                    <a:pt x="57460" y="17300"/>
                  </a:cubicBezTo>
                  <a:close/>
                  <a:moveTo>
                    <a:pt x="61186" y="17300"/>
                  </a:moveTo>
                  <a:cubicBezTo>
                    <a:pt x="61484" y="17300"/>
                    <a:pt x="61746" y="17550"/>
                    <a:pt x="61746" y="17859"/>
                  </a:cubicBezTo>
                  <a:cubicBezTo>
                    <a:pt x="61746" y="18157"/>
                    <a:pt x="61496" y="18431"/>
                    <a:pt x="61186" y="18431"/>
                  </a:cubicBezTo>
                  <a:cubicBezTo>
                    <a:pt x="60877" y="18431"/>
                    <a:pt x="60615" y="18169"/>
                    <a:pt x="60615" y="17859"/>
                  </a:cubicBezTo>
                  <a:cubicBezTo>
                    <a:pt x="60639" y="17550"/>
                    <a:pt x="60877" y="17300"/>
                    <a:pt x="61186" y="17300"/>
                  </a:cubicBezTo>
                  <a:close/>
                  <a:moveTo>
                    <a:pt x="64925" y="17300"/>
                  </a:moveTo>
                  <a:cubicBezTo>
                    <a:pt x="65234" y="17300"/>
                    <a:pt x="65485" y="17550"/>
                    <a:pt x="65485" y="17859"/>
                  </a:cubicBezTo>
                  <a:cubicBezTo>
                    <a:pt x="65485" y="18169"/>
                    <a:pt x="65234" y="18431"/>
                    <a:pt x="64925" y="18431"/>
                  </a:cubicBezTo>
                  <a:cubicBezTo>
                    <a:pt x="64603" y="18431"/>
                    <a:pt x="64353" y="18169"/>
                    <a:pt x="64353" y="17859"/>
                  </a:cubicBezTo>
                  <a:cubicBezTo>
                    <a:pt x="64353" y="17550"/>
                    <a:pt x="64603" y="17300"/>
                    <a:pt x="64925" y="17300"/>
                  </a:cubicBezTo>
                  <a:close/>
                  <a:moveTo>
                    <a:pt x="68640" y="17300"/>
                  </a:moveTo>
                  <a:cubicBezTo>
                    <a:pt x="68937" y="17300"/>
                    <a:pt x="69211" y="17550"/>
                    <a:pt x="69211" y="17859"/>
                  </a:cubicBezTo>
                  <a:cubicBezTo>
                    <a:pt x="69211" y="18157"/>
                    <a:pt x="68949" y="18431"/>
                    <a:pt x="68640" y="18431"/>
                  </a:cubicBezTo>
                  <a:cubicBezTo>
                    <a:pt x="68330" y="18431"/>
                    <a:pt x="68080" y="18169"/>
                    <a:pt x="68080" y="17859"/>
                  </a:cubicBezTo>
                  <a:cubicBezTo>
                    <a:pt x="68092" y="17550"/>
                    <a:pt x="68330" y="17300"/>
                    <a:pt x="68640" y="17300"/>
                  </a:cubicBezTo>
                  <a:close/>
                  <a:moveTo>
                    <a:pt x="72366" y="17300"/>
                  </a:moveTo>
                  <a:cubicBezTo>
                    <a:pt x="72676" y="17300"/>
                    <a:pt x="72926" y="17550"/>
                    <a:pt x="72926" y="17859"/>
                  </a:cubicBezTo>
                  <a:cubicBezTo>
                    <a:pt x="72926" y="18169"/>
                    <a:pt x="72676" y="18431"/>
                    <a:pt x="72366" y="18431"/>
                  </a:cubicBezTo>
                  <a:cubicBezTo>
                    <a:pt x="72045" y="18431"/>
                    <a:pt x="71795" y="18169"/>
                    <a:pt x="71795" y="17859"/>
                  </a:cubicBezTo>
                  <a:cubicBezTo>
                    <a:pt x="71795" y="17550"/>
                    <a:pt x="72069" y="17300"/>
                    <a:pt x="72366" y="17300"/>
                  </a:cubicBezTo>
                  <a:close/>
                  <a:moveTo>
                    <a:pt x="76093" y="17300"/>
                  </a:moveTo>
                  <a:cubicBezTo>
                    <a:pt x="76391" y="17300"/>
                    <a:pt x="76664" y="17550"/>
                    <a:pt x="76664" y="17859"/>
                  </a:cubicBezTo>
                  <a:cubicBezTo>
                    <a:pt x="76664" y="18157"/>
                    <a:pt x="76403" y="18431"/>
                    <a:pt x="76093" y="18431"/>
                  </a:cubicBezTo>
                  <a:cubicBezTo>
                    <a:pt x="75795" y="18431"/>
                    <a:pt x="75533" y="18169"/>
                    <a:pt x="75533" y="17859"/>
                  </a:cubicBezTo>
                  <a:cubicBezTo>
                    <a:pt x="75533" y="17550"/>
                    <a:pt x="75783" y="17300"/>
                    <a:pt x="76093" y="17300"/>
                  </a:cubicBezTo>
                  <a:close/>
                  <a:moveTo>
                    <a:pt x="79712" y="17300"/>
                  </a:moveTo>
                  <a:cubicBezTo>
                    <a:pt x="80010" y="17300"/>
                    <a:pt x="80284" y="17550"/>
                    <a:pt x="80284" y="17859"/>
                  </a:cubicBezTo>
                  <a:cubicBezTo>
                    <a:pt x="80284" y="18157"/>
                    <a:pt x="80022" y="18431"/>
                    <a:pt x="79712" y="18431"/>
                  </a:cubicBezTo>
                  <a:cubicBezTo>
                    <a:pt x="79403" y="18431"/>
                    <a:pt x="79153" y="18169"/>
                    <a:pt x="79153" y="17859"/>
                  </a:cubicBezTo>
                  <a:cubicBezTo>
                    <a:pt x="79165" y="17550"/>
                    <a:pt x="79403" y="17300"/>
                    <a:pt x="79712" y="17300"/>
                  </a:cubicBezTo>
                  <a:close/>
                  <a:moveTo>
                    <a:pt x="83451" y="17300"/>
                  </a:moveTo>
                  <a:cubicBezTo>
                    <a:pt x="83761" y="17300"/>
                    <a:pt x="84011" y="17550"/>
                    <a:pt x="84011" y="17859"/>
                  </a:cubicBezTo>
                  <a:cubicBezTo>
                    <a:pt x="84011" y="18169"/>
                    <a:pt x="83761" y="18431"/>
                    <a:pt x="83451" y="18431"/>
                  </a:cubicBezTo>
                  <a:cubicBezTo>
                    <a:pt x="83141" y="18431"/>
                    <a:pt x="82880" y="18169"/>
                    <a:pt x="82880" y="17859"/>
                  </a:cubicBezTo>
                  <a:cubicBezTo>
                    <a:pt x="82880" y="17550"/>
                    <a:pt x="83141" y="17300"/>
                    <a:pt x="83451" y="17300"/>
                  </a:cubicBezTo>
                  <a:close/>
                  <a:moveTo>
                    <a:pt x="87166" y="17300"/>
                  </a:moveTo>
                  <a:cubicBezTo>
                    <a:pt x="87463" y="17300"/>
                    <a:pt x="87737" y="17550"/>
                    <a:pt x="87737" y="17859"/>
                  </a:cubicBezTo>
                  <a:cubicBezTo>
                    <a:pt x="87737" y="18157"/>
                    <a:pt x="87475" y="18431"/>
                    <a:pt x="87166" y="18431"/>
                  </a:cubicBezTo>
                  <a:cubicBezTo>
                    <a:pt x="86856" y="18431"/>
                    <a:pt x="86606" y="18169"/>
                    <a:pt x="86606" y="17859"/>
                  </a:cubicBezTo>
                  <a:cubicBezTo>
                    <a:pt x="86618" y="17550"/>
                    <a:pt x="86856" y="17300"/>
                    <a:pt x="87166" y="17300"/>
                  </a:cubicBezTo>
                  <a:close/>
                  <a:moveTo>
                    <a:pt x="90904" y="17300"/>
                  </a:moveTo>
                  <a:cubicBezTo>
                    <a:pt x="91214" y="17300"/>
                    <a:pt x="91464" y="17550"/>
                    <a:pt x="91464" y="17859"/>
                  </a:cubicBezTo>
                  <a:cubicBezTo>
                    <a:pt x="91464" y="18169"/>
                    <a:pt x="91214" y="18431"/>
                    <a:pt x="90904" y="18431"/>
                  </a:cubicBezTo>
                  <a:cubicBezTo>
                    <a:pt x="90595" y="18431"/>
                    <a:pt x="90345" y="18169"/>
                    <a:pt x="90345" y="17859"/>
                  </a:cubicBezTo>
                  <a:cubicBezTo>
                    <a:pt x="90345" y="17550"/>
                    <a:pt x="90595" y="17300"/>
                    <a:pt x="90904" y="17300"/>
                  </a:cubicBezTo>
                  <a:close/>
                  <a:moveTo>
                    <a:pt x="94631" y="17300"/>
                  </a:moveTo>
                  <a:cubicBezTo>
                    <a:pt x="94929" y="17300"/>
                    <a:pt x="95191" y="17550"/>
                    <a:pt x="95191" y="17859"/>
                  </a:cubicBezTo>
                  <a:cubicBezTo>
                    <a:pt x="95191" y="18157"/>
                    <a:pt x="94941" y="18431"/>
                    <a:pt x="94631" y="18431"/>
                  </a:cubicBezTo>
                  <a:cubicBezTo>
                    <a:pt x="94310" y="18431"/>
                    <a:pt x="94060" y="18169"/>
                    <a:pt x="94060" y="17859"/>
                  </a:cubicBezTo>
                  <a:cubicBezTo>
                    <a:pt x="94071" y="17550"/>
                    <a:pt x="94310" y="17300"/>
                    <a:pt x="94631" y="17300"/>
                  </a:cubicBezTo>
                  <a:close/>
                  <a:moveTo>
                    <a:pt x="98346" y="17300"/>
                  </a:moveTo>
                  <a:cubicBezTo>
                    <a:pt x="98655" y="17300"/>
                    <a:pt x="98905" y="17550"/>
                    <a:pt x="98905" y="17859"/>
                  </a:cubicBezTo>
                  <a:cubicBezTo>
                    <a:pt x="98905" y="18169"/>
                    <a:pt x="98655" y="18431"/>
                    <a:pt x="98346" y="18431"/>
                  </a:cubicBezTo>
                  <a:cubicBezTo>
                    <a:pt x="98036" y="18431"/>
                    <a:pt x="97786" y="18169"/>
                    <a:pt x="97786" y="17859"/>
                  </a:cubicBezTo>
                  <a:cubicBezTo>
                    <a:pt x="97786" y="17550"/>
                    <a:pt x="98036" y="17300"/>
                    <a:pt x="98346" y="17300"/>
                  </a:cubicBezTo>
                  <a:close/>
                  <a:moveTo>
                    <a:pt x="102084" y="17300"/>
                  </a:moveTo>
                  <a:cubicBezTo>
                    <a:pt x="102382" y="17300"/>
                    <a:pt x="102644" y="17550"/>
                    <a:pt x="102644" y="17859"/>
                  </a:cubicBezTo>
                  <a:cubicBezTo>
                    <a:pt x="102644" y="18157"/>
                    <a:pt x="102394" y="18431"/>
                    <a:pt x="102084" y="18431"/>
                  </a:cubicBezTo>
                  <a:cubicBezTo>
                    <a:pt x="101787" y="18431"/>
                    <a:pt x="101513" y="18169"/>
                    <a:pt x="101513" y="17859"/>
                  </a:cubicBezTo>
                  <a:cubicBezTo>
                    <a:pt x="101513" y="17550"/>
                    <a:pt x="101775" y="17300"/>
                    <a:pt x="102084" y="17300"/>
                  </a:cubicBezTo>
                  <a:close/>
                  <a:moveTo>
                    <a:pt x="105799" y="17300"/>
                  </a:moveTo>
                  <a:cubicBezTo>
                    <a:pt x="106121" y="17300"/>
                    <a:pt x="106371" y="17550"/>
                    <a:pt x="106371" y="17859"/>
                  </a:cubicBezTo>
                  <a:cubicBezTo>
                    <a:pt x="106371" y="18169"/>
                    <a:pt x="106109" y="18431"/>
                    <a:pt x="105799" y="18431"/>
                  </a:cubicBezTo>
                  <a:cubicBezTo>
                    <a:pt x="105490" y="18431"/>
                    <a:pt x="105239" y="18169"/>
                    <a:pt x="105239" y="17859"/>
                  </a:cubicBezTo>
                  <a:cubicBezTo>
                    <a:pt x="105239" y="17550"/>
                    <a:pt x="105490" y="17300"/>
                    <a:pt x="105799" y="17300"/>
                  </a:cubicBezTo>
                  <a:close/>
                  <a:moveTo>
                    <a:pt x="109538" y="17300"/>
                  </a:moveTo>
                  <a:cubicBezTo>
                    <a:pt x="109835" y="17300"/>
                    <a:pt x="110109" y="17550"/>
                    <a:pt x="110109" y="17859"/>
                  </a:cubicBezTo>
                  <a:cubicBezTo>
                    <a:pt x="110109" y="18157"/>
                    <a:pt x="109847" y="18431"/>
                    <a:pt x="109538" y="18431"/>
                  </a:cubicBezTo>
                  <a:cubicBezTo>
                    <a:pt x="109228" y="18431"/>
                    <a:pt x="108978" y="18169"/>
                    <a:pt x="108978" y="17859"/>
                  </a:cubicBezTo>
                  <a:cubicBezTo>
                    <a:pt x="108978" y="17550"/>
                    <a:pt x="109228" y="17300"/>
                    <a:pt x="109538" y="17300"/>
                  </a:cubicBezTo>
                  <a:close/>
                  <a:moveTo>
                    <a:pt x="113264" y="17300"/>
                  </a:moveTo>
                  <a:cubicBezTo>
                    <a:pt x="113574" y="17300"/>
                    <a:pt x="113824" y="17550"/>
                    <a:pt x="113824" y="17859"/>
                  </a:cubicBezTo>
                  <a:cubicBezTo>
                    <a:pt x="113824" y="18169"/>
                    <a:pt x="113574" y="18431"/>
                    <a:pt x="113264" y="18431"/>
                  </a:cubicBezTo>
                  <a:cubicBezTo>
                    <a:pt x="112943" y="18431"/>
                    <a:pt x="112693" y="18169"/>
                    <a:pt x="112693" y="17859"/>
                  </a:cubicBezTo>
                  <a:cubicBezTo>
                    <a:pt x="112693" y="17550"/>
                    <a:pt x="112943" y="17300"/>
                    <a:pt x="113264" y="17300"/>
                  </a:cubicBezTo>
                  <a:close/>
                  <a:moveTo>
                    <a:pt x="116991" y="17300"/>
                  </a:moveTo>
                  <a:cubicBezTo>
                    <a:pt x="117289" y="17300"/>
                    <a:pt x="117562" y="17550"/>
                    <a:pt x="117562" y="17859"/>
                  </a:cubicBezTo>
                  <a:cubicBezTo>
                    <a:pt x="117562" y="18157"/>
                    <a:pt x="117312" y="18431"/>
                    <a:pt x="116991" y="18431"/>
                  </a:cubicBezTo>
                  <a:cubicBezTo>
                    <a:pt x="116681" y="18431"/>
                    <a:pt x="116431" y="18169"/>
                    <a:pt x="116431" y="17859"/>
                  </a:cubicBezTo>
                  <a:cubicBezTo>
                    <a:pt x="116431" y="17550"/>
                    <a:pt x="116681" y="17300"/>
                    <a:pt x="116991" y="17300"/>
                  </a:cubicBezTo>
                  <a:close/>
                  <a:moveTo>
                    <a:pt x="120718" y="17300"/>
                  </a:moveTo>
                  <a:cubicBezTo>
                    <a:pt x="121027" y="17300"/>
                    <a:pt x="121277" y="17550"/>
                    <a:pt x="121277" y="17859"/>
                  </a:cubicBezTo>
                  <a:cubicBezTo>
                    <a:pt x="121277" y="18169"/>
                    <a:pt x="121027" y="18431"/>
                    <a:pt x="120718" y="18431"/>
                  </a:cubicBezTo>
                  <a:cubicBezTo>
                    <a:pt x="120408" y="18431"/>
                    <a:pt x="120146" y="18169"/>
                    <a:pt x="120146" y="17859"/>
                  </a:cubicBezTo>
                  <a:cubicBezTo>
                    <a:pt x="120146" y="17550"/>
                    <a:pt x="120420" y="17300"/>
                    <a:pt x="120718" y="17300"/>
                  </a:cubicBezTo>
                  <a:close/>
                  <a:moveTo>
                    <a:pt x="124456" y="17300"/>
                  </a:moveTo>
                  <a:cubicBezTo>
                    <a:pt x="124754" y="17300"/>
                    <a:pt x="125016" y="17550"/>
                    <a:pt x="125016" y="17859"/>
                  </a:cubicBezTo>
                  <a:cubicBezTo>
                    <a:pt x="125016" y="18157"/>
                    <a:pt x="124766" y="18431"/>
                    <a:pt x="124456" y="18431"/>
                  </a:cubicBezTo>
                  <a:cubicBezTo>
                    <a:pt x="124135" y="18431"/>
                    <a:pt x="123885" y="18169"/>
                    <a:pt x="123885" y="17859"/>
                  </a:cubicBezTo>
                  <a:cubicBezTo>
                    <a:pt x="123885" y="17550"/>
                    <a:pt x="124135" y="17300"/>
                    <a:pt x="124456" y="17300"/>
                  </a:cubicBezTo>
                  <a:close/>
                  <a:moveTo>
                    <a:pt x="128171" y="17300"/>
                  </a:moveTo>
                  <a:cubicBezTo>
                    <a:pt x="128480" y="17300"/>
                    <a:pt x="128742" y="17550"/>
                    <a:pt x="128742" y="17859"/>
                  </a:cubicBezTo>
                  <a:cubicBezTo>
                    <a:pt x="128742" y="18169"/>
                    <a:pt x="128480" y="18431"/>
                    <a:pt x="128171" y="18431"/>
                  </a:cubicBezTo>
                  <a:cubicBezTo>
                    <a:pt x="127861" y="18431"/>
                    <a:pt x="127611" y="18169"/>
                    <a:pt x="127611" y="17859"/>
                  </a:cubicBezTo>
                  <a:cubicBezTo>
                    <a:pt x="127611" y="17550"/>
                    <a:pt x="127861" y="17300"/>
                    <a:pt x="128171" y="17300"/>
                  </a:cubicBezTo>
                  <a:close/>
                  <a:moveTo>
                    <a:pt x="131898" y="17300"/>
                  </a:moveTo>
                  <a:cubicBezTo>
                    <a:pt x="132195" y="17300"/>
                    <a:pt x="132457" y="17550"/>
                    <a:pt x="132457" y="17859"/>
                  </a:cubicBezTo>
                  <a:cubicBezTo>
                    <a:pt x="132457" y="18157"/>
                    <a:pt x="132207" y="18431"/>
                    <a:pt x="131898" y="18431"/>
                  </a:cubicBezTo>
                  <a:cubicBezTo>
                    <a:pt x="131600" y="18431"/>
                    <a:pt x="131326" y="18169"/>
                    <a:pt x="131326" y="17859"/>
                  </a:cubicBezTo>
                  <a:cubicBezTo>
                    <a:pt x="131338" y="17550"/>
                    <a:pt x="131576" y="17300"/>
                    <a:pt x="131898" y="17300"/>
                  </a:cubicBezTo>
                  <a:close/>
                  <a:moveTo>
                    <a:pt x="135624" y="17300"/>
                  </a:moveTo>
                  <a:cubicBezTo>
                    <a:pt x="135946" y="17300"/>
                    <a:pt x="136196" y="17550"/>
                    <a:pt x="136196" y="17859"/>
                  </a:cubicBezTo>
                  <a:cubicBezTo>
                    <a:pt x="136196" y="18169"/>
                    <a:pt x="135934" y="18431"/>
                    <a:pt x="135624" y="18431"/>
                  </a:cubicBezTo>
                  <a:cubicBezTo>
                    <a:pt x="135315" y="18431"/>
                    <a:pt x="135065" y="18169"/>
                    <a:pt x="135065" y="17859"/>
                  </a:cubicBezTo>
                  <a:cubicBezTo>
                    <a:pt x="135065" y="17550"/>
                    <a:pt x="135315" y="17300"/>
                    <a:pt x="135624" y="17300"/>
                  </a:cubicBezTo>
                  <a:close/>
                  <a:moveTo>
                    <a:pt x="3405" y="19157"/>
                  </a:moveTo>
                  <a:cubicBezTo>
                    <a:pt x="3703" y="19157"/>
                    <a:pt x="3977" y="19407"/>
                    <a:pt x="3977" y="19717"/>
                  </a:cubicBezTo>
                  <a:cubicBezTo>
                    <a:pt x="3977" y="20014"/>
                    <a:pt x="3727" y="20288"/>
                    <a:pt x="3405" y="20288"/>
                  </a:cubicBezTo>
                  <a:cubicBezTo>
                    <a:pt x="3096" y="20288"/>
                    <a:pt x="2846" y="20026"/>
                    <a:pt x="2846" y="19717"/>
                  </a:cubicBezTo>
                  <a:cubicBezTo>
                    <a:pt x="2858" y="19407"/>
                    <a:pt x="3096" y="19157"/>
                    <a:pt x="3405" y="19157"/>
                  </a:cubicBezTo>
                  <a:close/>
                  <a:moveTo>
                    <a:pt x="7132" y="19157"/>
                  </a:moveTo>
                  <a:cubicBezTo>
                    <a:pt x="7430" y="19157"/>
                    <a:pt x="7692" y="19407"/>
                    <a:pt x="7692" y="19717"/>
                  </a:cubicBezTo>
                  <a:cubicBezTo>
                    <a:pt x="7692" y="20014"/>
                    <a:pt x="7442" y="20288"/>
                    <a:pt x="7132" y="20288"/>
                  </a:cubicBezTo>
                  <a:cubicBezTo>
                    <a:pt x="6834" y="20288"/>
                    <a:pt x="6560" y="20026"/>
                    <a:pt x="6560" y="19717"/>
                  </a:cubicBezTo>
                  <a:cubicBezTo>
                    <a:pt x="6560" y="19407"/>
                    <a:pt x="6822" y="19157"/>
                    <a:pt x="7132" y="19157"/>
                  </a:cubicBezTo>
                  <a:close/>
                  <a:moveTo>
                    <a:pt x="10871" y="19157"/>
                  </a:moveTo>
                  <a:cubicBezTo>
                    <a:pt x="11168" y="19157"/>
                    <a:pt x="11430" y="19407"/>
                    <a:pt x="11430" y="19717"/>
                  </a:cubicBezTo>
                  <a:cubicBezTo>
                    <a:pt x="11430" y="20014"/>
                    <a:pt x="11180" y="20288"/>
                    <a:pt x="10871" y="20288"/>
                  </a:cubicBezTo>
                  <a:cubicBezTo>
                    <a:pt x="10573" y="20288"/>
                    <a:pt x="10299" y="20026"/>
                    <a:pt x="10299" y="19717"/>
                  </a:cubicBezTo>
                  <a:cubicBezTo>
                    <a:pt x="10299" y="19407"/>
                    <a:pt x="10549" y="19157"/>
                    <a:pt x="10871" y="19157"/>
                  </a:cubicBezTo>
                  <a:close/>
                  <a:moveTo>
                    <a:pt x="14585" y="19157"/>
                  </a:moveTo>
                  <a:cubicBezTo>
                    <a:pt x="14883" y="19157"/>
                    <a:pt x="15157" y="19407"/>
                    <a:pt x="15157" y="19717"/>
                  </a:cubicBezTo>
                  <a:cubicBezTo>
                    <a:pt x="15157" y="20014"/>
                    <a:pt x="14895" y="20288"/>
                    <a:pt x="14585" y="20288"/>
                  </a:cubicBezTo>
                  <a:cubicBezTo>
                    <a:pt x="14288" y="20288"/>
                    <a:pt x="14014" y="20026"/>
                    <a:pt x="14014" y="19717"/>
                  </a:cubicBezTo>
                  <a:cubicBezTo>
                    <a:pt x="14014" y="19407"/>
                    <a:pt x="14276" y="19157"/>
                    <a:pt x="14585" y="19157"/>
                  </a:cubicBezTo>
                  <a:close/>
                  <a:moveTo>
                    <a:pt x="18324" y="19157"/>
                  </a:moveTo>
                  <a:cubicBezTo>
                    <a:pt x="18622" y="19157"/>
                    <a:pt x="18883" y="19407"/>
                    <a:pt x="18883" y="19717"/>
                  </a:cubicBezTo>
                  <a:cubicBezTo>
                    <a:pt x="18883" y="20014"/>
                    <a:pt x="18633" y="20288"/>
                    <a:pt x="18324" y="20288"/>
                  </a:cubicBezTo>
                  <a:cubicBezTo>
                    <a:pt x="18026" y="20288"/>
                    <a:pt x="17752" y="20026"/>
                    <a:pt x="17752" y="19717"/>
                  </a:cubicBezTo>
                  <a:cubicBezTo>
                    <a:pt x="17752" y="19407"/>
                    <a:pt x="18014" y="19157"/>
                    <a:pt x="18324" y="19157"/>
                  </a:cubicBezTo>
                  <a:close/>
                  <a:moveTo>
                    <a:pt x="22039" y="19157"/>
                  </a:moveTo>
                  <a:cubicBezTo>
                    <a:pt x="22336" y="19157"/>
                    <a:pt x="22610" y="19407"/>
                    <a:pt x="22610" y="19717"/>
                  </a:cubicBezTo>
                  <a:cubicBezTo>
                    <a:pt x="22610" y="20014"/>
                    <a:pt x="22360" y="20288"/>
                    <a:pt x="22039" y="20288"/>
                  </a:cubicBezTo>
                  <a:cubicBezTo>
                    <a:pt x="21729" y="20288"/>
                    <a:pt x="21479" y="20026"/>
                    <a:pt x="21479" y="19717"/>
                  </a:cubicBezTo>
                  <a:cubicBezTo>
                    <a:pt x="21479" y="19407"/>
                    <a:pt x="21729" y="19157"/>
                    <a:pt x="22039" y="19157"/>
                  </a:cubicBezTo>
                  <a:close/>
                  <a:moveTo>
                    <a:pt x="25777" y="19157"/>
                  </a:moveTo>
                  <a:cubicBezTo>
                    <a:pt x="26075" y="19157"/>
                    <a:pt x="26349" y="19407"/>
                    <a:pt x="26349" y="19717"/>
                  </a:cubicBezTo>
                  <a:cubicBezTo>
                    <a:pt x="26349" y="20014"/>
                    <a:pt x="26087" y="20288"/>
                    <a:pt x="25777" y="20288"/>
                  </a:cubicBezTo>
                  <a:cubicBezTo>
                    <a:pt x="25468" y="20288"/>
                    <a:pt x="25206" y="20026"/>
                    <a:pt x="25206" y="19717"/>
                  </a:cubicBezTo>
                  <a:cubicBezTo>
                    <a:pt x="25206" y="19407"/>
                    <a:pt x="25468" y="19157"/>
                    <a:pt x="25777" y="19157"/>
                  </a:cubicBezTo>
                  <a:close/>
                  <a:moveTo>
                    <a:pt x="29504" y="19157"/>
                  </a:moveTo>
                  <a:cubicBezTo>
                    <a:pt x="29801" y="19157"/>
                    <a:pt x="30063" y="19407"/>
                    <a:pt x="30063" y="19717"/>
                  </a:cubicBezTo>
                  <a:cubicBezTo>
                    <a:pt x="30063" y="20014"/>
                    <a:pt x="29813" y="20288"/>
                    <a:pt x="29504" y="20288"/>
                  </a:cubicBezTo>
                  <a:cubicBezTo>
                    <a:pt x="29182" y="20288"/>
                    <a:pt x="28932" y="20026"/>
                    <a:pt x="28932" y="19717"/>
                  </a:cubicBezTo>
                  <a:cubicBezTo>
                    <a:pt x="28932" y="19407"/>
                    <a:pt x="29182" y="19157"/>
                    <a:pt x="29504" y="19157"/>
                  </a:cubicBezTo>
                  <a:close/>
                  <a:moveTo>
                    <a:pt x="33230" y="19157"/>
                  </a:moveTo>
                  <a:cubicBezTo>
                    <a:pt x="33528" y="19157"/>
                    <a:pt x="33802" y="19407"/>
                    <a:pt x="33802" y="19717"/>
                  </a:cubicBezTo>
                  <a:cubicBezTo>
                    <a:pt x="33802" y="20014"/>
                    <a:pt x="33552" y="20288"/>
                    <a:pt x="33230" y="20288"/>
                  </a:cubicBezTo>
                  <a:cubicBezTo>
                    <a:pt x="32921" y="20288"/>
                    <a:pt x="32671" y="20026"/>
                    <a:pt x="32671" y="19717"/>
                  </a:cubicBezTo>
                  <a:cubicBezTo>
                    <a:pt x="32671" y="19407"/>
                    <a:pt x="32921" y="19157"/>
                    <a:pt x="33230" y="19157"/>
                  </a:cubicBezTo>
                  <a:close/>
                  <a:moveTo>
                    <a:pt x="36957" y="19157"/>
                  </a:moveTo>
                  <a:cubicBezTo>
                    <a:pt x="37255" y="19157"/>
                    <a:pt x="37517" y="19407"/>
                    <a:pt x="37517" y="19717"/>
                  </a:cubicBezTo>
                  <a:cubicBezTo>
                    <a:pt x="37517" y="20014"/>
                    <a:pt x="37267" y="20288"/>
                    <a:pt x="36957" y="20288"/>
                  </a:cubicBezTo>
                  <a:cubicBezTo>
                    <a:pt x="36648" y="20288"/>
                    <a:pt x="36386" y="20026"/>
                    <a:pt x="36386" y="19717"/>
                  </a:cubicBezTo>
                  <a:cubicBezTo>
                    <a:pt x="36409" y="19407"/>
                    <a:pt x="36648" y="19157"/>
                    <a:pt x="36957" y="19157"/>
                  </a:cubicBezTo>
                  <a:close/>
                  <a:moveTo>
                    <a:pt x="40672" y="19157"/>
                  </a:moveTo>
                  <a:cubicBezTo>
                    <a:pt x="40970" y="19157"/>
                    <a:pt x="41243" y="19407"/>
                    <a:pt x="41243" y="19717"/>
                  </a:cubicBezTo>
                  <a:cubicBezTo>
                    <a:pt x="41243" y="20014"/>
                    <a:pt x="40993" y="20288"/>
                    <a:pt x="40672" y="20288"/>
                  </a:cubicBezTo>
                  <a:cubicBezTo>
                    <a:pt x="40374" y="20288"/>
                    <a:pt x="40112" y="20026"/>
                    <a:pt x="40112" y="19717"/>
                  </a:cubicBezTo>
                  <a:cubicBezTo>
                    <a:pt x="40112" y="19407"/>
                    <a:pt x="40362" y="19157"/>
                    <a:pt x="40672" y="19157"/>
                  </a:cubicBezTo>
                  <a:close/>
                  <a:moveTo>
                    <a:pt x="44410" y="19157"/>
                  </a:moveTo>
                  <a:cubicBezTo>
                    <a:pt x="44708" y="19157"/>
                    <a:pt x="44982" y="19407"/>
                    <a:pt x="44982" y="19717"/>
                  </a:cubicBezTo>
                  <a:cubicBezTo>
                    <a:pt x="44982" y="20014"/>
                    <a:pt x="44720" y="20288"/>
                    <a:pt x="44410" y="20288"/>
                  </a:cubicBezTo>
                  <a:cubicBezTo>
                    <a:pt x="44113" y="20288"/>
                    <a:pt x="43851" y="20026"/>
                    <a:pt x="43851" y="19717"/>
                  </a:cubicBezTo>
                  <a:cubicBezTo>
                    <a:pt x="43851" y="19407"/>
                    <a:pt x="44101" y="19157"/>
                    <a:pt x="44410" y="19157"/>
                  </a:cubicBezTo>
                  <a:close/>
                  <a:moveTo>
                    <a:pt x="48137" y="19157"/>
                  </a:moveTo>
                  <a:cubicBezTo>
                    <a:pt x="48435" y="19157"/>
                    <a:pt x="48697" y="19407"/>
                    <a:pt x="48697" y="19717"/>
                  </a:cubicBezTo>
                  <a:cubicBezTo>
                    <a:pt x="48697" y="20014"/>
                    <a:pt x="48447" y="20288"/>
                    <a:pt x="48137" y="20288"/>
                  </a:cubicBezTo>
                  <a:cubicBezTo>
                    <a:pt x="47839" y="20288"/>
                    <a:pt x="47566" y="20026"/>
                    <a:pt x="47566" y="19717"/>
                  </a:cubicBezTo>
                  <a:cubicBezTo>
                    <a:pt x="47566" y="19407"/>
                    <a:pt x="47839" y="19157"/>
                    <a:pt x="48137" y="19157"/>
                  </a:cubicBezTo>
                  <a:close/>
                  <a:moveTo>
                    <a:pt x="51864" y="19157"/>
                  </a:moveTo>
                  <a:cubicBezTo>
                    <a:pt x="52161" y="19157"/>
                    <a:pt x="52435" y="19407"/>
                    <a:pt x="52435" y="19717"/>
                  </a:cubicBezTo>
                  <a:cubicBezTo>
                    <a:pt x="52435" y="20014"/>
                    <a:pt x="52185" y="20288"/>
                    <a:pt x="51864" y="20288"/>
                  </a:cubicBezTo>
                  <a:cubicBezTo>
                    <a:pt x="51566" y="20288"/>
                    <a:pt x="51304" y="20026"/>
                    <a:pt x="51304" y="19717"/>
                  </a:cubicBezTo>
                  <a:cubicBezTo>
                    <a:pt x="51304" y="19407"/>
                    <a:pt x="51554" y="19157"/>
                    <a:pt x="51864" y="19157"/>
                  </a:cubicBezTo>
                  <a:close/>
                  <a:moveTo>
                    <a:pt x="55602" y="19157"/>
                  </a:moveTo>
                  <a:cubicBezTo>
                    <a:pt x="55900" y="19157"/>
                    <a:pt x="56174" y="19407"/>
                    <a:pt x="56174" y="19717"/>
                  </a:cubicBezTo>
                  <a:cubicBezTo>
                    <a:pt x="56174" y="20014"/>
                    <a:pt x="55912" y="20288"/>
                    <a:pt x="55602" y="20288"/>
                  </a:cubicBezTo>
                  <a:cubicBezTo>
                    <a:pt x="55293" y="20288"/>
                    <a:pt x="55043" y="20026"/>
                    <a:pt x="55043" y="19717"/>
                  </a:cubicBezTo>
                  <a:cubicBezTo>
                    <a:pt x="55043" y="19407"/>
                    <a:pt x="55293" y="19157"/>
                    <a:pt x="55602" y="19157"/>
                  </a:cubicBezTo>
                  <a:close/>
                  <a:moveTo>
                    <a:pt x="59329" y="19157"/>
                  </a:moveTo>
                  <a:cubicBezTo>
                    <a:pt x="59627" y="19157"/>
                    <a:pt x="59889" y="19407"/>
                    <a:pt x="59889" y="19717"/>
                  </a:cubicBezTo>
                  <a:cubicBezTo>
                    <a:pt x="59889" y="20014"/>
                    <a:pt x="59639" y="20288"/>
                    <a:pt x="59329" y="20288"/>
                  </a:cubicBezTo>
                  <a:cubicBezTo>
                    <a:pt x="59008" y="20288"/>
                    <a:pt x="58757" y="20026"/>
                    <a:pt x="58757" y="19717"/>
                  </a:cubicBezTo>
                  <a:cubicBezTo>
                    <a:pt x="58757" y="19407"/>
                    <a:pt x="59008" y="19157"/>
                    <a:pt x="59329" y="19157"/>
                  </a:cubicBezTo>
                  <a:close/>
                  <a:moveTo>
                    <a:pt x="63056" y="19157"/>
                  </a:moveTo>
                  <a:cubicBezTo>
                    <a:pt x="63353" y="19157"/>
                    <a:pt x="63627" y="19407"/>
                    <a:pt x="63627" y="19717"/>
                  </a:cubicBezTo>
                  <a:cubicBezTo>
                    <a:pt x="63627" y="20014"/>
                    <a:pt x="63377" y="20288"/>
                    <a:pt x="63056" y="20288"/>
                  </a:cubicBezTo>
                  <a:cubicBezTo>
                    <a:pt x="62746" y="20288"/>
                    <a:pt x="62496" y="20026"/>
                    <a:pt x="62496" y="19717"/>
                  </a:cubicBezTo>
                  <a:cubicBezTo>
                    <a:pt x="62496" y="19407"/>
                    <a:pt x="62746" y="19157"/>
                    <a:pt x="63056" y="19157"/>
                  </a:cubicBezTo>
                  <a:close/>
                  <a:moveTo>
                    <a:pt x="66782" y="19157"/>
                  </a:moveTo>
                  <a:cubicBezTo>
                    <a:pt x="67080" y="19157"/>
                    <a:pt x="67342" y="19407"/>
                    <a:pt x="67342" y="19717"/>
                  </a:cubicBezTo>
                  <a:cubicBezTo>
                    <a:pt x="67342" y="20014"/>
                    <a:pt x="67092" y="20288"/>
                    <a:pt x="66782" y="20288"/>
                  </a:cubicBezTo>
                  <a:cubicBezTo>
                    <a:pt x="66473" y="20288"/>
                    <a:pt x="66211" y="20026"/>
                    <a:pt x="66211" y="19717"/>
                  </a:cubicBezTo>
                  <a:cubicBezTo>
                    <a:pt x="66211" y="19407"/>
                    <a:pt x="66473" y="19157"/>
                    <a:pt x="66782" y="19157"/>
                  </a:cubicBezTo>
                  <a:close/>
                  <a:moveTo>
                    <a:pt x="70509" y="19157"/>
                  </a:moveTo>
                  <a:cubicBezTo>
                    <a:pt x="70807" y="19157"/>
                    <a:pt x="71080" y="19407"/>
                    <a:pt x="71080" y="19717"/>
                  </a:cubicBezTo>
                  <a:cubicBezTo>
                    <a:pt x="71080" y="20014"/>
                    <a:pt x="70830" y="20288"/>
                    <a:pt x="70509" y="20288"/>
                  </a:cubicBezTo>
                  <a:cubicBezTo>
                    <a:pt x="70199" y="20288"/>
                    <a:pt x="69949" y="20026"/>
                    <a:pt x="69949" y="19717"/>
                  </a:cubicBezTo>
                  <a:cubicBezTo>
                    <a:pt x="69949" y="19407"/>
                    <a:pt x="70199" y="19157"/>
                    <a:pt x="70509" y="19157"/>
                  </a:cubicBezTo>
                  <a:close/>
                  <a:moveTo>
                    <a:pt x="74236" y="19157"/>
                  </a:moveTo>
                  <a:cubicBezTo>
                    <a:pt x="74533" y="19157"/>
                    <a:pt x="74795" y="19407"/>
                    <a:pt x="74795" y="19717"/>
                  </a:cubicBezTo>
                  <a:cubicBezTo>
                    <a:pt x="74795" y="20014"/>
                    <a:pt x="74545" y="20288"/>
                    <a:pt x="74236" y="20288"/>
                  </a:cubicBezTo>
                  <a:cubicBezTo>
                    <a:pt x="73938" y="20288"/>
                    <a:pt x="73676" y="20026"/>
                    <a:pt x="73676" y="19717"/>
                  </a:cubicBezTo>
                  <a:cubicBezTo>
                    <a:pt x="73676" y="19407"/>
                    <a:pt x="73926" y="19157"/>
                    <a:pt x="74236" y="19157"/>
                  </a:cubicBezTo>
                  <a:close/>
                  <a:moveTo>
                    <a:pt x="77855" y="19157"/>
                  </a:moveTo>
                  <a:cubicBezTo>
                    <a:pt x="78153" y="19157"/>
                    <a:pt x="78415" y="19407"/>
                    <a:pt x="78415" y="19717"/>
                  </a:cubicBezTo>
                  <a:cubicBezTo>
                    <a:pt x="78415" y="20014"/>
                    <a:pt x="78165" y="20288"/>
                    <a:pt x="77855" y="20288"/>
                  </a:cubicBezTo>
                  <a:cubicBezTo>
                    <a:pt x="77546" y="20288"/>
                    <a:pt x="77284" y="20026"/>
                    <a:pt x="77284" y="19717"/>
                  </a:cubicBezTo>
                  <a:cubicBezTo>
                    <a:pt x="77284" y="19407"/>
                    <a:pt x="77546" y="19157"/>
                    <a:pt x="77855" y="19157"/>
                  </a:cubicBezTo>
                  <a:close/>
                  <a:moveTo>
                    <a:pt x="81570" y="19157"/>
                  </a:moveTo>
                  <a:cubicBezTo>
                    <a:pt x="81868" y="19157"/>
                    <a:pt x="82141" y="19407"/>
                    <a:pt x="82141" y="19717"/>
                  </a:cubicBezTo>
                  <a:cubicBezTo>
                    <a:pt x="82141" y="20014"/>
                    <a:pt x="81879" y="20288"/>
                    <a:pt x="81570" y="20288"/>
                  </a:cubicBezTo>
                  <a:cubicBezTo>
                    <a:pt x="81260" y="20288"/>
                    <a:pt x="81010" y="20026"/>
                    <a:pt x="81010" y="19717"/>
                  </a:cubicBezTo>
                  <a:cubicBezTo>
                    <a:pt x="81010" y="19407"/>
                    <a:pt x="81260" y="19157"/>
                    <a:pt x="81570" y="19157"/>
                  </a:cubicBezTo>
                  <a:close/>
                  <a:moveTo>
                    <a:pt x="85308" y="19157"/>
                  </a:moveTo>
                  <a:cubicBezTo>
                    <a:pt x="85606" y="19157"/>
                    <a:pt x="85880" y="19407"/>
                    <a:pt x="85880" y="19717"/>
                  </a:cubicBezTo>
                  <a:cubicBezTo>
                    <a:pt x="85880" y="20014"/>
                    <a:pt x="85618" y="20288"/>
                    <a:pt x="85308" y="20288"/>
                  </a:cubicBezTo>
                  <a:cubicBezTo>
                    <a:pt x="84999" y="20288"/>
                    <a:pt x="84749" y="20026"/>
                    <a:pt x="84749" y="19717"/>
                  </a:cubicBezTo>
                  <a:cubicBezTo>
                    <a:pt x="84749" y="19407"/>
                    <a:pt x="84999" y="19157"/>
                    <a:pt x="85308" y="19157"/>
                  </a:cubicBezTo>
                  <a:close/>
                  <a:moveTo>
                    <a:pt x="89035" y="19157"/>
                  </a:moveTo>
                  <a:cubicBezTo>
                    <a:pt x="89333" y="19157"/>
                    <a:pt x="89595" y="19407"/>
                    <a:pt x="89595" y="19717"/>
                  </a:cubicBezTo>
                  <a:cubicBezTo>
                    <a:pt x="89595" y="20014"/>
                    <a:pt x="89345" y="20288"/>
                    <a:pt x="89035" y="20288"/>
                  </a:cubicBezTo>
                  <a:cubicBezTo>
                    <a:pt x="88714" y="20288"/>
                    <a:pt x="88464" y="20026"/>
                    <a:pt x="88464" y="19717"/>
                  </a:cubicBezTo>
                  <a:cubicBezTo>
                    <a:pt x="88464" y="19407"/>
                    <a:pt x="88714" y="19157"/>
                    <a:pt x="89035" y="19157"/>
                  </a:cubicBezTo>
                  <a:close/>
                  <a:moveTo>
                    <a:pt x="92762" y="19157"/>
                  </a:moveTo>
                  <a:cubicBezTo>
                    <a:pt x="93059" y="19157"/>
                    <a:pt x="93333" y="19407"/>
                    <a:pt x="93333" y="19717"/>
                  </a:cubicBezTo>
                  <a:cubicBezTo>
                    <a:pt x="93333" y="20014"/>
                    <a:pt x="93071" y="20288"/>
                    <a:pt x="92762" y="20288"/>
                  </a:cubicBezTo>
                  <a:cubicBezTo>
                    <a:pt x="92452" y="20288"/>
                    <a:pt x="92202" y="20026"/>
                    <a:pt x="92202" y="19717"/>
                  </a:cubicBezTo>
                  <a:cubicBezTo>
                    <a:pt x="92202" y="19407"/>
                    <a:pt x="92452" y="19157"/>
                    <a:pt x="92762" y="19157"/>
                  </a:cubicBezTo>
                  <a:close/>
                  <a:moveTo>
                    <a:pt x="96488" y="19157"/>
                  </a:moveTo>
                  <a:cubicBezTo>
                    <a:pt x="96786" y="19157"/>
                    <a:pt x="97048" y="19407"/>
                    <a:pt x="97048" y="19717"/>
                  </a:cubicBezTo>
                  <a:cubicBezTo>
                    <a:pt x="97048" y="20014"/>
                    <a:pt x="96798" y="20288"/>
                    <a:pt x="96488" y="20288"/>
                  </a:cubicBezTo>
                  <a:cubicBezTo>
                    <a:pt x="96191" y="20288"/>
                    <a:pt x="95917" y="20026"/>
                    <a:pt x="95917" y="19717"/>
                  </a:cubicBezTo>
                  <a:cubicBezTo>
                    <a:pt x="95917" y="19407"/>
                    <a:pt x="96179" y="19157"/>
                    <a:pt x="96488" y="19157"/>
                  </a:cubicBezTo>
                  <a:close/>
                  <a:moveTo>
                    <a:pt x="100203" y="19157"/>
                  </a:moveTo>
                  <a:cubicBezTo>
                    <a:pt x="100501" y="19157"/>
                    <a:pt x="100775" y="19407"/>
                    <a:pt x="100775" y="19717"/>
                  </a:cubicBezTo>
                  <a:cubicBezTo>
                    <a:pt x="100775" y="20014"/>
                    <a:pt x="100513" y="20288"/>
                    <a:pt x="100203" y="20288"/>
                  </a:cubicBezTo>
                  <a:cubicBezTo>
                    <a:pt x="99905" y="20288"/>
                    <a:pt x="99644" y="20026"/>
                    <a:pt x="99644" y="19717"/>
                  </a:cubicBezTo>
                  <a:cubicBezTo>
                    <a:pt x="99644" y="19407"/>
                    <a:pt x="99894" y="19157"/>
                    <a:pt x="100203" y="19157"/>
                  </a:cubicBezTo>
                  <a:close/>
                  <a:moveTo>
                    <a:pt x="103942" y="19157"/>
                  </a:moveTo>
                  <a:cubicBezTo>
                    <a:pt x="104239" y="19157"/>
                    <a:pt x="104513" y="19407"/>
                    <a:pt x="104513" y="19717"/>
                  </a:cubicBezTo>
                  <a:cubicBezTo>
                    <a:pt x="104513" y="20014"/>
                    <a:pt x="104251" y="20288"/>
                    <a:pt x="103942" y="20288"/>
                  </a:cubicBezTo>
                  <a:cubicBezTo>
                    <a:pt x="103644" y="20288"/>
                    <a:pt x="103382" y="20026"/>
                    <a:pt x="103382" y="19717"/>
                  </a:cubicBezTo>
                  <a:cubicBezTo>
                    <a:pt x="103382" y="19407"/>
                    <a:pt x="103632" y="19157"/>
                    <a:pt x="103942" y="19157"/>
                  </a:cubicBezTo>
                  <a:close/>
                  <a:moveTo>
                    <a:pt x="107668" y="19157"/>
                  </a:moveTo>
                  <a:cubicBezTo>
                    <a:pt x="107966" y="19157"/>
                    <a:pt x="108228" y="19407"/>
                    <a:pt x="108228" y="19717"/>
                  </a:cubicBezTo>
                  <a:cubicBezTo>
                    <a:pt x="108228" y="20014"/>
                    <a:pt x="107978" y="20288"/>
                    <a:pt x="107668" y="20288"/>
                  </a:cubicBezTo>
                  <a:cubicBezTo>
                    <a:pt x="107371" y="20288"/>
                    <a:pt x="107097" y="20026"/>
                    <a:pt x="107097" y="19717"/>
                  </a:cubicBezTo>
                  <a:cubicBezTo>
                    <a:pt x="107097" y="19407"/>
                    <a:pt x="107347" y="19157"/>
                    <a:pt x="107668" y="19157"/>
                  </a:cubicBezTo>
                  <a:close/>
                  <a:moveTo>
                    <a:pt x="111395" y="19157"/>
                  </a:moveTo>
                  <a:cubicBezTo>
                    <a:pt x="111693" y="19157"/>
                    <a:pt x="111967" y="19407"/>
                    <a:pt x="111967" y="19717"/>
                  </a:cubicBezTo>
                  <a:cubicBezTo>
                    <a:pt x="111967" y="20014"/>
                    <a:pt x="111705" y="20288"/>
                    <a:pt x="111395" y="20288"/>
                  </a:cubicBezTo>
                  <a:cubicBezTo>
                    <a:pt x="111085" y="20288"/>
                    <a:pt x="110835" y="20026"/>
                    <a:pt x="110835" y="19717"/>
                  </a:cubicBezTo>
                  <a:cubicBezTo>
                    <a:pt x="110835" y="19407"/>
                    <a:pt x="111085" y="19157"/>
                    <a:pt x="111395" y="19157"/>
                  </a:cubicBezTo>
                  <a:close/>
                  <a:moveTo>
                    <a:pt x="115122" y="19157"/>
                  </a:moveTo>
                  <a:cubicBezTo>
                    <a:pt x="115419" y="19157"/>
                    <a:pt x="115681" y="19407"/>
                    <a:pt x="115681" y="19717"/>
                  </a:cubicBezTo>
                  <a:cubicBezTo>
                    <a:pt x="115681" y="20014"/>
                    <a:pt x="115431" y="20288"/>
                    <a:pt x="115122" y="20288"/>
                  </a:cubicBezTo>
                  <a:cubicBezTo>
                    <a:pt x="114812" y="20288"/>
                    <a:pt x="114550" y="20026"/>
                    <a:pt x="114550" y="19717"/>
                  </a:cubicBezTo>
                  <a:cubicBezTo>
                    <a:pt x="114550" y="19407"/>
                    <a:pt x="114812" y="19157"/>
                    <a:pt x="115122" y="19157"/>
                  </a:cubicBezTo>
                  <a:close/>
                  <a:moveTo>
                    <a:pt x="118860" y="19157"/>
                  </a:moveTo>
                  <a:cubicBezTo>
                    <a:pt x="119158" y="19157"/>
                    <a:pt x="119420" y="19407"/>
                    <a:pt x="119420" y="19717"/>
                  </a:cubicBezTo>
                  <a:cubicBezTo>
                    <a:pt x="119420" y="20014"/>
                    <a:pt x="119170" y="20288"/>
                    <a:pt x="118860" y="20288"/>
                  </a:cubicBezTo>
                  <a:cubicBezTo>
                    <a:pt x="118539" y="20288"/>
                    <a:pt x="118289" y="20026"/>
                    <a:pt x="118289" y="19717"/>
                  </a:cubicBezTo>
                  <a:cubicBezTo>
                    <a:pt x="118289" y="19407"/>
                    <a:pt x="118539" y="19157"/>
                    <a:pt x="118860" y="19157"/>
                  </a:cubicBezTo>
                  <a:close/>
                  <a:moveTo>
                    <a:pt x="122575" y="19157"/>
                  </a:moveTo>
                  <a:cubicBezTo>
                    <a:pt x="122873" y="19157"/>
                    <a:pt x="123146" y="19407"/>
                    <a:pt x="123146" y="19717"/>
                  </a:cubicBezTo>
                  <a:cubicBezTo>
                    <a:pt x="123146" y="20014"/>
                    <a:pt x="122885" y="20288"/>
                    <a:pt x="122575" y="20288"/>
                  </a:cubicBezTo>
                  <a:cubicBezTo>
                    <a:pt x="122265" y="20288"/>
                    <a:pt x="122015" y="20026"/>
                    <a:pt x="122015" y="19717"/>
                  </a:cubicBezTo>
                  <a:cubicBezTo>
                    <a:pt x="122027" y="19407"/>
                    <a:pt x="122277" y="19157"/>
                    <a:pt x="122575" y="19157"/>
                  </a:cubicBezTo>
                  <a:close/>
                  <a:moveTo>
                    <a:pt x="126314" y="19157"/>
                  </a:moveTo>
                  <a:cubicBezTo>
                    <a:pt x="126611" y="19157"/>
                    <a:pt x="126873" y="19407"/>
                    <a:pt x="126873" y="19717"/>
                  </a:cubicBezTo>
                  <a:cubicBezTo>
                    <a:pt x="126873" y="20014"/>
                    <a:pt x="126623" y="20288"/>
                    <a:pt x="126314" y="20288"/>
                  </a:cubicBezTo>
                  <a:cubicBezTo>
                    <a:pt x="126004" y="20288"/>
                    <a:pt x="125742" y="20026"/>
                    <a:pt x="125742" y="19717"/>
                  </a:cubicBezTo>
                  <a:cubicBezTo>
                    <a:pt x="125742" y="19407"/>
                    <a:pt x="126004" y="19157"/>
                    <a:pt x="126314" y="19157"/>
                  </a:cubicBezTo>
                  <a:close/>
                  <a:moveTo>
                    <a:pt x="130028" y="19157"/>
                  </a:moveTo>
                  <a:cubicBezTo>
                    <a:pt x="130326" y="19157"/>
                    <a:pt x="130600" y="19407"/>
                    <a:pt x="130600" y="19717"/>
                  </a:cubicBezTo>
                  <a:cubicBezTo>
                    <a:pt x="130600" y="20014"/>
                    <a:pt x="130350" y="20288"/>
                    <a:pt x="130028" y="20288"/>
                  </a:cubicBezTo>
                  <a:cubicBezTo>
                    <a:pt x="129731" y="20288"/>
                    <a:pt x="129469" y="20026"/>
                    <a:pt x="129469" y="19717"/>
                  </a:cubicBezTo>
                  <a:cubicBezTo>
                    <a:pt x="129469" y="19407"/>
                    <a:pt x="129719" y="19157"/>
                    <a:pt x="130028" y="19157"/>
                  </a:cubicBezTo>
                  <a:close/>
                  <a:moveTo>
                    <a:pt x="133767" y="19157"/>
                  </a:moveTo>
                  <a:cubicBezTo>
                    <a:pt x="134065" y="19157"/>
                    <a:pt x="134326" y="19407"/>
                    <a:pt x="134326" y="19717"/>
                  </a:cubicBezTo>
                  <a:cubicBezTo>
                    <a:pt x="134326" y="20014"/>
                    <a:pt x="134076" y="20288"/>
                    <a:pt x="133767" y="20288"/>
                  </a:cubicBezTo>
                  <a:cubicBezTo>
                    <a:pt x="133469" y="20288"/>
                    <a:pt x="133207" y="20026"/>
                    <a:pt x="133207" y="19717"/>
                  </a:cubicBezTo>
                  <a:cubicBezTo>
                    <a:pt x="133207" y="19407"/>
                    <a:pt x="133457" y="19157"/>
                    <a:pt x="133767" y="19157"/>
                  </a:cubicBezTo>
                  <a:close/>
                  <a:moveTo>
                    <a:pt x="137494" y="19157"/>
                  </a:moveTo>
                  <a:cubicBezTo>
                    <a:pt x="137791" y="19157"/>
                    <a:pt x="138053" y="19407"/>
                    <a:pt x="138053" y="19717"/>
                  </a:cubicBezTo>
                  <a:cubicBezTo>
                    <a:pt x="138053" y="20014"/>
                    <a:pt x="137803" y="20288"/>
                    <a:pt x="137494" y="20288"/>
                  </a:cubicBezTo>
                  <a:cubicBezTo>
                    <a:pt x="137196" y="20288"/>
                    <a:pt x="136922" y="20026"/>
                    <a:pt x="136922" y="19717"/>
                  </a:cubicBezTo>
                  <a:cubicBezTo>
                    <a:pt x="136934" y="19407"/>
                    <a:pt x="137172" y="19157"/>
                    <a:pt x="137494" y="19157"/>
                  </a:cubicBezTo>
                  <a:close/>
                  <a:moveTo>
                    <a:pt x="1548" y="21026"/>
                  </a:moveTo>
                  <a:cubicBezTo>
                    <a:pt x="1846" y="21026"/>
                    <a:pt x="2119" y="21288"/>
                    <a:pt x="2119" y="21598"/>
                  </a:cubicBezTo>
                  <a:cubicBezTo>
                    <a:pt x="2119" y="21896"/>
                    <a:pt x="1858" y="22158"/>
                    <a:pt x="1548" y="22158"/>
                  </a:cubicBezTo>
                  <a:cubicBezTo>
                    <a:pt x="1238" y="22158"/>
                    <a:pt x="988" y="21908"/>
                    <a:pt x="988" y="21598"/>
                  </a:cubicBezTo>
                  <a:cubicBezTo>
                    <a:pt x="988" y="21288"/>
                    <a:pt x="1238" y="21026"/>
                    <a:pt x="1548" y="21026"/>
                  </a:cubicBezTo>
                  <a:close/>
                  <a:moveTo>
                    <a:pt x="5287" y="21026"/>
                  </a:moveTo>
                  <a:cubicBezTo>
                    <a:pt x="5596" y="21026"/>
                    <a:pt x="5846" y="21288"/>
                    <a:pt x="5846" y="21598"/>
                  </a:cubicBezTo>
                  <a:cubicBezTo>
                    <a:pt x="5846" y="21908"/>
                    <a:pt x="5596" y="22158"/>
                    <a:pt x="5287" y="22158"/>
                  </a:cubicBezTo>
                  <a:cubicBezTo>
                    <a:pt x="4977" y="22158"/>
                    <a:pt x="4715" y="21908"/>
                    <a:pt x="4715" y="21598"/>
                  </a:cubicBezTo>
                  <a:cubicBezTo>
                    <a:pt x="4715" y="21288"/>
                    <a:pt x="4977" y="21026"/>
                    <a:pt x="5287" y="21026"/>
                  </a:cubicBezTo>
                  <a:close/>
                  <a:moveTo>
                    <a:pt x="9001" y="21026"/>
                  </a:moveTo>
                  <a:cubicBezTo>
                    <a:pt x="9299" y="21026"/>
                    <a:pt x="9573" y="21288"/>
                    <a:pt x="9573" y="21598"/>
                  </a:cubicBezTo>
                  <a:cubicBezTo>
                    <a:pt x="9573" y="21896"/>
                    <a:pt x="9323" y="22158"/>
                    <a:pt x="9001" y="22158"/>
                  </a:cubicBezTo>
                  <a:cubicBezTo>
                    <a:pt x="8704" y="22158"/>
                    <a:pt x="8442" y="21908"/>
                    <a:pt x="8442" y="21598"/>
                  </a:cubicBezTo>
                  <a:cubicBezTo>
                    <a:pt x="8442" y="21288"/>
                    <a:pt x="8692" y="21026"/>
                    <a:pt x="9001" y="21026"/>
                  </a:cubicBezTo>
                  <a:close/>
                  <a:moveTo>
                    <a:pt x="12728" y="21026"/>
                  </a:moveTo>
                  <a:cubicBezTo>
                    <a:pt x="13037" y="21026"/>
                    <a:pt x="13288" y="21288"/>
                    <a:pt x="13288" y="21598"/>
                  </a:cubicBezTo>
                  <a:cubicBezTo>
                    <a:pt x="13288" y="21908"/>
                    <a:pt x="13037" y="22158"/>
                    <a:pt x="12728" y="22158"/>
                  </a:cubicBezTo>
                  <a:cubicBezTo>
                    <a:pt x="12418" y="22158"/>
                    <a:pt x="12156" y="21908"/>
                    <a:pt x="12156" y="21598"/>
                  </a:cubicBezTo>
                  <a:cubicBezTo>
                    <a:pt x="12156" y="21288"/>
                    <a:pt x="12418" y="21026"/>
                    <a:pt x="12728" y="21026"/>
                  </a:cubicBezTo>
                  <a:close/>
                  <a:moveTo>
                    <a:pt x="16466" y="21026"/>
                  </a:moveTo>
                  <a:cubicBezTo>
                    <a:pt x="16764" y="21026"/>
                    <a:pt x="17026" y="21288"/>
                    <a:pt x="17026" y="21598"/>
                  </a:cubicBezTo>
                  <a:cubicBezTo>
                    <a:pt x="17026" y="21896"/>
                    <a:pt x="16776" y="22158"/>
                    <a:pt x="16466" y="22158"/>
                  </a:cubicBezTo>
                  <a:cubicBezTo>
                    <a:pt x="16169" y="22158"/>
                    <a:pt x="15895" y="21908"/>
                    <a:pt x="15895" y="21598"/>
                  </a:cubicBezTo>
                  <a:cubicBezTo>
                    <a:pt x="15895" y="21288"/>
                    <a:pt x="16145" y="21026"/>
                    <a:pt x="16466" y="21026"/>
                  </a:cubicBezTo>
                  <a:close/>
                  <a:moveTo>
                    <a:pt x="20181" y="21026"/>
                  </a:moveTo>
                  <a:cubicBezTo>
                    <a:pt x="20491" y="21026"/>
                    <a:pt x="20753" y="21288"/>
                    <a:pt x="20753" y="21598"/>
                  </a:cubicBezTo>
                  <a:cubicBezTo>
                    <a:pt x="20753" y="21908"/>
                    <a:pt x="20491" y="22158"/>
                    <a:pt x="20181" y="22158"/>
                  </a:cubicBezTo>
                  <a:cubicBezTo>
                    <a:pt x="19872" y="22158"/>
                    <a:pt x="19622" y="21908"/>
                    <a:pt x="19622" y="21598"/>
                  </a:cubicBezTo>
                  <a:cubicBezTo>
                    <a:pt x="19622" y="21288"/>
                    <a:pt x="19872" y="21026"/>
                    <a:pt x="20181" y="21026"/>
                  </a:cubicBezTo>
                  <a:close/>
                  <a:moveTo>
                    <a:pt x="23920" y="21026"/>
                  </a:moveTo>
                  <a:cubicBezTo>
                    <a:pt x="24217" y="21026"/>
                    <a:pt x="24479" y="21288"/>
                    <a:pt x="24479" y="21598"/>
                  </a:cubicBezTo>
                  <a:cubicBezTo>
                    <a:pt x="24479" y="21896"/>
                    <a:pt x="24229" y="22158"/>
                    <a:pt x="23920" y="22158"/>
                  </a:cubicBezTo>
                  <a:cubicBezTo>
                    <a:pt x="23610" y="22158"/>
                    <a:pt x="23348" y="21908"/>
                    <a:pt x="23348" y="21598"/>
                  </a:cubicBezTo>
                  <a:cubicBezTo>
                    <a:pt x="23348" y="21288"/>
                    <a:pt x="23610" y="21026"/>
                    <a:pt x="23920" y="21026"/>
                  </a:cubicBezTo>
                  <a:close/>
                  <a:moveTo>
                    <a:pt x="27635" y="21026"/>
                  </a:moveTo>
                  <a:cubicBezTo>
                    <a:pt x="27956" y="21026"/>
                    <a:pt x="28206" y="21288"/>
                    <a:pt x="28206" y="21598"/>
                  </a:cubicBezTo>
                  <a:cubicBezTo>
                    <a:pt x="28206" y="21908"/>
                    <a:pt x="27956" y="22158"/>
                    <a:pt x="27635" y="22158"/>
                  </a:cubicBezTo>
                  <a:cubicBezTo>
                    <a:pt x="27325" y="22158"/>
                    <a:pt x="27075" y="21908"/>
                    <a:pt x="27075" y="21598"/>
                  </a:cubicBezTo>
                  <a:cubicBezTo>
                    <a:pt x="27075" y="21288"/>
                    <a:pt x="27325" y="21026"/>
                    <a:pt x="27635" y="21026"/>
                  </a:cubicBezTo>
                  <a:close/>
                  <a:moveTo>
                    <a:pt x="31373" y="21026"/>
                  </a:moveTo>
                  <a:cubicBezTo>
                    <a:pt x="31671" y="21026"/>
                    <a:pt x="31945" y="21288"/>
                    <a:pt x="31945" y="21598"/>
                  </a:cubicBezTo>
                  <a:cubicBezTo>
                    <a:pt x="31945" y="21896"/>
                    <a:pt x="31683" y="22158"/>
                    <a:pt x="31373" y="22158"/>
                  </a:cubicBezTo>
                  <a:cubicBezTo>
                    <a:pt x="31064" y="22158"/>
                    <a:pt x="30814" y="21908"/>
                    <a:pt x="30814" y="21598"/>
                  </a:cubicBezTo>
                  <a:cubicBezTo>
                    <a:pt x="30814" y="21288"/>
                    <a:pt x="31064" y="21026"/>
                    <a:pt x="31373" y="21026"/>
                  </a:cubicBezTo>
                  <a:close/>
                  <a:moveTo>
                    <a:pt x="35100" y="21026"/>
                  </a:moveTo>
                  <a:cubicBezTo>
                    <a:pt x="35409" y="21026"/>
                    <a:pt x="35659" y="21288"/>
                    <a:pt x="35659" y="21598"/>
                  </a:cubicBezTo>
                  <a:cubicBezTo>
                    <a:pt x="35659" y="21908"/>
                    <a:pt x="35409" y="22158"/>
                    <a:pt x="35100" y="22158"/>
                  </a:cubicBezTo>
                  <a:cubicBezTo>
                    <a:pt x="34778" y="22158"/>
                    <a:pt x="34528" y="21908"/>
                    <a:pt x="34528" y="21598"/>
                  </a:cubicBezTo>
                  <a:cubicBezTo>
                    <a:pt x="34528" y="21288"/>
                    <a:pt x="34778" y="21026"/>
                    <a:pt x="35100" y="21026"/>
                  </a:cubicBezTo>
                  <a:close/>
                  <a:moveTo>
                    <a:pt x="38815" y="21026"/>
                  </a:moveTo>
                  <a:cubicBezTo>
                    <a:pt x="39112" y="21026"/>
                    <a:pt x="39386" y="21288"/>
                    <a:pt x="39386" y="21598"/>
                  </a:cubicBezTo>
                  <a:cubicBezTo>
                    <a:pt x="39386" y="21896"/>
                    <a:pt x="39124" y="22158"/>
                    <a:pt x="38815" y="22158"/>
                  </a:cubicBezTo>
                  <a:cubicBezTo>
                    <a:pt x="38517" y="22158"/>
                    <a:pt x="38255" y="21908"/>
                    <a:pt x="38255" y="21598"/>
                  </a:cubicBezTo>
                  <a:cubicBezTo>
                    <a:pt x="38267" y="21288"/>
                    <a:pt x="38505" y="21026"/>
                    <a:pt x="38815" y="21026"/>
                  </a:cubicBezTo>
                  <a:close/>
                  <a:moveTo>
                    <a:pt x="42553" y="21026"/>
                  </a:moveTo>
                  <a:cubicBezTo>
                    <a:pt x="42863" y="21026"/>
                    <a:pt x="43113" y="21288"/>
                    <a:pt x="43113" y="21598"/>
                  </a:cubicBezTo>
                  <a:cubicBezTo>
                    <a:pt x="43113" y="21908"/>
                    <a:pt x="42863" y="22158"/>
                    <a:pt x="42553" y="22158"/>
                  </a:cubicBezTo>
                  <a:cubicBezTo>
                    <a:pt x="42232" y="22158"/>
                    <a:pt x="41982" y="21908"/>
                    <a:pt x="41982" y="21598"/>
                  </a:cubicBezTo>
                  <a:cubicBezTo>
                    <a:pt x="41982" y="21288"/>
                    <a:pt x="42244" y="21026"/>
                    <a:pt x="42553" y="21026"/>
                  </a:cubicBezTo>
                  <a:close/>
                  <a:moveTo>
                    <a:pt x="46268" y="21026"/>
                  </a:moveTo>
                  <a:cubicBezTo>
                    <a:pt x="46565" y="21026"/>
                    <a:pt x="46839" y="21288"/>
                    <a:pt x="46839" y="21598"/>
                  </a:cubicBezTo>
                  <a:cubicBezTo>
                    <a:pt x="46839" y="21896"/>
                    <a:pt x="46589" y="22158"/>
                    <a:pt x="46268" y="22158"/>
                  </a:cubicBezTo>
                  <a:cubicBezTo>
                    <a:pt x="45970" y="22158"/>
                    <a:pt x="45708" y="21908"/>
                    <a:pt x="45708" y="21598"/>
                  </a:cubicBezTo>
                  <a:cubicBezTo>
                    <a:pt x="45720" y="21288"/>
                    <a:pt x="45958" y="21026"/>
                    <a:pt x="46268" y="21026"/>
                  </a:cubicBezTo>
                  <a:close/>
                  <a:moveTo>
                    <a:pt x="50006" y="21026"/>
                  </a:moveTo>
                  <a:cubicBezTo>
                    <a:pt x="50316" y="21026"/>
                    <a:pt x="50578" y="21288"/>
                    <a:pt x="50578" y="21598"/>
                  </a:cubicBezTo>
                  <a:cubicBezTo>
                    <a:pt x="50578" y="21908"/>
                    <a:pt x="50316" y="22158"/>
                    <a:pt x="50006" y="22158"/>
                  </a:cubicBezTo>
                  <a:cubicBezTo>
                    <a:pt x="49697" y="22158"/>
                    <a:pt x="49447" y="21908"/>
                    <a:pt x="49447" y="21598"/>
                  </a:cubicBezTo>
                  <a:cubicBezTo>
                    <a:pt x="49447" y="21288"/>
                    <a:pt x="49697" y="21026"/>
                    <a:pt x="50006" y="21026"/>
                  </a:cubicBezTo>
                  <a:close/>
                  <a:moveTo>
                    <a:pt x="53733" y="21026"/>
                  </a:moveTo>
                  <a:cubicBezTo>
                    <a:pt x="54031" y="21026"/>
                    <a:pt x="54293" y="21288"/>
                    <a:pt x="54293" y="21598"/>
                  </a:cubicBezTo>
                  <a:cubicBezTo>
                    <a:pt x="54293" y="21896"/>
                    <a:pt x="54043" y="22158"/>
                    <a:pt x="53733" y="22158"/>
                  </a:cubicBezTo>
                  <a:cubicBezTo>
                    <a:pt x="53412" y="22158"/>
                    <a:pt x="53162" y="21908"/>
                    <a:pt x="53162" y="21598"/>
                  </a:cubicBezTo>
                  <a:cubicBezTo>
                    <a:pt x="53173" y="21288"/>
                    <a:pt x="53412" y="21026"/>
                    <a:pt x="53733" y="21026"/>
                  </a:cubicBezTo>
                  <a:close/>
                  <a:moveTo>
                    <a:pt x="57460" y="21026"/>
                  </a:moveTo>
                  <a:cubicBezTo>
                    <a:pt x="57781" y="21026"/>
                    <a:pt x="58031" y="21288"/>
                    <a:pt x="58031" y="21598"/>
                  </a:cubicBezTo>
                  <a:cubicBezTo>
                    <a:pt x="58031" y="21908"/>
                    <a:pt x="57781" y="22158"/>
                    <a:pt x="57460" y="22158"/>
                  </a:cubicBezTo>
                  <a:cubicBezTo>
                    <a:pt x="57150" y="22158"/>
                    <a:pt x="56900" y="21908"/>
                    <a:pt x="56900" y="21598"/>
                  </a:cubicBezTo>
                  <a:cubicBezTo>
                    <a:pt x="56900" y="21288"/>
                    <a:pt x="57150" y="21026"/>
                    <a:pt x="57460" y="21026"/>
                  </a:cubicBezTo>
                  <a:close/>
                  <a:moveTo>
                    <a:pt x="61186" y="21026"/>
                  </a:moveTo>
                  <a:cubicBezTo>
                    <a:pt x="61484" y="21026"/>
                    <a:pt x="61746" y="21288"/>
                    <a:pt x="61746" y="21598"/>
                  </a:cubicBezTo>
                  <a:cubicBezTo>
                    <a:pt x="61746" y="21896"/>
                    <a:pt x="61496" y="22158"/>
                    <a:pt x="61186" y="22158"/>
                  </a:cubicBezTo>
                  <a:cubicBezTo>
                    <a:pt x="60877" y="22158"/>
                    <a:pt x="60615" y="21908"/>
                    <a:pt x="60615" y="21598"/>
                  </a:cubicBezTo>
                  <a:cubicBezTo>
                    <a:pt x="60639" y="21288"/>
                    <a:pt x="60877" y="21026"/>
                    <a:pt x="61186" y="21026"/>
                  </a:cubicBezTo>
                  <a:close/>
                  <a:moveTo>
                    <a:pt x="64925" y="21026"/>
                  </a:moveTo>
                  <a:cubicBezTo>
                    <a:pt x="65234" y="21026"/>
                    <a:pt x="65485" y="21288"/>
                    <a:pt x="65485" y="21598"/>
                  </a:cubicBezTo>
                  <a:cubicBezTo>
                    <a:pt x="65485" y="21908"/>
                    <a:pt x="65234" y="22158"/>
                    <a:pt x="64925" y="22158"/>
                  </a:cubicBezTo>
                  <a:cubicBezTo>
                    <a:pt x="64603" y="22158"/>
                    <a:pt x="64353" y="21908"/>
                    <a:pt x="64353" y="21598"/>
                  </a:cubicBezTo>
                  <a:cubicBezTo>
                    <a:pt x="64353" y="21288"/>
                    <a:pt x="64603" y="21026"/>
                    <a:pt x="64925" y="21026"/>
                  </a:cubicBezTo>
                  <a:close/>
                  <a:moveTo>
                    <a:pt x="68640" y="21026"/>
                  </a:moveTo>
                  <a:cubicBezTo>
                    <a:pt x="68937" y="21026"/>
                    <a:pt x="69211" y="21288"/>
                    <a:pt x="69211" y="21598"/>
                  </a:cubicBezTo>
                  <a:cubicBezTo>
                    <a:pt x="69211" y="21896"/>
                    <a:pt x="68949" y="22158"/>
                    <a:pt x="68640" y="22158"/>
                  </a:cubicBezTo>
                  <a:cubicBezTo>
                    <a:pt x="68330" y="22158"/>
                    <a:pt x="68080" y="21908"/>
                    <a:pt x="68080" y="21598"/>
                  </a:cubicBezTo>
                  <a:cubicBezTo>
                    <a:pt x="68092" y="21288"/>
                    <a:pt x="68330" y="21026"/>
                    <a:pt x="68640" y="21026"/>
                  </a:cubicBezTo>
                  <a:close/>
                  <a:moveTo>
                    <a:pt x="72366" y="21026"/>
                  </a:moveTo>
                  <a:cubicBezTo>
                    <a:pt x="72676" y="21026"/>
                    <a:pt x="72926" y="21288"/>
                    <a:pt x="72926" y="21598"/>
                  </a:cubicBezTo>
                  <a:cubicBezTo>
                    <a:pt x="72926" y="21908"/>
                    <a:pt x="72676" y="22158"/>
                    <a:pt x="72366" y="22158"/>
                  </a:cubicBezTo>
                  <a:cubicBezTo>
                    <a:pt x="72045" y="22158"/>
                    <a:pt x="71795" y="21908"/>
                    <a:pt x="71795" y="21598"/>
                  </a:cubicBezTo>
                  <a:cubicBezTo>
                    <a:pt x="71795" y="21288"/>
                    <a:pt x="72069" y="21026"/>
                    <a:pt x="72366" y="21026"/>
                  </a:cubicBezTo>
                  <a:close/>
                  <a:moveTo>
                    <a:pt x="76093" y="21026"/>
                  </a:moveTo>
                  <a:cubicBezTo>
                    <a:pt x="76391" y="21026"/>
                    <a:pt x="76664" y="21288"/>
                    <a:pt x="76664" y="21598"/>
                  </a:cubicBezTo>
                  <a:cubicBezTo>
                    <a:pt x="76664" y="21896"/>
                    <a:pt x="76403" y="22158"/>
                    <a:pt x="76093" y="22158"/>
                  </a:cubicBezTo>
                  <a:cubicBezTo>
                    <a:pt x="75795" y="22158"/>
                    <a:pt x="75533" y="21908"/>
                    <a:pt x="75533" y="21598"/>
                  </a:cubicBezTo>
                  <a:cubicBezTo>
                    <a:pt x="75533" y="21288"/>
                    <a:pt x="75783" y="21026"/>
                    <a:pt x="76093" y="21026"/>
                  </a:cubicBezTo>
                  <a:close/>
                  <a:moveTo>
                    <a:pt x="79712" y="21026"/>
                  </a:moveTo>
                  <a:cubicBezTo>
                    <a:pt x="80010" y="21026"/>
                    <a:pt x="80284" y="21288"/>
                    <a:pt x="80284" y="21598"/>
                  </a:cubicBezTo>
                  <a:cubicBezTo>
                    <a:pt x="80284" y="21896"/>
                    <a:pt x="80022" y="22158"/>
                    <a:pt x="79712" y="22158"/>
                  </a:cubicBezTo>
                  <a:cubicBezTo>
                    <a:pt x="79403" y="22158"/>
                    <a:pt x="79153" y="21908"/>
                    <a:pt x="79153" y="21598"/>
                  </a:cubicBezTo>
                  <a:cubicBezTo>
                    <a:pt x="79165" y="21288"/>
                    <a:pt x="79403" y="21026"/>
                    <a:pt x="79712" y="21026"/>
                  </a:cubicBezTo>
                  <a:close/>
                  <a:moveTo>
                    <a:pt x="83451" y="21026"/>
                  </a:moveTo>
                  <a:cubicBezTo>
                    <a:pt x="83761" y="21026"/>
                    <a:pt x="84011" y="21288"/>
                    <a:pt x="84011" y="21598"/>
                  </a:cubicBezTo>
                  <a:cubicBezTo>
                    <a:pt x="84011" y="21908"/>
                    <a:pt x="83761" y="22158"/>
                    <a:pt x="83451" y="22158"/>
                  </a:cubicBezTo>
                  <a:cubicBezTo>
                    <a:pt x="83141" y="22158"/>
                    <a:pt x="82880" y="21908"/>
                    <a:pt x="82880" y="21598"/>
                  </a:cubicBezTo>
                  <a:cubicBezTo>
                    <a:pt x="82880" y="21288"/>
                    <a:pt x="83141" y="21026"/>
                    <a:pt x="83451" y="21026"/>
                  </a:cubicBezTo>
                  <a:close/>
                  <a:moveTo>
                    <a:pt x="87166" y="21026"/>
                  </a:moveTo>
                  <a:cubicBezTo>
                    <a:pt x="87463" y="21026"/>
                    <a:pt x="87737" y="21288"/>
                    <a:pt x="87737" y="21598"/>
                  </a:cubicBezTo>
                  <a:cubicBezTo>
                    <a:pt x="87737" y="21896"/>
                    <a:pt x="87475" y="22158"/>
                    <a:pt x="87166" y="22158"/>
                  </a:cubicBezTo>
                  <a:cubicBezTo>
                    <a:pt x="86856" y="22158"/>
                    <a:pt x="86606" y="21908"/>
                    <a:pt x="86606" y="21598"/>
                  </a:cubicBezTo>
                  <a:cubicBezTo>
                    <a:pt x="86618" y="21288"/>
                    <a:pt x="86856" y="21026"/>
                    <a:pt x="87166" y="21026"/>
                  </a:cubicBezTo>
                  <a:close/>
                  <a:moveTo>
                    <a:pt x="90904" y="21026"/>
                  </a:moveTo>
                  <a:cubicBezTo>
                    <a:pt x="91214" y="21026"/>
                    <a:pt x="91464" y="21288"/>
                    <a:pt x="91464" y="21598"/>
                  </a:cubicBezTo>
                  <a:cubicBezTo>
                    <a:pt x="91464" y="21908"/>
                    <a:pt x="91214" y="22158"/>
                    <a:pt x="90904" y="22158"/>
                  </a:cubicBezTo>
                  <a:cubicBezTo>
                    <a:pt x="90595" y="22158"/>
                    <a:pt x="90345" y="21908"/>
                    <a:pt x="90345" y="21598"/>
                  </a:cubicBezTo>
                  <a:cubicBezTo>
                    <a:pt x="90345" y="21288"/>
                    <a:pt x="90595" y="21026"/>
                    <a:pt x="90904" y="21026"/>
                  </a:cubicBezTo>
                  <a:close/>
                  <a:moveTo>
                    <a:pt x="94631" y="21026"/>
                  </a:moveTo>
                  <a:cubicBezTo>
                    <a:pt x="94929" y="21026"/>
                    <a:pt x="95191" y="21288"/>
                    <a:pt x="95191" y="21598"/>
                  </a:cubicBezTo>
                  <a:cubicBezTo>
                    <a:pt x="95191" y="21896"/>
                    <a:pt x="94941" y="22158"/>
                    <a:pt x="94631" y="22158"/>
                  </a:cubicBezTo>
                  <a:cubicBezTo>
                    <a:pt x="94310" y="22158"/>
                    <a:pt x="94060" y="21908"/>
                    <a:pt x="94060" y="21598"/>
                  </a:cubicBezTo>
                  <a:cubicBezTo>
                    <a:pt x="94071" y="21288"/>
                    <a:pt x="94310" y="21026"/>
                    <a:pt x="94631" y="21026"/>
                  </a:cubicBezTo>
                  <a:close/>
                  <a:moveTo>
                    <a:pt x="98346" y="21026"/>
                  </a:moveTo>
                  <a:cubicBezTo>
                    <a:pt x="98655" y="21026"/>
                    <a:pt x="98905" y="21288"/>
                    <a:pt x="98905" y="21598"/>
                  </a:cubicBezTo>
                  <a:cubicBezTo>
                    <a:pt x="98905" y="21908"/>
                    <a:pt x="98655" y="22158"/>
                    <a:pt x="98346" y="22158"/>
                  </a:cubicBezTo>
                  <a:cubicBezTo>
                    <a:pt x="98036" y="22158"/>
                    <a:pt x="97786" y="21908"/>
                    <a:pt x="97786" y="21598"/>
                  </a:cubicBezTo>
                  <a:cubicBezTo>
                    <a:pt x="97786" y="21288"/>
                    <a:pt x="98036" y="21026"/>
                    <a:pt x="98346" y="21026"/>
                  </a:cubicBezTo>
                  <a:close/>
                  <a:moveTo>
                    <a:pt x="102084" y="21026"/>
                  </a:moveTo>
                  <a:cubicBezTo>
                    <a:pt x="102382" y="21026"/>
                    <a:pt x="102644" y="21288"/>
                    <a:pt x="102644" y="21598"/>
                  </a:cubicBezTo>
                  <a:cubicBezTo>
                    <a:pt x="102644" y="21896"/>
                    <a:pt x="102394" y="22158"/>
                    <a:pt x="102084" y="22158"/>
                  </a:cubicBezTo>
                  <a:cubicBezTo>
                    <a:pt x="101787" y="22158"/>
                    <a:pt x="101513" y="21908"/>
                    <a:pt x="101513" y="21598"/>
                  </a:cubicBezTo>
                  <a:cubicBezTo>
                    <a:pt x="101513" y="21288"/>
                    <a:pt x="101775" y="21026"/>
                    <a:pt x="102084" y="21026"/>
                  </a:cubicBezTo>
                  <a:close/>
                  <a:moveTo>
                    <a:pt x="105799" y="21026"/>
                  </a:moveTo>
                  <a:cubicBezTo>
                    <a:pt x="106121" y="21026"/>
                    <a:pt x="106371" y="21288"/>
                    <a:pt x="106371" y="21598"/>
                  </a:cubicBezTo>
                  <a:cubicBezTo>
                    <a:pt x="106371" y="21908"/>
                    <a:pt x="106109" y="22158"/>
                    <a:pt x="105799" y="22158"/>
                  </a:cubicBezTo>
                  <a:cubicBezTo>
                    <a:pt x="105490" y="22158"/>
                    <a:pt x="105239" y="21908"/>
                    <a:pt x="105239" y="21598"/>
                  </a:cubicBezTo>
                  <a:cubicBezTo>
                    <a:pt x="105239" y="21288"/>
                    <a:pt x="105490" y="21026"/>
                    <a:pt x="105799" y="21026"/>
                  </a:cubicBezTo>
                  <a:close/>
                  <a:moveTo>
                    <a:pt x="109538" y="21026"/>
                  </a:moveTo>
                  <a:cubicBezTo>
                    <a:pt x="109835" y="21026"/>
                    <a:pt x="110109" y="21288"/>
                    <a:pt x="110109" y="21598"/>
                  </a:cubicBezTo>
                  <a:cubicBezTo>
                    <a:pt x="110109" y="21896"/>
                    <a:pt x="109847" y="22158"/>
                    <a:pt x="109538" y="22158"/>
                  </a:cubicBezTo>
                  <a:cubicBezTo>
                    <a:pt x="109228" y="22158"/>
                    <a:pt x="108978" y="21908"/>
                    <a:pt x="108978" y="21598"/>
                  </a:cubicBezTo>
                  <a:cubicBezTo>
                    <a:pt x="108978" y="21288"/>
                    <a:pt x="109228" y="21026"/>
                    <a:pt x="109538" y="21026"/>
                  </a:cubicBezTo>
                  <a:close/>
                  <a:moveTo>
                    <a:pt x="113264" y="21026"/>
                  </a:moveTo>
                  <a:cubicBezTo>
                    <a:pt x="113574" y="21026"/>
                    <a:pt x="113824" y="21288"/>
                    <a:pt x="113824" y="21598"/>
                  </a:cubicBezTo>
                  <a:cubicBezTo>
                    <a:pt x="113824" y="21908"/>
                    <a:pt x="113574" y="22158"/>
                    <a:pt x="113264" y="22158"/>
                  </a:cubicBezTo>
                  <a:cubicBezTo>
                    <a:pt x="112943" y="22158"/>
                    <a:pt x="112693" y="21908"/>
                    <a:pt x="112693" y="21598"/>
                  </a:cubicBezTo>
                  <a:cubicBezTo>
                    <a:pt x="112693" y="21288"/>
                    <a:pt x="112943" y="21026"/>
                    <a:pt x="113264" y="21026"/>
                  </a:cubicBezTo>
                  <a:close/>
                  <a:moveTo>
                    <a:pt x="116991" y="21026"/>
                  </a:moveTo>
                  <a:cubicBezTo>
                    <a:pt x="117289" y="21026"/>
                    <a:pt x="117562" y="21288"/>
                    <a:pt x="117562" y="21598"/>
                  </a:cubicBezTo>
                  <a:cubicBezTo>
                    <a:pt x="117562" y="21896"/>
                    <a:pt x="117312" y="22158"/>
                    <a:pt x="116991" y="22158"/>
                  </a:cubicBezTo>
                  <a:cubicBezTo>
                    <a:pt x="116681" y="22158"/>
                    <a:pt x="116431" y="21908"/>
                    <a:pt x="116431" y="21598"/>
                  </a:cubicBezTo>
                  <a:cubicBezTo>
                    <a:pt x="116431" y="21288"/>
                    <a:pt x="116681" y="21026"/>
                    <a:pt x="116991" y="21026"/>
                  </a:cubicBezTo>
                  <a:close/>
                  <a:moveTo>
                    <a:pt x="120718" y="21026"/>
                  </a:moveTo>
                  <a:cubicBezTo>
                    <a:pt x="121027" y="21026"/>
                    <a:pt x="121277" y="21288"/>
                    <a:pt x="121277" y="21598"/>
                  </a:cubicBezTo>
                  <a:cubicBezTo>
                    <a:pt x="121277" y="21908"/>
                    <a:pt x="121027" y="22158"/>
                    <a:pt x="120718" y="22158"/>
                  </a:cubicBezTo>
                  <a:cubicBezTo>
                    <a:pt x="120408" y="22158"/>
                    <a:pt x="120146" y="21908"/>
                    <a:pt x="120146" y="21598"/>
                  </a:cubicBezTo>
                  <a:cubicBezTo>
                    <a:pt x="120146" y="21288"/>
                    <a:pt x="120420" y="21026"/>
                    <a:pt x="120718" y="21026"/>
                  </a:cubicBezTo>
                  <a:close/>
                  <a:moveTo>
                    <a:pt x="124456" y="21026"/>
                  </a:moveTo>
                  <a:cubicBezTo>
                    <a:pt x="124754" y="21026"/>
                    <a:pt x="125016" y="21288"/>
                    <a:pt x="125016" y="21598"/>
                  </a:cubicBezTo>
                  <a:cubicBezTo>
                    <a:pt x="125016" y="21896"/>
                    <a:pt x="124766" y="22158"/>
                    <a:pt x="124456" y="22158"/>
                  </a:cubicBezTo>
                  <a:cubicBezTo>
                    <a:pt x="124135" y="22158"/>
                    <a:pt x="123885" y="21908"/>
                    <a:pt x="123885" y="21598"/>
                  </a:cubicBezTo>
                  <a:cubicBezTo>
                    <a:pt x="123885" y="21288"/>
                    <a:pt x="124135" y="21026"/>
                    <a:pt x="124456" y="21026"/>
                  </a:cubicBezTo>
                  <a:close/>
                  <a:moveTo>
                    <a:pt x="128171" y="21026"/>
                  </a:moveTo>
                  <a:cubicBezTo>
                    <a:pt x="128480" y="21026"/>
                    <a:pt x="128742" y="21288"/>
                    <a:pt x="128742" y="21598"/>
                  </a:cubicBezTo>
                  <a:cubicBezTo>
                    <a:pt x="128742" y="21908"/>
                    <a:pt x="128480" y="22158"/>
                    <a:pt x="128171" y="22158"/>
                  </a:cubicBezTo>
                  <a:cubicBezTo>
                    <a:pt x="127861" y="22158"/>
                    <a:pt x="127611" y="21908"/>
                    <a:pt x="127611" y="21598"/>
                  </a:cubicBezTo>
                  <a:cubicBezTo>
                    <a:pt x="127611" y="21288"/>
                    <a:pt x="127861" y="21026"/>
                    <a:pt x="128171" y="21026"/>
                  </a:cubicBezTo>
                  <a:close/>
                  <a:moveTo>
                    <a:pt x="131898" y="21026"/>
                  </a:moveTo>
                  <a:cubicBezTo>
                    <a:pt x="132195" y="21026"/>
                    <a:pt x="132457" y="21288"/>
                    <a:pt x="132457" y="21598"/>
                  </a:cubicBezTo>
                  <a:cubicBezTo>
                    <a:pt x="132457" y="21896"/>
                    <a:pt x="132207" y="22158"/>
                    <a:pt x="131898" y="22158"/>
                  </a:cubicBezTo>
                  <a:cubicBezTo>
                    <a:pt x="131600" y="22158"/>
                    <a:pt x="131326" y="21908"/>
                    <a:pt x="131326" y="21598"/>
                  </a:cubicBezTo>
                  <a:cubicBezTo>
                    <a:pt x="131338" y="21288"/>
                    <a:pt x="131576" y="21026"/>
                    <a:pt x="131898" y="21026"/>
                  </a:cubicBezTo>
                  <a:close/>
                  <a:moveTo>
                    <a:pt x="135624" y="21026"/>
                  </a:moveTo>
                  <a:cubicBezTo>
                    <a:pt x="135946" y="21026"/>
                    <a:pt x="136196" y="21288"/>
                    <a:pt x="136196" y="21598"/>
                  </a:cubicBezTo>
                  <a:cubicBezTo>
                    <a:pt x="136196" y="21908"/>
                    <a:pt x="135934" y="22158"/>
                    <a:pt x="135624" y="22158"/>
                  </a:cubicBezTo>
                  <a:cubicBezTo>
                    <a:pt x="135315" y="22158"/>
                    <a:pt x="135065" y="21908"/>
                    <a:pt x="135065" y="21598"/>
                  </a:cubicBezTo>
                  <a:cubicBezTo>
                    <a:pt x="135065" y="21288"/>
                    <a:pt x="135315" y="21026"/>
                    <a:pt x="135624" y="21026"/>
                  </a:cubicBezTo>
                  <a:close/>
                  <a:moveTo>
                    <a:pt x="3405" y="22896"/>
                  </a:moveTo>
                  <a:cubicBezTo>
                    <a:pt x="3703" y="22896"/>
                    <a:pt x="3977" y="23146"/>
                    <a:pt x="3977" y="23455"/>
                  </a:cubicBezTo>
                  <a:cubicBezTo>
                    <a:pt x="3977" y="23765"/>
                    <a:pt x="3727" y="24015"/>
                    <a:pt x="3405" y="24015"/>
                  </a:cubicBezTo>
                  <a:cubicBezTo>
                    <a:pt x="3096" y="24015"/>
                    <a:pt x="2846" y="23765"/>
                    <a:pt x="2846" y="23455"/>
                  </a:cubicBezTo>
                  <a:cubicBezTo>
                    <a:pt x="2858" y="23146"/>
                    <a:pt x="3096" y="22896"/>
                    <a:pt x="3405" y="22896"/>
                  </a:cubicBezTo>
                  <a:close/>
                  <a:moveTo>
                    <a:pt x="7132" y="22896"/>
                  </a:moveTo>
                  <a:cubicBezTo>
                    <a:pt x="7430" y="22896"/>
                    <a:pt x="7692" y="23146"/>
                    <a:pt x="7692" y="23455"/>
                  </a:cubicBezTo>
                  <a:cubicBezTo>
                    <a:pt x="7692" y="23765"/>
                    <a:pt x="7442" y="24015"/>
                    <a:pt x="7132" y="24015"/>
                  </a:cubicBezTo>
                  <a:cubicBezTo>
                    <a:pt x="6834" y="24015"/>
                    <a:pt x="6560" y="23765"/>
                    <a:pt x="6560" y="23455"/>
                  </a:cubicBezTo>
                  <a:cubicBezTo>
                    <a:pt x="6584" y="23146"/>
                    <a:pt x="6822" y="22896"/>
                    <a:pt x="7132" y="22896"/>
                  </a:cubicBezTo>
                  <a:close/>
                  <a:moveTo>
                    <a:pt x="10871" y="22896"/>
                  </a:moveTo>
                  <a:cubicBezTo>
                    <a:pt x="11168" y="22896"/>
                    <a:pt x="11430" y="23146"/>
                    <a:pt x="11430" y="23455"/>
                  </a:cubicBezTo>
                  <a:cubicBezTo>
                    <a:pt x="11430" y="23765"/>
                    <a:pt x="11180" y="24015"/>
                    <a:pt x="10871" y="24015"/>
                  </a:cubicBezTo>
                  <a:cubicBezTo>
                    <a:pt x="10573" y="24015"/>
                    <a:pt x="10299" y="23765"/>
                    <a:pt x="10299" y="23455"/>
                  </a:cubicBezTo>
                  <a:cubicBezTo>
                    <a:pt x="10299" y="23146"/>
                    <a:pt x="10549" y="22896"/>
                    <a:pt x="10871" y="22896"/>
                  </a:cubicBezTo>
                  <a:close/>
                  <a:moveTo>
                    <a:pt x="14585" y="22896"/>
                  </a:moveTo>
                  <a:cubicBezTo>
                    <a:pt x="14883" y="22896"/>
                    <a:pt x="15157" y="23146"/>
                    <a:pt x="15157" y="23455"/>
                  </a:cubicBezTo>
                  <a:cubicBezTo>
                    <a:pt x="15157" y="23765"/>
                    <a:pt x="14895" y="24015"/>
                    <a:pt x="14585" y="24015"/>
                  </a:cubicBezTo>
                  <a:cubicBezTo>
                    <a:pt x="14288" y="24015"/>
                    <a:pt x="14014" y="23765"/>
                    <a:pt x="14014" y="23455"/>
                  </a:cubicBezTo>
                  <a:cubicBezTo>
                    <a:pt x="14038" y="23146"/>
                    <a:pt x="14276" y="22896"/>
                    <a:pt x="14585" y="22896"/>
                  </a:cubicBezTo>
                  <a:close/>
                  <a:moveTo>
                    <a:pt x="18324" y="22896"/>
                  </a:moveTo>
                  <a:cubicBezTo>
                    <a:pt x="18622" y="22896"/>
                    <a:pt x="18883" y="23146"/>
                    <a:pt x="18883" y="23455"/>
                  </a:cubicBezTo>
                  <a:cubicBezTo>
                    <a:pt x="18883" y="23765"/>
                    <a:pt x="18633" y="24015"/>
                    <a:pt x="18324" y="24015"/>
                  </a:cubicBezTo>
                  <a:cubicBezTo>
                    <a:pt x="18026" y="24015"/>
                    <a:pt x="17752" y="23765"/>
                    <a:pt x="17752" y="23455"/>
                  </a:cubicBezTo>
                  <a:cubicBezTo>
                    <a:pt x="17752" y="23146"/>
                    <a:pt x="18014" y="22896"/>
                    <a:pt x="18324" y="22896"/>
                  </a:cubicBezTo>
                  <a:close/>
                  <a:moveTo>
                    <a:pt x="22039" y="22896"/>
                  </a:moveTo>
                  <a:cubicBezTo>
                    <a:pt x="22336" y="22896"/>
                    <a:pt x="22610" y="23146"/>
                    <a:pt x="22610" y="23455"/>
                  </a:cubicBezTo>
                  <a:cubicBezTo>
                    <a:pt x="22610" y="23765"/>
                    <a:pt x="22360" y="24015"/>
                    <a:pt x="22039" y="24015"/>
                  </a:cubicBezTo>
                  <a:cubicBezTo>
                    <a:pt x="21729" y="24015"/>
                    <a:pt x="21479" y="23765"/>
                    <a:pt x="21479" y="23455"/>
                  </a:cubicBezTo>
                  <a:cubicBezTo>
                    <a:pt x="21491" y="23146"/>
                    <a:pt x="21729" y="22896"/>
                    <a:pt x="22039" y="22896"/>
                  </a:cubicBezTo>
                  <a:close/>
                  <a:moveTo>
                    <a:pt x="25777" y="22896"/>
                  </a:moveTo>
                  <a:cubicBezTo>
                    <a:pt x="26075" y="22896"/>
                    <a:pt x="26349" y="23146"/>
                    <a:pt x="26349" y="23455"/>
                  </a:cubicBezTo>
                  <a:cubicBezTo>
                    <a:pt x="26349" y="23765"/>
                    <a:pt x="26087" y="24015"/>
                    <a:pt x="25777" y="24015"/>
                  </a:cubicBezTo>
                  <a:cubicBezTo>
                    <a:pt x="25468" y="24015"/>
                    <a:pt x="25206" y="23765"/>
                    <a:pt x="25206" y="23455"/>
                  </a:cubicBezTo>
                  <a:cubicBezTo>
                    <a:pt x="25218" y="23146"/>
                    <a:pt x="25468" y="22896"/>
                    <a:pt x="25777" y="22896"/>
                  </a:cubicBezTo>
                  <a:close/>
                  <a:moveTo>
                    <a:pt x="29504" y="22896"/>
                  </a:moveTo>
                  <a:cubicBezTo>
                    <a:pt x="29801" y="22896"/>
                    <a:pt x="30063" y="23146"/>
                    <a:pt x="30063" y="23455"/>
                  </a:cubicBezTo>
                  <a:cubicBezTo>
                    <a:pt x="30063" y="23765"/>
                    <a:pt x="29813" y="24015"/>
                    <a:pt x="29504" y="24015"/>
                  </a:cubicBezTo>
                  <a:cubicBezTo>
                    <a:pt x="29182" y="24015"/>
                    <a:pt x="28932" y="23765"/>
                    <a:pt x="28932" y="23455"/>
                  </a:cubicBezTo>
                  <a:cubicBezTo>
                    <a:pt x="28944" y="23146"/>
                    <a:pt x="29182" y="22896"/>
                    <a:pt x="29504" y="22896"/>
                  </a:cubicBezTo>
                  <a:close/>
                  <a:moveTo>
                    <a:pt x="33230" y="22896"/>
                  </a:moveTo>
                  <a:cubicBezTo>
                    <a:pt x="33528" y="22896"/>
                    <a:pt x="33802" y="23146"/>
                    <a:pt x="33802" y="23455"/>
                  </a:cubicBezTo>
                  <a:cubicBezTo>
                    <a:pt x="33802" y="23765"/>
                    <a:pt x="33552" y="24015"/>
                    <a:pt x="33230" y="24015"/>
                  </a:cubicBezTo>
                  <a:cubicBezTo>
                    <a:pt x="32921" y="24015"/>
                    <a:pt x="32671" y="23765"/>
                    <a:pt x="32671" y="23455"/>
                  </a:cubicBezTo>
                  <a:cubicBezTo>
                    <a:pt x="32671" y="23146"/>
                    <a:pt x="32921" y="22896"/>
                    <a:pt x="33230" y="22896"/>
                  </a:cubicBezTo>
                  <a:close/>
                  <a:moveTo>
                    <a:pt x="36957" y="22896"/>
                  </a:moveTo>
                  <a:cubicBezTo>
                    <a:pt x="37255" y="22896"/>
                    <a:pt x="37517" y="23146"/>
                    <a:pt x="37517" y="23455"/>
                  </a:cubicBezTo>
                  <a:cubicBezTo>
                    <a:pt x="37517" y="23765"/>
                    <a:pt x="37267" y="24015"/>
                    <a:pt x="36957" y="24015"/>
                  </a:cubicBezTo>
                  <a:cubicBezTo>
                    <a:pt x="36648" y="24015"/>
                    <a:pt x="36386" y="23765"/>
                    <a:pt x="36386" y="23455"/>
                  </a:cubicBezTo>
                  <a:cubicBezTo>
                    <a:pt x="36409" y="23146"/>
                    <a:pt x="36648" y="22896"/>
                    <a:pt x="36957" y="22896"/>
                  </a:cubicBezTo>
                  <a:close/>
                  <a:moveTo>
                    <a:pt x="40672" y="22896"/>
                  </a:moveTo>
                  <a:cubicBezTo>
                    <a:pt x="40970" y="22896"/>
                    <a:pt x="41243" y="23146"/>
                    <a:pt x="41243" y="23455"/>
                  </a:cubicBezTo>
                  <a:cubicBezTo>
                    <a:pt x="41243" y="23765"/>
                    <a:pt x="40993" y="24015"/>
                    <a:pt x="40672" y="24015"/>
                  </a:cubicBezTo>
                  <a:cubicBezTo>
                    <a:pt x="40374" y="24015"/>
                    <a:pt x="40112" y="23765"/>
                    <a:pt x="40112" y="23455"/>
                  </a:cubicBezTo>
                  <a:cubicBezTo>
                    <a:pt x="40124" y="23146"/>
                    <a:pt x="40362" y="22896"/>
                    <a:pt x="40672" y="22896"/>
                  </a:cubicBezTo>
                  <a:close/>
                  <a:moveTo>
                    <a:pt x="44410" y="22896"/>
                  </a:moveTo>
                  <a:cubicBezTo>
                    <a:pt x="44708" y="22896"/>
                    <a:pt x="44982" y="23146"/>
                    <a:pt x="44982" y="23455"/>
                  </a:cubicBezTo>
                  <a:cubicBezTo>
                    <a:pt x="44982" y="23765"/>
                    <a:pt x="44720" y="24015"/>
                    <a:pt x="44410" y="24015"/>
                  </a:cubicBezTo>
                  <a:cubicBezTo>
                    <a:pt x="44113" y="24015"/>
                    <a:pt x="43851" y="23765"/>
                    <a:pt x="43851" y="23455"/>
                  </a:cubicBezTo>
                  <a:cubicBezTo>
                    <a:pt x="43851" y="23146"/>
                    <a:pt x="44101" y="22896"/>
                    <a:pt x="44410" y="22896"/>
                  </a:cubicBezTo>
                  <a:close/>
                  <a:moveTo>
                    <a:pt x="48137" y="22896"/>
                  </a:moveTo>
                  <a:cubicBezTo>
                    <a:pt x="48435" y="22896"/>
                    <a:pt x="48697" y="23146"/>
                    <a:pt x="48697" y="23455"/>
                  </a:cubicBezTo>
                  <a:cubicBezTo>
                    <a:pt x="48697" y="23765"/>
                    <a:pt x="48447" y="24015"/>
                    <a:pt x="48137" y="24015"/>
                  </a:cubicBezTo>
                  <a:cubicBezTo>
                    <a:pt x="47839" y="24015"/>
                    <a:pt x="47566" y="23765"/>
                    <a:pt x="47566" y="23455"/>
                  </a:cubicBezTo>
                  <a:cubicBezTo>
                    <a:pt x="47578" y="23146"/>
                    <a:pt x="47839" y="22896"/>
                    <a:pt x="48137" y="22896"/>
                  </a:cubicBezTo>
                  <a:close/>
                  <a:moveTo>
                    <a:pt x="51864" y="22896"/>
                  </a:moveTo>
                  <a:cubicBezTo>
                    <a:pt x="52161" y="22896"/>
                    <a:pt x="52435" y="23146"/>
                    <a:pt x="52435" y="23455"/>
                  </a:cubicBezTo>
                  <a:cubicBezTo>
                    <a:pt x="52435" y="23765"/>
                    <a:pt x="52185" y="24015"/>
                    <a:pt x="51864" y="24015"/>
                  </a:cubicBezTo>
                  <a:cubicBezTo>
                    <a:pt x="51566" y="24015"/>
                    <a:pt x="51304" y="23765"/>
                    <a:pt x="51304" y="23455"/>
                  </a:cubicBezTo>
                  <a:cubicBezTo>
                    <a:pt x="51304" y="23146"/>
                    <a:pt x="51554" y="22896"/>
                    <a:pt x="51864" y="22896"/>
                  </a:cubicBezTo>
                  <a:close/>
                  <a:moveTo>
                    <a:pt x="55602" y="22896"/>
                  </a:moveTo>
                  <a:cubicBezTo>
                    <a:pt x="55900" y="22896"/>
                    <a:pt x="56174" y="23146"/>
                    <a:pt x="56174" y="23455"/>
                  </a:cubicBezTo>
                  <a:cubicBezTo>
                    <a:pt x="56174" y="23765"/>
                    <a:pt x="55912" y="24015"/>
                    <a:pt x="55602" y="24015"/>
                  </a:cubicBezTo>
                  <a:cubicBezTo>
                    <a:pt x="55293" y="24015"/>
                    <a:pt x="55043" y="23765"/>
                    <a:pt x="55043" y="23455"/>
                  </a:cubicBezTo>
                  <a:cubicBezTo>
                    <a:pt x="55043" y="23146"/>
                    <a:pt x="55293" y="22896"/>
                    <a:pt x="55602" y="22896"/>
                  </a:cubicBezTo>
                  <a:close/>
                  <a:moveTo>
                    <a:pt x="59329" y="22896"/>
                  </a:moveTo>
                  <a:cubicBezTo>
                    <a:pt x="59627" y="22896"/>
                    <a:pt x="59889" y="23146"/>
                    <a:pt x="59889" y="23455"/>
                  </a:cubicBezTo>
                  <a:cubicBezTo>
                    <a:pt x="59889" y="23765"/>
                    <a:pt x="59639" y="24015"/>
                    <a:pt x="59329" y="24015"/>
                  </a:cubicBezTo>
                  <a:cubicBezTo>
                    <a:pt x="59008" y="24015"/>
                    <a:pt x="58757" y="23765"/>
                    <a:pt x="58757" y="23455"/>
                  </a:cubicBezTo>
                  <a:cubicBezTo>
                    <a:pt x="58757" y="23146"/>
                    <a:pt x="59008" y="22896"/>
                    <a:pt x="59329" y="22896"/>
                  </a:cubicBezTo>
                  <a:close/>
                  <a:moveTo>
                    <a:pt x="63056" y="22896"/>
                  </a:moveTo>
                  <a:cubicBezTo>
                    <a:pt x="63353" y="22896"/>
                    <a:pt x="63627" y="23146"/>
                    <a:pt x="63627" y="23455"/>
                  </a:cubicBezTo>
                  <a:cubicBezTo>
                    <a:pt x="63627" y="23765"/>
                    <a:pt x="63377" y="24015"/>
                    <a:pt x="63056" y="24015"/>
                  </a:cubicBezTo>
                  <a:cubicBezTo>
                    <a:pt x="62746" y="24015"/>
                    <a:pt x="62496" y="23765"/>
                    <a:pt x="62496" y="23455"/>
                  </a:cubicBezTo>
                  <a:cubicBezTo>
                    <a:pt x="62496" y="23146"/>
                    <a:pt x="62746" y="22896"/>
                    <a:pt x="63056" y="22896"/>
                  </a:cubicBezTo>
                  <a:close/>
                  <a:moveTo>
                    <a:pt x="66782" y="22896"/>
                  </a:moveTo>
                  <a:cubicBezTo>
                    <a:pt x="67080" y="22896"/>
                    <a:pt x="67342" y="23146"/>
                    <a:pt x="67342" y="23455"/>
                  </a:cubicBezTo>
                  <a:cubicBezTo>
                    <a:pt x="67342" y="23765"/>
                    <a:pt x="67092" y="24015"/>
                    <a:pt x="66782" y="24015"/>
                  </a:cubicBezTo>
                  <a:cubicBezTo>
                    <a:pt x="66473" y="24015"/>
                    <a:pt x="66211" y="23765"/>
                    <a:pt x="66211" y="23455"/>
                  </a:cubicBezTo>
                  <a:cubicBezTo>
                    <a:pt x="66235" y="23146"/>
                    <a:pt x="66473" y="22896"/>
                    <a:pt x="66782" y="22896"/>
                  </a:cubicBezTo>
                  <a:close/>
                  <a:moveTo>
                    <a:pt x="70509" y="22896"/>
                  </a:moveTo>
                  <a:cubicBezTo>
                    <a:pt x="70807" y="22896"/>
                    <a:pt x="71080" y="23146"/>
                    <a:pt x="71080" y="23455"/>
                  </a:cubicBezTo>
                  <a:cubicBezTo>
                    <a:pt x="71080" y="23765"/>
                    <a:pt x="70830" y="24015"/>
                    <a:pt x="70509" y="24015"/>
                  </a:cubicBezTo>
                  <a:cubicBezTo>
                    <a:pt x="70199" y="24015"/>
                    <a:pt x="69949" y="23765"/>
                    <a:pt x="69949" y="23455"/>
                  </a:cubicBezTo>
                  <a:cubicBezTo>
                    <a:pt x="69949" y="23146"/>
                    <a:pt x="70199" y="22896"/>
                    <a:pt x="70509" y="22896"/>
                  </a:cubicBezTo>
                  <a:close/>
                  <a:moveTo>
                    <a:pt x="74236" y="22896"/>
                  </a:moveTo>
                  <a:cubicBezTo>
                    <a:pt x="74533" y="22896"/>
                    <a:pt x="74795" y="23146"/>
                    <a:pt x="74795" y="23455"/>
                  </a:cubicBezTo>
                  <a:cubicBezTo>
                    <a:pt x="74795" y="23765"/>
                    <a:pt x="74545" y="24015"/>
                    <a:pt x="74236" y="24015"/>
                  </a:cubicBezTo>
                  <a:cubicBezTo>
                    <a:pt x="73938" y="24015"/>
                    <a:pt x="73676" y="23765"/>
                    <a:pt x="73676" y="23455"/>
                  </a:cubicBezTo>
                  <a:cubicBezTo>
                    <a:pt x="73676" y="23146"/>
                    <a:pt x="73926" y="22896"/>
                    <a:pt x="74236" y="22896"/>
                  </a:cubicBezTo>
                  <a:close/>
                  <a:moveTo>
                    <a:pt x="77855" y="22896"/>
                  </a:moveTo>
                  <a:cubicBezTo>
                    <a:pt x="78153" y="22896"/>
                    <a:pt x="78415" y="23146"/>
                    <a:pt x="78415" y="23455"/>
                  </a:cubicBezTo>
                  <a:cubicBezTo>
                    <a:pt x="78415" y="23765"/>
                    <a:pt x="78165" y="24015"/>
                    <a:pt x="77855" y="24015"/>
                  </a:cubicBezTo>
                  <a:cubicBezTo>
                    <a:pt x="77546" y="24015"/>
                    <a:pt x="77284" y="23765"/>
                    <a:pt x="77284" y="23455"/>
                  </a:cubicBezTo>
                  <a:cubicBezTo>
                    <a:pt x="77284" y="23146"/>
                    <a:pt x="77546" y="22896"/>
                    <a:pt x="77855" y="22896"/>
                  </a:cubicBezTo>
                  <a:close/>
                  <a:moveTo>
                    <a:pt x="81570" y="22896"/>
                  </a:moveTo>
                  <a:cubicBezTo>
                    <a:pt x="81868" y="22896"/>
                    <a:pt x="82141" y="23146"/>
                    <a:pt x="82141" y="23455"/>
                  </a:cubicBezTo>
                  <a:cubicBezTo>
                    <a:pt x="82141" y="23765"/>
                    <a:pt x="81879" y="24015"/>
                    <a:pt x="81570" y="24015"/>
                  </a:cubicBezTo>
                  <a:cubicBezTo>
                    <a:pt x="81260" y="24015"/>
                    <a:pt x="81010" y="23765"/>
                    <a:pt x="81010" y="23455"/>
                  </a:cubicBezTo>
                  <a:cubicBezTo>
                    <a:pt x="81022" y="23146"/>
                    <a:pt x="81260" y="22896"/>
                    <a:pt x="81570" y="22896"/>
                  </a:cubicBezTo>
                  <a:close/>
                  <a:moveTo>
                    <a:pt x="85308" y="22896"/>
                  </a:moveTo>
                  <a:cubicBezTo>
                    <a:pt x="85606" y="22896"/>
                    <a:pt x="85880" y="23146"/>
                    <a:pt x="85880" y="23455"/>
                  </a:cubicBezTo>
                  <a:cubicBezTo>
                    <a:pt x="85880" y="23765"/>
                    <a:pt x="85618" y="24015"/>
                    <a:pt x="85308" y="24015"/>
                  </a:cubicBezTo>
                  <a:cubicBezTo>
                    <a:pt x="84999" y="24015"/>
                    <a:pt x="84749" y="23765"/>
                    <a:pt x="84749" y="23455"/>
                  </a:cubicBezTo>
                  <a:cubicBezTo>
                    <a:pt x="84749" y="23146"/>
                    <a:pt x="84999" y="22896"/>
                    <a:pt x="85308" y="22896"/>
                  </a:cubicBezTo>
                  <a:close/>
                  <a:moveTo>
                    <a:pt x="89035" y="22896"/>
                  </a:moveTo>
                  <a:cubicBezTo>
                    <a:pt x="89333" y="22896"/>
                    <a:pt x="89595" y="23146"/>
                    <a:pt x="89595" y="23455"/>
                  </a:cubicBezTo>
                  <a:cubicBezTo>
                    <a:pt x="89595" y="23765"/>
                    <a:pt x="89345" y="24015"/>
                    <a:pt x="89035" y="24015"/>
                  </a:cubicBezTo>
                  <a:cubicBezTo>
                    <a:pt x="88714" y="24015"/>
                    <a:pt x="88464" y="23765"/>
                    <a:pt x="88464" y="23455"/>
                  </a:cubicBezTo>
                  <a:cubicBezTo>
                    <a:pt x="88475" y="23146"/>
                    <a:pt x="88714" y="22896"/>
                    <a:pt x="89035" y="22896"/>
                  </a:cubicBezTo>
                  <a:close/>
                  <a:moveTo>
                    <a:pt x="92762" y="22896"/>
                  </a:moveTo>
                  <a:cubicBezTo>
                    <a:pt x="93059" y="22896"/>
                    <a:pt x="93333" y="23146"/>
                    <a:pt x="93333" y="23455"/>
                  </a:cubicBezTo>
                  <a:cubicBezTo>
                    <a:pt x="93333" y="23765"/>
                    <a:pt x="93071" y="24015"/>
                    <a:pt x="92762" y="24015"/>
                  </a:cubicBezTo>
                  <a:cubicBezTo>
                    <a:pt x="92452" y="24015"/>
                    <a:pt x="92202" y="23765"/>
                    <a:pt x="92202" y="23455"/>
                  </a:cubicBezTo>
                  <a:cubicBezTo>
                    <a:pt x="92202" y="23146"/>
                    <a:pt x="92452" y="22896"/>
                    <a:pt x="92762" y="22896"/>
                  </a:cubicBezTo>
                  <a:close/>
                  <a:moveTo>
                    <a:pt x="96488" y="22896"/>
                  </a:moveTo>
                  <a:cubicBezTo>
                    <a:pt x="96786" y="22896"/>
                    <a:pt x="97048" y="23146"/>
                    <a:pt x="97048" y="23455"/>
                  </a:cubicBezTo>
                  <a:cubicBezTo>
                    <a:pt x="97048" y="23765"/>
                    <a:pt x="96798" y="24015"/>
                    <a:pt x="96488" y="24015"/>
                  </a:cubicBezTo>
                  <a:cubicBezTo>
                    <a:pt x="96191" y="24015"/>
                    <a:pt x="95917" y="23765"/>
                    <a:pt x="95917" y="23455"/>
                  </a:cubicBezTo>
                  <a:cubicBezTo>
                    <a:pt x="95917" y="23146"/>
                    <a:pt x="96179" y="22896"/>
                    <a:pt x="96488" y="22896"/>
                  </a:cubicBezTo>
                  <a:close/>
                  <a:moveTo>
                    <a:pt x="100203" y="22896"/>
                  </a:moveTo>
                  <a:cubicBezTo>
                    <a:pt x="100501" y="22896"/>
                    <a:pt x="100775" y="23146"/>
                    <a:pt x="100775" y="23455"/>
                  </a:cubicBezTo>
                  <a:cubicBezTo>
                    <a:pt x="100775" y="23765"/>
                    <a:pt x="100513" y="24015"/>
                    <a:pt x="100203" y="24015"/>
                  </a:cubicBezTo>
                  <a:cubicBezTo>
                    <a:pt x="99905" y="24015"/>
                    <a:pt x="99644" y="23765"/>
                    <a:pt x="99644" y="23455"/>
                  </a:cubicBezTo>
                  <a:cubicBezTo>
                    <a:pt x="99655" y="23146"/>
                    <a:pt x="99894" y="22896"/>
                    <a:pt x="100203" y="22896"/>
                  </a:cubicBezTo>
                  <a:close/>
                  <a:moveTo>
                    <a:pt x="103942" y="22896"/>
                  </a:moveTo>
                  <a:cubicBezTo>
                    <a:pt x="104239" y="22896"/>
                    <a:pt x="104513" y="23146"/>
                    <a:pt x="104513" y="23455"/>
                  </a:cubicBezTo>
                  <a:cubicBezTo>
                    <a:pt x="104513" y="23765"/>
                    <a:pt x="104251" y="24015"/>
                    <a:pt x="103942" y="24015"/>
                  </a:cubicBezTo>
                  <a:cubicBezTo>
                    <a:pt x="103644" y="24015"/>
                    <a:pt x="103382" y="23765"/>
                    <a:pt x="103382" y="23455"/>
                  </a:cubicBezTo>
                  <a:cubicBezTo>
                    <a:pt x="103382" y="23146"/>
                    <a:pt x="103632" y="22896"/>
                    <a:pt x="103942" y="22896"/>
                  </a:cubicBezTo>
                  <a:close/>
                  <a:moveTo>
                    <a:pt x="107668" y="22896"/>
                  </a:moveTo>
                  <a:cubicBezTo>
                    <a:pt x="107966" y="22896"/>
                    <a:pt x="108228" y="23146"/>
                    <a:pt x="108228" y="23455"/>
                  </a:cubicBezTo>
                  <a:cubicBezTo>
                    <a:pt x="108228" y="23765"/>
                    <a:pt x="107978" y="24015"/>
                    <a:pt x="107668" y="24015"/>
                  </a:cubicBezTo>
                  <a:cubicBezTo>
                    <a:pt x="107371" y="24015"/>
                    <a:pt x="107097" y="23765"/>
                    <a:pt x="107097" y="23455"/>
                  </a:cubicBezTo>
                  <a:cubicBezTo>
                    <a:pt x="107109" y="23146"/>
                    <a:pt x="107347" y="22896"/>
                    <a:pt x="107668" y="22896"/>
                  </a:cubicBezTo>
                  <a:close/>
                  <a:moveTo>
                    <a:pt x="111395" y="22896"/>
                  </a:moveTo>
                  <a:cubicBezTo>
                    <a:pt x="111693" y="22896"/>
                    <a:pt x="111967" y="23146"/>
                    <a:pt x="111967" y="23455"/>
                  </a:cubicBezTo>
                  <a:cubicBezTo>
                    <a:pt x="111967" y="23765"/>
                    <a:pt x="111705" y="24015"/>
                    <a:pt x="111395" y="24015"/>
                  </a:cubicBezTo>
                  <a:cubicBezTo>
                    <a:pt x="111085" y="24015"/>
                    <a:pt x="110835" y="23765"/>
                    <a:pt x="110835" y="23455"/>
                  </a:cubicBezTo>
                  <a:cubicBezTo>
                    <a:pt x="110835" y="23146"/>
                    <a:pt x="111085" y="22896"/>
                    <a:pt x="111395" y="22896"/>
                  </a:cubicBezTo>
                  <a:close/>
                  <a:moveTo>
                    <a:pt x="115122" y="22896"/>
                  </a:moveTo>
                  <a:cubicBezTo>
                    <a:pt x="115419" y="22896"/>
                    <a:pt x="115681" y="23146"/>
                    <a:pt x="115681" y="23455"/>
                  </a:cubicBezTo>
                  <a:cubicBezTo>
                    <a:pt x="115681" y="23765"/>
                    <a:pt x="115431" y="24015"/>
                    <a:pt x="115122" y="24015"/>
                  </a:cubicBezTo>
                  <a:cubicBezTo>
                    <a:pt x="114812" y="24015"/>
                    <a:pt x="114550" y="23765"/>
                    <a:pt x="114550" y="23455"/>
                  </a:cubicBezTo>
                  <a:cubicBezTo>
                    <a:pt x="114574" y="23146"/>
                    <a:pt x="114812" y="22896"/>
                    <a:pt x="115122" y="22896"/>
                  </a:cubicBezTo>
                  <a:close/>
                  <a:moveTo>
                    <a:pt x="118860" y="22896"/>
                  </a:moveTo>
                  <a:cubicBezTo>
                    <a:pt x="119158" y="22896"/>
                    <a:pt x="119420" y="23146"/>
                    <a:pt x="119420" y="23455"/>
                  </a:cubicBezTo>
                  <a:cubicBezTo>
                    <a:pt x="119420" y="23765"/>
                    <a:pt x="119170" y="24015"/>
                    <a:pt x="118860" y="24015"/>
                  </a:cubicBezTo>
                  <a:cubicBezTo>
                    <a:pt x="118539" y="24015"/>
                    <a:pt x="118289" y="23765"/>
                    <a:pt x="118289" y="23455"/>
                  </a:cubicBezTo>
                  <a:cubicBezTo>
                    <a:pt x="118289" y="23146"/>
                    <a:pt x="118539" y="22896"/>
                    <a:pt x="118860" y="22896"/>
                  </a:cubicBezTo>
                  <a:close/>
                  <a:moveTo>
                    <a:pt x="122575" y="22896"/>
                  </a:moveTo>
                  <a:cubicBezTo>
                    <a:pt x="122873" y="22896"/>
                    <a:pt x="123146" y="23146"/>
                    <a:pt x="123146" y="23455"/>
                  </a:cubicBezTo>
                  <a:cubicBezTo>
                    <a:pt x="123146" y="23765"/>
                    <a:pt x="122885" y="24015"/>
                    <a:pt x="122575" y="24015"/>
                  </a:cubicBezTo>
                  <a:cubicBezTo>
                    <a:pt x="122265" y="24015"/>
                    <a:pt x="122015" y="23765"/>
                    <a:pt x="122015" y="23455"/>
                  </a:cubicBezTo>
                  <a:cubicBezTo>
                    <a:pt x="122027" y="23146"/>
                    <a:pt x="122277" y="22896"/>
                    <a:pt x="122575" y="22896"/>
                  </a:cubicBezTo>
                  <a:close/>
                  <a:moveTo>
                    <a:pt x="126314" y="22896"/>
                  </a:moveTo>
                  <a:cubicBezTo>
                    <a:pt x="126611" y="22896"/>
                    <a:pt x="126873" y="23146"/>
                    <a:pt x="126873" y="23455"/>
                  </a:cubicBezTo>
                  <a:cubicBezTo>
                    <a:pt x="126873" y="23765"/>
                    <a:pt x="126623" y="24015"/>
                    <a:pt x="126314" y="24015"/>
                  </a:cubicBezTo>
                  <a:cubicBezTo>
                    <a:pt x="126004" y="24015"/>
                    <a:pt x="125742" y="23765"/>
                    <a:pt x="125742" y="23455"/>
                  </a:cubicBezTo>
                  <a:cubicBezTo>
                    <a:pt x="125742" y="23146"/>
                    <a:pt x="126004" y="22896"/>
                    <a:pt x="126314" y="22896"/>
                  </a:cubicBezTo>
                  <a:close/>
                  <a:moveTo>
                    <a:pt x="130028" y="22896"/>
                  </a:moveTo>
                  <a:cubicBezTo>
                    <a:pt x="130326" y="22896"/>
                    <a:pt x="130600" y="23146"/>
                    <a:pt x="130600" y="23455"/>
                  </a:cubicBezTo>
                  <a:cubicBezTo>
                    <a:pt x="130600" y="23765"/>
                    <a:pt x="130350" y="24015"/>
                    <a:pt x="130028" y="24015"/>
                  </a:cubicBezTo>
                  <a:cubicBezTo>
                    <a:pt x="129731" y="24015"/>
                    <a:pt x="129469" y="23765"/>
                    <a:pt x="129469" y="23455"/>
                  </a:cubicBezTo>
                  <a:cubicBezTo>
                    <a:pt x="129469" y="23146"/>
                    <a:pt x="129719" y="22896"/>
                    <a:pt x="130028" y="22896"/>
                  </a:cubicBezTo>
                  <a:close/>
                  <a:moveTo>
                    <a:pt x="133767" y="22896"/>
                  </a:moveTo>
                  <a:cubicBezTo>
                    <a:pt x="134065" y="22896"/>
                    <a:pt x="134326" y="23146"/>
                    <a:pt x="134326" y="23455"/>
                  </a:cubicBezTo>
                  <a:cubicBezTo>
                    <a:pt x="134326" y="23765"/>
                    <a:pt x="134076" y="24015"/>
                    <a:pt x="133767" y="24015"/>
                  </a:cubicBezTo>
                  <a:cubicBezTo>
                    <a:pt x="133469" y="24015"/>
                    <a:pt x="133207" y="23765"/>
                    <a:pt x="133207" y="23455"/>
                  </a:cubicBezTo>
                  <a:cubicBezTo>
                    <a:pt x="133207" y="23146"/>
                    <a:pt x="133457" y="22896"/>
                    <a:pt x="133767" y="22896"/>
                  </a:cubicBezTo>
                  <a:close/>
                  <a:moveTo>
                    <a:pt x="137494" y="22896"/>
                  </a:moveTo>
                  <a:cubicBezTo>
                    <a:pt x="137791" y="22896"/>
                    <a:pt x="138053" y="23146"/>
                    <a:pt x="138053" y="23455"/>
                  </a:cubicBezTo>
                  <a:cubicBezTo>
                    <a:pt x="138053" y="23765"/>
                    <a:pt x="137803" y="24015"/>
                    <a:pt x="137494" y="24015"/>
                  </a:cubicBezTo>
                  <a:cubicBezTo>
                    <a:pt x="137196" y="24015"/>
                    <a:pt x="136922" y="23765"/>
                    <a:pt x="136922" y="23455"/>
                  </a:cubicBezTo>
                  <a:cubicBezTo>
                    <a:pt x="136934" y="23146"/>
                    <a:pt x="137172" y="22896"/>
                    <a:pt x="137494" y="22896"/>
                  </a:cubicBezTo>
                  <a:close/>
                  <a:moveTo>
                    <a:pt x="1548" y="24753"/>
                  </a:moveTo>
                  <a:cubicBezTo>
                    <a:pt x="1846" y="24753"/>
                    <a:pt x="2119" y="25003"/>
                    <a:pt x="2119" y="25313"/>
                  </a:cubicBezTo>
                  <a:cubicBezTo>
                    <a:pt x="2119" y="25610"/>
                    <a:pt x="1858" y="25884"/>
                    <a:pt x="1548" y="25884"/>
                  </a:cubicBezTo>
                  <a:cubicBezTo>
                    <a:pt x="1238" y="25884"/>
                    <a:pt x="988" y="25622"/>
                    <a:pt x="988" y="25313"/>
                  </a:cubicBezTo>
                  <a:cubicBezTo>
                    <a:pt x="988" y="25003"/>
                    <a:pt x="1238" y="24753"/>
                    <a:pt x="1548" y="24753"/>
                  </a:cubicBezTo>
                  <a:close/>
                  <a:moveTo>
                    <a:pt x="5287" y="24753"/>
                  </a:moveTo>
                  <a:cubicBezTo>
                    <a:pt x="5596" y="24753"/>
                    <a:pt x="5846" y="25003"/>
                    <a:pt x="5846" y="25313"/>
                  </a:cubicBezTo>
                  <a:cubicBezTo>
                    <a:pt x="5846" y="25622"/>
                    <a:pt x="5596" y="25884"/>
                    <a:pt x="5287" y="25884"/>
                  </a:cubicBezTo>
                  <a:cubicBezTo>
                    <a:pt x="4977" y="25884"/>
                    <a:pt x="4715" y="25622"/>
                    <a:pt x="4715" y="25313"/>
                  </a:cubicBezTo>
                  <a:cubicBezTo>
                    <a:pt x="4715" y="25003"/>
                    <a:pt x="4977" y="24753"/>
                    <a:pt x="5287" y="24753"/>
                  </a:cubicBezTo>
                  <a:close/>
                  <a:moveTo>
                    <a:pt x="9001" y="24753"/>
                  </a:moveTo>
                  <a:cubicBezTo>
                    <a:pt x="9299" y="24753"/>
                    <a:pt x="9573" y="25003"/>
                    <a:pt x="9573" y="25313"/>
                  </a:cubicBezTo>
                  <a:cubicBezTo>
                    <a:pt x="9573" y="25610"/>
                    <a:pt x="9323" y="25884"/>
                    <a:pt x="9001" y="25884"/>
                  </a:cubicBezTo>
                  <a:cubicBezTo>
                    <a:pt x="8704" y="25884"/>
                    <a:pt x="8442" y="25622"/>
                    <a:pt x="8442" y="25313"/>
                  </a:cubicBezTo>
                  <a:cubicBezTo>
                    <a:pt x="8442" y="25003"/>
                    <a:pt x="8692" y="24753"/>
                    <a:pt x="9001" y="24753"/>
                  </a:cubicBezTo>
                  <a:close/>
                  <a:moveTo>
                    <a:pt x="12728" y="24753"/>
                  </a:moveTo>
                  <a:cubicBezTo>
                    <a:pt x="13037" y="24753"/>
                    <a:pt x="13288" y="25003"/>
                    <a:pt x="13288" y="25313"/>
                  </a:cubicBezTo>
                  <a:cubicBezTo>
                    <a:pt x="13288" y="25622"/>
                    <a:pt x="13037" y="25884"/>
                    <a:pt x="12728" y="25884"/>
                  </a:cubicBezTo>
                  <a:cubicBezTo>
                    <a:pt x="12418" y="25884"/>
                    <a:pt x="12156" y="25622"/>
                    <a:pt x="12156" y="25313"/>
                  </a:cubicBezTo>
                  <a:cubicBezTo>
                    <a:pt x="12180" y="25003"/>
                    <a:pt x="12418" y="24753"/>
                    <a:pt x="12728" y="24753"/>
                  </a:cubicBezTo>
                  <a:close/>
                  <a:moveTo>
                    <a:pt x="16466" y="24753"/>
                  </a:moveTo>
                  <a:cubicBezTo>
                    <a:pt x="16764" y="24753"/>
                    <a:pt x="17026" y="25003"/>
                    <a:pt x="17026" y="25313"/>
                  </a:cubicBezTo>
                  <a:cubicBezTo>
                    <a:pt x="17026" y="25610"/>
                    <a:pt x="16776" y="25884"/>
                    <a:pt x="16466" y="25884"/>
                  </a:cubicBezTo>
                  <a:cubicBezTo>
                    <a:pt x="16169" y="25884"/>
                    <a:pt x="15895" y="25622"/>
                    <a:pt x="15895" y="25313"/>
                  </a:cubicBezTo>
                  <a:cubicBezTo>
                    <a:pt x="15895" y="25003"/>
                    <a:pt x="16145" y="24753"/>
                    <a:pt x="16466" y="24753"/>
                  </a:cubicBezTo>
                  <a:close/>
                  <a:moveTo>
                    <a:pt x="20181" y="24753"/>
                  </a:moveTo>
                  <a:cubicBezTo>
                    <a:pt x="20491" y="24753"/>
                    <a:pt x="20753" y="25003"/>
                    <a:pt x="20753" y="25313"/>
                  </a:cubicBezTo>
                  <a:cubicBezTo>
                    <a:pt x="20753" y="25622"/>
                    <a:pt x="20491" y="25884"/>
                    <a:pt x="20181" y="25884"/>
                  </a:cubicBezTo>
                  <a:cubicBezTo>
                    <a:pt x="19872" y="25884"/>
                    <a:pt x="19622" y="25622"/>
                    <a:pt x="19622" y="25313"/>
                  </a:cubicBezTo>
                  <a:cubicBezTo>
                    <a:pt x="19634" y="25003"/>
                    <a:pt x="19872" y="24753"/>
                    <a:pt x="20181" y="24753"/>
                  </a:cubicBezTo>
                  <a:close/>
                  <a:moveTo>
                    <a:pt x="23920" y="24753"/>
                  </a:moveTo>
                  <a:cubicBezTo>
                    <a:pt x="24217" y="24753"/>
                    <a:pt x="24479" y="25003"/>
                    <a:pt x="24479" y="25313"/>
                  </a:cubicBezTo>
                  <a:cubicBezTo>
                    <a:pt x="24479" y="25610"/>
                    <a:pt x="24229" y="25884"/>
                    <a:pt x="23920" y="25884"/>
                  </a:cubicBezTo>
                  <a:cubicBezTo>
                    <a:pt x="23610" y="25884"/>
                    <a:pt x="23348" y="25622"/>
                    <a:pt x="23348" y="25313"/>
                  </a:cubicBezTo>
                  <a:cubicBezTo>
                    <a:pt x="23348" y="25003"/>
                    <a:pt x="23610" y="24753"/>
                    <a:pt x="23920" y="24753"/>
                  </a:cubicBezTo>
                  <a:close/>
                  <a:moveTo>
                    <a:pt x="27635" y="24753"/>
                  </a:moveTo>
                  <a:cubicBezTo>
                    <a:pt x="27956" y="24753"/>
                    <a:pt x="28206" y="25003"/>
                    <a:pt x="28206" y="25313"/>
                  </a:cubicBezTo>
                  <a:cubicBezTo>
                    <a:pt x="28206" y="25622"/>
                    <a:pt x="27956" y="25884"/>
                    <a:pt x="27635" y="25884"/>
                  </a:cubicBezTo>
                  <a:cubicBezTo>
                    <a:pt x="27325" y="25884"/>
                    <a:pt x="27075" y="25622"/>
                    <a:pt x="27075" y="25313"/>
                  </a:cubicBezTo>
                  <a:cubicBezTo>
                    <a:pt x="27087" y="25003"/>
                    <a:pt x="27325" y="24753"/>
                    <a:pt x="27635" y="24753"/>
                  </a:cubicBezTo>
                  <a:close/>
                  <a:moveTo>
                    <a:pt x="31373" y="24753"/>
                  </a:moveTo>
                  <a:cubicBezTo>
                    <a:pt x="31671" y="24753"/>
                    <a:pt x="31945" y="25003"/>
                    <a:pt x="31945" y="25313"/>
                  </a:cubicBezTo>
                  <a:cubicBezTo>
                    <a:pt x="31945" y="25610"/>
                    <a:pt x="31683" y="25884"/>
                    <a:pt x="31373" y="25884"/>
                  </a:cubicBezTo>
                  <a:cubicBezTo>
                    <a:pt x="31064" y="25884"/>
                    <a:pt x="30814" y="25622"/>
                    <a:pt x="30814" y="25313"/>
                  </a:cubicBezTo>
                  <a:cubicBezTo>
                    <a:pt x="30814" y="25003"/>
                    <a:pt x="31064" y="24753"/>
                    <a:pt x="31373" y="24753"/>
                  </a:cubicBezTo>
                  <a:close/>
                  <a:moveTo>
                    <a:pt x="35100" y="24753"/>
                  </a:moveTo>
                  <a:cubicBezTo>
                    <a:pt x="35409" y="24753"/>
                    <a:pt x="35659" y="25003"/>
                    <a:pt x="35659" y="25313"/>
                  </a:cubicBezTo>
                  <a:cubicBezTo>
                    <a:pt x="35659" y="25622"/>
                    <a:pt x="35409" y="25884"/>
                    <a:pt x="35100" y="25884"/>
                  </a:cubicBezTo>
                  <a:cubicBezTo>
                    <a:pt x="34778" y="25884"/>
                    <a:pt x="34528" y="25622"/>
                    <a:pt x="34528" y="25313"/>
                  </a:cubicBezTo>
                  <a:cubicBezTo>
                    <a:pt x="34540" y="25003"/>
                    <a:pt x="34778" y="24753"/>
                    <a:pt x="35100" y="24753"/>
                  </a:cubicBezTo>
                  <a:close/>
                  <a:moveTo>
                    <a:pt x="38815" y="24753"/>
                  </a:moveTo>
                  <a:cubicBezTo>
                    <a:pt x="39112" y="24753"/>
                    <a:pt x="39386" y="25003"/>
                    <a:pt x="39386" y="25313"/>
                  </a:cubicBezTo>
                  <a:cubicBezTo>
                    <a:pt x="39386" y="25610"/>
                    <a:pt x="39124" y="25884"/>
                    <a:pt x="38815" y="25884"/>
                  </a:cubicBezTo>
                  <a:cubicBezTo>
                    <a:pt x="38517" y="25884"/>
                    <a:pt x="38255" y="25622"/>
                    <a:pt x="38255" y="25313"/>
                  </a:cubicBezTo>
                  <a:cubicBezTo>
                    <a:pt x="38255" y="25003"/>
                    <a:pt x="38505" y="24753"/>
                    <a:pt x="38815" y="24753"/>
                  </a:cubicBezTo>
                  <a:close/>
                  <a:moveTo>
                    <a:pt x="42553" y="24753"/>
                  </a:moveTo>
                  <a:cubicBezTo>
                    <a:pt x="42863" y="24753"/>
                    <a:pt x="43113" y="25003"/>
                    <a:pt x="43113" y="25313"/>
                  </a:cubicBezTo>
                  <a:cubicBezTo>
                    <a:pt x="43113" y="25622"/>
                    <a:pt x="42863" y="25884"/>
                    <a:pt x="42553" y="25884"/>
                  </a:cubicBezTo>
                  <a:cubicBezTo>
                    <a:pt x="42232" y="25884"/>
                    <a:pt x="41982" y="25622"/>
                    <a:pt x="41982" y="25313"/>
                  </a:cubicBezTo>
                  <a:cubicBezTo>
                    <a:pt x="41982" y="25003"/>
                    <a:pt x="42244" y="24753"/>
                    <a:pt x="42553" y="24753"/>
                  </a:cubicBezTo>
                  <a:close/>
                  <a:moveTo>
                    <a:pt x="46268" y="24753"/>
                  </a:moveTo>
                  <a:cubicBezTo>
                    <a:pt x="46565" y="24753"/>
                    <a:pt x="46839" y="25003"/>
                    <a:pt x="46839" y="25313"/>
                  </a:cubicBezTo>
                  <a:cubicBezTo>
                    <a:pt x="46839" y="25610"/>
                    <a:pt x="46589" y="25884"/>
                    <a:pt x="46268" y="25884"/>
                  </a:cubicBezTo>
                  <a:cubicBezTo>
                    <a:pt x="45970" y="25884"/>
                    <a:pt x="45708" y="25622"/>
                    <a:pt x="45708" y="25313"/>
                  </a:cubicBezTo>
                  <a:cubicBezTo>
                    <a:pt x="45708" y="25003"/>
                    <a:pt x="45958" y="24753"/>
                    <a:pt x="46268" y="24753"/>
                  </a:cubicBezTo>
                  <a:close/>
                  <a:moveTo>
                    <a:pt x="50006" y="24753"/>
                  </a:moveTo>
                  <a:cubicBezTo>
                    <a:pt x="50316" y="24753"/>
                    <a:pt x="50578" y="25003"/>
                    <a:pt x="50578" y="25313"/>
                  </a:cubicBezTo>
                  <a:cubicBezTo>
                    <a:pt x="50578" y="25622"/>
                    <a:pt x="50316" y="25884"/>
                    <a:pt x="50006" y="25884"/>
                  </a:cubicBezTo>
                  <a:cubicBezTo>
                    <a:pt x="49697" y="25884"/>
                    <a:pt x="49447" y="25622"/>
                    <a:pt x="49447" y="25313"/>
                  </a:cubicBezTo>
                  <a:cubicBezTo>
                    <a:pt x="49447" y="25003"/>
                    <a:pt x="49697" y="24753"/>
                    <a:pt x="50006" y="24753"/>
                  </a:cubicBezTo>
                  <a:close/>
                  <a:moveTo>
                    <a:pt x="53733" y="24753"/>
                  </a:moveTo>
                  <a:cubicBezTo>
                    <a:pt x="54031" y="24753"/>
                    <a:pt x="54293" y="25003"/>
                    <a:pt x="54293" y="25313"/>
                  </a:cubicBezTo>
                  <a:cubicBezTo>
                    <a:pt x="54293" y="25610"/>
                    <a:pt x="54043" y="25884"/>
                    <a:pt x="53733" y="25884"/>
                  </a:cubicBezTo>
                  <a:cubicBezTo>
                    <a:pt x="53412" y="25884"/>
                    <a:pt x="53162" y="25622"/>
                    <a:pt x="53162" y="25313"/>
                  </a:cubicBezTo>
                  <a:cubicBezTo>
                    <a:pt x="53162" y="25003"/>
                    <a:pt x="53412" y="24753"/>
                    <a:pt x="53733" y="24753"/>
                  </a:cubicBezTo>
                  <a:close/>
                  <a:moveTo>
                    <a:pt x="57460" y="24753"/>
                  </a:moveTo>
                  <a:cubicBezTo>
                    <a:pt x="57781" y="24753"/>
                    <a:pt x="58031" y="25003"/>
                    <a:pt x="58031" y="25313"/>
                  </a:cubicBezTo>
                  <a:cubicBezTo>
                    <a:pt x="58031" y="25622"/>
                    <a:pt x="57781" y="25884"/>
                    <a:pt x="57460" y="25884"/>
                  </a:cubicBezTo>
                  <a:cubicBezTo>
                    <a:pt x="57150" y="25884"/>
                    <a:pt x="56900" y="25622"/>
                    <a:pt x="56900" y="25313"/>
                  </a:cubicBezTo>
                  <a:cubicBezTo>
                    <a:pt x="56900" y="25003"/>
                    <a:pt x="57150" y="24753"/>
                    <a:pt x="57460" y="24753"/>
                  </a:cubicBezTo>
                  <a:close/>
                  <a:moveTo>
                    <a:pt x="61186" y="24753"/>
                  </a:moveTo>
                  <a:cubicBezTo>
                    <a:pt x="61484" y="24753"/>
                    <a:pt x="61746" y="25003"/>
                    <a:pt x="61746" y="25313"/>
                  </a:cubicBezTo>
                  <a:cubicBezTo>
                    <a:pt x="61746" y="25610"/>
                    <a:pt x="61496" y="25884"/>
                    <a:pt x="61186" y="25884"/>
                  </a:cubicBezTo>
                  <a:cubicBezTo>
                    <a:pt x="60877" y="25884"/>
                    <a:pt x="60615" y="25622"/>
                    <a:pt x="60615" y="25313"/>
                  </a:cubicBezTo>
                  <a:cubicBezTo>
                    <a:pt x="60615" y="25003"/>
                    <a:pt x="60877" y="24753"/>
                    <a:pt x="61186" y="24753"/>
                  </a:cubicBezTo>
                  <a:close/>
                  <a:moveTo>
                    <a:pt x="64925" y="24753"/>
                  </a:moveTo>
                  <a:cubicBezTo>
                    <a:pt x="65234" y="24753"/>
                    <a:pt x="65485" y="25003"/>
                    <a:pt x="65485" y="25313"/>
                  </a:cubicBezTo>
                  <a:cubicBezTo>
                    <a:pt x="65485" y="25622"/>
                    <a:pt x="65234" y="25884"/>
                    <a:pt x="64925" y="25884"/>
                  </a:cubicBezTo>
                  <a:cubicBezTo>
                    <a:pt x="64603" y="25884"/>
                    <a:pt x="64353" y="25622"/>
                    <a:pt x="64353" y="25313"/>
                  </a:cubicBezTo>
                  <a:cubicBezTo>
                    <a:pt x="64353" y="25003"/>
                    <a:pt x="64603" y="24753"/>
                    <a:pt x="64925" y="24753"/>
                  </a:cubicBezTo>
                  <a:close/>
                  <a:moveTo>
                    <a:pt x="68640" y="24753"/>
                  </a:moveTo>
                  <a:cubicBezTo>
                    <a:pt x="68937" y="24753"/>
                    <a:pt x="69211" y="25003"/>
                    <a:pt x="69211" y="25313"/>
                  </a:cubicBezTo>
                  <a:cubicBezTo>
                    <a:pt x="69211" y="25610"/>
                    <a:pt x="68949" y="25884"/>
                    <a:pt x="68640" y="25884"/>
                  </a:cubicBezTo>
                  <a:cubicBezTo>
                    <a:pt x="68330" y="25884"/>
                    <a:pt x="68080" y="25622"/>
                    <a:pt x="68080" y="25313"/>
                  </a:cubicBezTo>
                  <a:cubicBezTo>
                    <a:pt x="68092" y="25003"/>
                    <a:pt x="68330" y="24753"/>
                    <a:pt x="68640" y="24753"/>
                  </a:cubicBezTo>
                  <a:close/>
                  <a:moveTo>
                    <a:pt x="72366" y="24753"/>
                  </a:moveTo>
                  <a:cubicBezTo>
                    <a:pt x="72676" y="24753"/>
                    <a:pt x="72926" y="25003"/>
                    <a:pt x="72926" y="25313"/>
                  </a:cubicBezTo>
                  <a:cubicBezTo>
                    <a:pt x="72926" y="25622"/>
                    <a:pt x="72676" y="25884"/>
                    <a:pt x="72366" y="25884"/>
                  </a:cubicBezTo>
                  <a:cubicBezTo>
                    <a:pt x="72045" y="25884"/>
                    <a:pt x="71795" y="25622"/>
                    <a:pt x="71795" y="25313"/>
                  </a:cubicBezTo>
                  <a:cubicBezTo>
                    <a:pt x="71807" y="25003"/>
                    <a:pt x="72069" y="24753"/>
                    <a:pt x="72366" y="24753"/>
                  </a:cubicBezTo>
                  <a:close/>
                  <a:moveTo>
                    <a:pt x="76093" y="24753"/>
                  </a:moveTo>
                  <a:cubicBezTo>
                    <a:pt x="76391" y="24753"/>
                    <a:pt x="76664" y="25003"/>
                    <a:pt x="76664" y="25313"/>
                  </a:cubicBezTo>
                  <a:cubicBezTo>
                    <a:pt x="76664" y="25610"/>
                    <a:pt x="76403" y="25884"/>
                    <a:pt x="76093" y="25884"/>
                  </a:cubicBezTo>
                  <a:cubicBezTo>
                    <a:pt x="75795" y="25884"/>
                    <a:pt x="75533" y="25622"/>
                    <a:pt x="75533" y="25313"/>
                  </a:cubicBezTo>
                  <a:cubicBezTo>
                    <a:pt x="75533" y="25003"/>
                    <a:pt x="75783" y="24753"/>
                    <a:pt x="76093" y="24753"/>
                  </a:cubicBezTo>
                  <a:close/>
                  <a:moveTo>
                    <a:pt x="79712" y="24753"/>
                  </a:moveTo>
                  <a:cubicBezTo>
                    <a:pt x="80010" y="24753"/>
                    <a:pt x="80284" y="25003"/>
                    <a:pt x="80284" y="25313"/>
                  </a:cubicBezTo>
                  <a:cubicBezTo>
                    <a:pt x="80284" y="25610"/>
                    <a:pt x="80022" y="25884"/>
                    <a:pt x="79712" y="25884"/>
                  </a:cubicBezTo>
                  <a:cubicBezTo>
                    <a:pt x="79403" y="25884"/>
                    <a:pt x="79153" y="25622"/>
                    <a:pt x="79153" y="25313"/>
                  </a:cubicBezTo>
                  <a:cubicBezTo>
                    <a:pt x="79153" y="25003"/>
                    <a:pt x="79403" y="24753"/>
                    <a:pt x="79712" y="24753"/>
                  </a:cubicBezTo>
                  <a:close/>
                  <a:moveTo>
                    <a:pt x="83451" y="24753"/>
                  </a:moveTo>
                  <a:cubicBezTo>
                    <a:pt x="83761" y="24753"/>
                    <a:pt x="84011" y="25003"/>
                    <a:pt x="84011" y="25313"/>
                  </a:cubicBezTo>
                  <a:cubicBezTo>
                    <a:pt x="84011" y="25622"/>
                    <a:pt x="83761" y="25884"/>
                    <a:pt x="83451" y="25884"/>
                  </a:cubicBezTo>
                  <a:cubicBezTo>
                    <a:pt x="83141" y="25884"/>
                    <a:pt x="82880" y="25622"/>
                    <a:pt x="82880" y="25313"/>
                  </a:cubicBezTo>
                  <a:cubicBezTo>
                    <a:pt x="82880" y="25003"/>
                    <a:pt x="83141" y="24753"/>
                    <a:pt x="83451" y="24753"/>
                  </a:cubicBezTo>
                  <a:close/>
                  <a:moveTo>
                    <a:pt x="87166" y="24753"/>
                  </a:moveTo>
                  <a:cubicBezTo>
                    <a:pt x="87463" y="24753"/>
                    <a:pt x="87737" y="25003"/>
                    <a:pt x="87737" y="25313"/>
                  </a:cubicBezTo>
                  <a:cubicBezTo>
                    <a:pt x="87737" y="25610"/>
                    <a:pt x="87475" y="25884"/>
                    <a:pt x="87166" y="25884"/>
                  </a:cubicBezTo>
                  <a:cubicBezTo>
                    <a:pt x="86856" y="25884"/>
                    <a:pt x="86606" y="25622"/>
                    <a:pt x="86606" y="25313"/>
                  </a:cubicBezTo>
                  <a:cubicBezTo>
                    <a:pt x="86606" y="25003"/>
                    <a:pt x="86856" y="24753"/>
                    <a:pt x="87166" y="24753"/>
                  </a:cubicBezTo>
                  <a:close/>
                  <a:moveTo>
                    <a:pt x="90904" y="24753"/>
                  </a:moveTo>
                  <a:cubicBezTo>
                    <a:pt x="91214" y="24753"/>
                    <a:pt x="91464" y="25003"/>
                    <a:pt x="91464" y="25313"/>
                  </a:cubicBezTo>
                  <a:cubicBezTo>
                    <a:pt x="91464" y="25622"/>
                    <a:pt x="91214" y="25884"/>
                    <a:pt x="90904" y="25884"/>
                  </a:cubicBezTo>
                  <a:cubicBezTo>
                    <a:pt x="90595" y="25884"/>
                    <a:pt x="90345" y="25622"/>
                    <a:pt x="90345" y="25313"/>
                  </a:cubicBezTo>
                  <a:cubicBezTo>
                    <a:pt x="90345" y="25003"/>
                    <a:pt x="90595" y="24753"/>
                    <a:pt x="90904" y="24753"/>
                  </a:cubicBezTo>
                  <a:close/>
                  <a:moveTo>
                    <a:pt x="94631" y="24753"/>
                  </a:moveTo>
                  <a:cubicBezTo>
                    <a:pt x="94929" y="24753"/>
                    <a:pt x="95191" y="25003"/>
                    <a:pt x="95191" y="25313"/>
                  </a:cubicBezTo>
                  <a:cubicBezTo>
                    <a:pt x="95191" y="25610"/>
                    <a:pt x="94941" y="25884"/>
                    <a:pt x="94631" y="25884"/>
                  </a:cubicBezTo>
                  <a:cubicBezTo>
                    <a:pt x="94310" y="25884"/>
                    <a:pt x="94060" y="25622"/>
                    <a:pt x="94060" y="25313"/>
                  </a:cubicBezTo>
                  <a:cubicBezTo>
                    <a:pt x="94071" y="25003"/>
                    <a:pt x="94310" y="24753"/>
                    <a:pt x="94631" y="24753"/>
                  </a:cubicBezTo>
                  <a:close/>
                  <a:moveTo>
                    <a:pt x="98346" y="24753"/>
                  </a:moveTo>
                  <a:cubicBezTo>
                    <a:pt x="98655" y="24753"/>
                    <a:pt x="98905" y="25003"/>
                    <a:pt x="98905" y="25313"/>
                  </a:cubicBezTo>
                  <a:cubicBezTo>
                    <a:pt x="98905" y="25622"/>
                    <a:pt x="98655" y="25884"/>
                    <a:pt x="98346" y="25884"/>
                  </a:cubicBezTo>
                  <a:cubicBezTo>
                    <a:pt x="98036" y="25884"/>
                    <a:pt x="97786" y="25622"/>
                    <a:pt x="97786" y="25313"/>
                  </a:cubicBezTo>
                  <a:cubicBezTo>
                    <a:pt x="97798" y="25003"/>
                    <a:pt x="98036" y="24753"/>
                    <a:pt x="98346" y="24753"/>
                  </a:cubicBezTo>
                  <a:close/>
                  <a:moveTo>
                    <a:pt x="102084" y="24753"/>
                  </a:moveTo>
                  <a:cubicBezTo>
                    <a:pt x="102382" y="24753"/>
                    <a:pt x="102644" y="25003"/>
                    <a:pt x="102644" y="25313"/>
                  </a:cubicBezTo>
                  <a:cubicBezTo>
                    <a:pt x="102644" y="25610"/>
                    <a:pt x="102394" y="25884"/>
                    <a:pt x="102084" y="25884"/>
                  </a:cubicBezTo>
                  <a:cubicBezTo>
                    <a:pt x="101787" y="25884"/>
                    <a:pt x="101513" y="25622"/>
                    <a:pt x="101513" y="25313"/>
                  </a:cubicBezTo>
                  <a:cubicBezTo>
                    <a:pt x="101513" y="25003"/>
                    <a:pt x="101775" y="24753"/>
                    <a:pt x="102084" y="24753"/>
                  </a:cubicBezTo>
                  <a:close/>
                  <a:moveTo>
                    <a:pt x="105799" y="24753"/>
                  </a:moveTo>
                  <a:cubicBezTo>
                    <a:pt x="106121" y="24753"/>
                    <a:pt x="106371" y="25003"/>
                    <a:pt x="106371" y="25313"/>
                  </a:cubicBezTo>
                  <a:cubicBezTo>
                    <a:pt x="106371" y="25622"/>
                    <a:pt x="106109" y="25884"/>
                    <a:pt x="105799" y="25884"/>
                  </a:cubicBezTo>
                  <a:cubicBezTo>
                    <a:pt x="105490" y="25884"/>
                    <a:pt x="105239" y="25622"/>
                    <a:pt x="105239" y="25313"/>
                  </a:cubicBezTo>
                  <a:cubicBezTo>
                    <a:pt x="105251" y="25003"/>
                    <a:pt x="105490" y="24753"/>
                    <a:pt x="105799" y="24753"/>
                  </a:cubicBezTo>
                  <a:close/>
                  <a:moveTo>
                    <a:pt x="109538" y="24753"/>
                  </a:moveTo>
                  <a:cubicBezTo>
                    <a:pt x="109835" y="24753"/>
                    <a:pt x="110109" y="25003"/>
                    <a:pt x="110109" y="25313"/>
                  </a:cubicBezTo>
                  <a:cubicBezTo>
                    <a:pt x="110109" y="25610"/>
                    <a:pt x="109847" y="25884"/>
                    <a:pt x="109538" y="25884"/>
                  </a:cubicBezTo>
                  <a:cubicBezTo>
                    <a:pt x="109228" y="25884"/>
                    <a:pt x="108978" y="25622"/>
                    <a:pt x="108978" y="25313"/>
                  </a:cubicBezTo>
                  <a:cubicBezTo>
                    <a:pt x="108978" y="25003"/>
                    <a:pt x="109228" y="24753"/>
                    <a:pt x="109538" y="24753"/>
                  </a:cubicBezTo>
                  <a:close/>
                  <a:moveTo>
                    <a:pt x="113264" y="24753"/>
                  </a:moveTo>
                  <a:cubicBezTo>
                    <a:pt x="113574" y="24753"/>
                    <a:pt x="113824" y="25003"/>
                    <a:pt x="113824" y="25313"/>
                  </a:cubicBezTo>
                  <a:cubicBezTo>
                    <a:pt x="113824" y="25622"/>
                    <a:pt x="113574" y="25884"/>
                    <a:pt x="113264" y="25884"/>
                  </a:cubicBezTo>
                  <a:cubicBezTo>
                    <a:pt x="112943" y="25884"/>
                    <a:pt x="112693" y="25622"/>
                    <a:pt x="112693" y="25313"/>
                  </a:cubicBezTo>
                  <a:cubicBezTo>
                    <a:pt x="112705" y="25003"/>
                    <a:pt x="112943" y="24753"/>
                    <a:pt x="113264" y="24753"/>
                  </a:cubicBezTo>
                  <a:close/>
                  <a:moveTo>
                    <a:pt x="116991" y="24753"/>
                  </a:moveTo>
                  <a:cubicBezTo>
                    <a:pt x="117289" y="24753"/>
                    <a:pt x="117562" y="25003"/>
                    <a:pt x="117562" y="25313"/>
                  </a:cubicBezTo>
                  <a:cubicBezTo>
                    <a:pt x="117562" y="25610"/>
                    <a:pt x="117312" y="25884"/>
                    <a:pt x="116991" y="25884"/>
                  </a:cubicBezTo>
                  <a:cubicBezTo>
                    <a:pt x="116681" y="25884"/>
                    <a:pt x="116431" y="25622"/>
                    <a:pt x="116431" y="25313"/>
                  </a:cubicBezTo>
                  <a:cubicBezTo>
                    <a:pt x="116431" y="25003"/>
                    <a:pt x="116681" y="24753"/>
                    <a:pt x="116991" y="24753"/>
                  </a:cubicBezTo>
                  <a:close/>
                  <a:moveTo>
                    <a:pt x="120718" y="24753"/>
                  </a:moveTo>
                  <a:cubicBezTo>
                    <a:pt x="121027" y="24753"/>
                    <a:pt x="121277" y="25003"/>
                    <a:pt x="121277" y="25313"/>
                  </a:cubicBezTo>
                  <a:cubicBezTo>
                    <a:pt x="121277" y="25622"/>
                    <a:pt x="121027" y="25884"/>
                    <a:pt x="120718" y="25884"/>
                  </a:cubicBezTo>
                  <a:cubicBezTo>
                    <a:pt x="120408" y="25884"/>
                    <a:pt x="120146" y="25622"/>
                    <a:pt x="120146" y="25313"/>
                  </a:cubicBezTo>
                  <a:cubicBezTo>
                    <a:pt x="120170" y="25003"/>
                    <a:pt x="120420" y="24753"/>
                    <a:pt x="120718" y="24753"/>
                  </a:cubicBezTo>
                  <a:close/>
                  <a:moveTo>
                    <a:pt x="124456" y="24753"/>
                  </a:moveTo>
                  <a:cubicBezTo>
                    <a:pt x="124754" y="24753"/>
                    <a:pt x="125016" y="25003"/>
                    <a:pt x="125016" y="25313"/>
                  </a:cubicBezTo>
                  <a:cubicBezTo>
                    <a:pt x="125016" y="25610"/>
                    <a:pt x="124766" y="25884"/>
                    <a:pt x="124456" y="25884"/>
                  </a:cubicBezTo>
                  <a:cubicBezTo>
                    <a:pt x="124135" y="25884"/>
                    <a:pt x="123885" y="25622"/>
                    <a:pt x="123885" y="25313"/>
                  </a:cubicBezTo>
                  <a:cubicBezTo>
                    <a:pt x="123885" y="25003"/>
                    <a:pt x="124135" y="24753"/>
                    <a:pt x="124456" y="24753"/>
                  </a:cubicBezTo>
                  <a:close/>
                  <a:moveTo>
                    <a:pt x="128171" y="24753"/>
                  </a:moveTo>
                  <a:cubicBezTo>
                    <a:pt x="128480" y="24753"/>
                    <a:pt x="128742" y="25003"/>
                    <a:pt x="128742" y="25313"/>
                  </a:cubicBezTo>
                  <a:cubicBezTo>
                    <a:pt x="128742" y="25622"/>
                    <a:pt x="128480" y="25884"/>
                    <a:pt x="128171" y="25884"/>
                  </a:cubicBezTo>
                  <a:cubicBezTo>
                    <a:pt x="127861" y="25884"/>
                    <a:pt x="127611" y="25622"/>
                    <a:pt x="127611" y="25313"/>
                  </a:cubicBezTo>
                  <a:cubicBezTo>
                    <a:pt x="127611" y="25003"/>
                    <a:pt x="127861" y="24753"/>
                    <a:pt x="128171" y="24753"/>
                  </a:cubicBezTo>
                  <a:close/>
                  <a:moveTo>
                    <a:pt x="131898" y="24753"/>
                  </a:moveTo>
                  <a:cubicBezTo>
                    <a:pt x="132195" y="24753"/>
                    <a:pt x="132457" y="25003"/>
                    <a:pt x="132457" y="25313"/>
                  </a:cubicBezTo>
                  <a:cubicBezTo>
                    <a:pt x="132457" y="25610"/>
                    <a:pt x="132207" y="25884"/>
                    <a:pt x="131898" y="25884"/>
                  </a:cubicBezTo>
                  <a:cubicBezTo>
                    <a:pt x="131600" y="25884"/>
                    <a:pt x="131326" y="25622"/>
                    <a:pt x="131326" y="25313"/>
                  </a:cubicBezTo>
                  <a:cubicBezTo>
                    <a:pt x="131338" y="25003"/>
                    <a:pt x="131576" y="24753"/>
                    <a:pt x="131898" y="24753"/>
                  </a:cubicBezTo>
                  <a:close/>
                  <a:moveTo>
                    <a:pt x="135624" y="24753"/>
                  </a:moveTo>
                  <a:cubicBezTo>
                    <a:pt x="135946" y="24753"/>
                    <a:pt x="136196" y="25003"/>
                    <a:pt x="136196" y="25313"/>
                  </a:cubicBezTo>
                  <a:cubicBezTo>
                    <a:pt x="136196" y="25622"/>
                    <a:pt x="135934" y="25884"/>
                    <a:pt x="135624" y="25884"/>
                  </a:cubicBezTo>
                  <a:cubicBezTo>
                    <a:pt x="135315" y="25884"/>
                    <a:pt x="135065" y="25622"/>
                    <a:pt x="135065" y="25313"/>
                  </a:cubicBezTo>
                  <a:cubicBezTo>
                    <a:pt x="135065" y="25003"/>
                    <a:pt x="135315" y="24753"/>
                    <a:pt x="135624" y="24753"/>
                  </a:cubicBezTo>
                  <a:close/>
                  <a:moveTo>
                    <a:pt x="139351" y="24753"/>
                  </a:moveTo>
                  <a:cubicBezTo>
                    <a:pt x="139649" y="24753"/>
                    <a:pt x="139910" y="25003"/>
                    <a:pt x="139910" y="25313"/>
                  </a:cubicBezTo>
                  <a:cubicBezTo>
                    <a:pt x="139910" y="25610"/>
                    <a:pt x="139660" y="25884"/>
                    <a:pt x="139351" y="25884"/>
                  </a:cubicBezTo>
                  <a:cubicBezTo>
                    <a:pt x="139053" y="25884"/>
                    <a:pt x="138779" y="25622"/>
                    <a:pt x="138779" y="25313"/>
                  </a:cubicBezTo>
                  <a:cubicBezTo>
                    <a:pt x="138779" y="25003"/>
                    <a:pt x="139041" y="24753"/>
                    <a:pt x="139351" y="24753"/>
                  </a:cubicBezTo>
                  <a:close/>
                  <a:moveTo>
                    <a:pt x="3405" y="26610"/>
                  </a:moveTo>
                  <a:cubicBezTo>
                    <a:pt x="3703" y="26610"/>
                    <a:pt x="3977" y="26861"/>
                    <a:pt x="3977" y="27182"/>
                  </a:cubicBezTo>
                  <a:cubicBezTo>
                    <a:pt x="3977" y="27480"/>
                    <a:pt x="3727" y="27742"/>
                    <a:pt x="3405" y="27742"/>
                  </a:cubicBezTo>
                  <a:cubicBezTo>
                    <a:pt x="3096" y="27742"/>
                    <a:pt x="2846" y="27492"/>
                    <a:pt x="2846" y="27182"/>
                  </a:cubicBezTo>
                  <a:cubicBezTo>
                    <a:pt x="2858" y="26861"/>
                    <a:pt x="3096" y="26610"/>
                    <a:pt x="3405" y="26610"/>
                  </a:cubicBezTo>
                  <a:close/>
                  <a:moveTo>
                    <a:pt x="7132" y="26610"/>
                  </a:moveTo>
                  <a:cubicBezTo>
                    <a:pt x="7430" y="26610"/>
                    <a:pt x="7692" y="26861"/>
                    <a:pt x="7692" y="27182"/>
                  </a:cubicBezTo>
                  <a:cubicBezTo>
                    <a:pt x="7692" y="27480"/>
                    <a:pt x="7442" y="27742"/>
                    <a:pt x="7132" y="27742"/>
                  </a:cubicBezTo>
                  <a:cubicBezTo>
                    <a:pt x="6834" y="27742"/>
                    <a:pt x="6560" y="27492"/>
                    <a:pt x="6560" y="27182"/>
                  </a:cubicBezTo>
                  <a:cubicBezTo>
                    <a:pt x="6560" y="26861"/>
                    <a:pt x="6822" y="26610"/>
                    <a:pt x="7132" y="26610"/>
                  </a:cubicBezTo>
                  <a:close/>
                  <a:moveTo>
                    <a:pt x="10871" y="26610"/>
                  </a:moveTo>
                  <a:cubicBezTo>
                    <a:pt x="11168" y="26610"/>
                    <a:pt x="11430" y="26861"/>
                    <a:pt x="11430" y="27182"/>
                  </a:cubicBezTo>
                  <a:cubicBezTo>
                    <a:pt x="11430" y="27480"/>
                    <a:pt x="11180" y="27742"/>
                    <a:pt x="10871" y="27742"/>
                  </a:cubicBezTo>
                  <a:cubicBezTo>
                    <a:pt x="10573" y="27742"/>
                    <a:pt x="10299" y="27492"/>
                    <a:pt x="10299" y="27182"/>
                  </a:cubicBezTo>
                  <a:cubicBezTo>
                    <a:pt x="10299" y="26861"/>
                    <a:pt x="10549" y="26610"/>
                    <a:pt x="10871" y="26610"/>
                  </a:cubicBezTo>
                  <a:close/>
                  <a:moveTo>
                    <a:pt x="14585" y="26610"/>
                  </a:moveTo>
                  <a:cubicBezTo>
                    <a:pt x="14883" y="26610"/>
                    <a:pt x="15157" y="26861"/>
                    <a:pt x="15157" y="27182"/>
                  </a:cubicBezTo>
                  <a:cubicBezTo>
                    <a:pt x="15157" y="27480"/>
                    <a:pt x="14895" y="27742"/>
                    <a:pt x="14585" y="27742"/>
                  </a:cubicBezTo>
                  <a:cubicBezTo>
                    <a:pt x="14288" y="27742"/>
                    <a:pt x="14014" y="27492"/>
                    <a:pt x="14014" y="27182"/>
                  </a:cubicBezTo>
                  <a:cubicBezTo>
                    <a:pt x="14014" y="26861"/>
                    <a:pt x="14276" y="26610"/>
                    <a:pt x="14585" y="26610"/>
                  </a:cubicBezTo>
                  <a:close/>
                  <a:moveTo>
                    <a:pt x="18324" y="26610"/>
                  </a:moveTo>
                  <a:cubicBezTo>
                    <a:pt x="18622" y="26610"/>
                    <a:pt x="18883" y="26861"/>
                    <a:pt x="18883" y="27182"/>
                  </a:cubicBezTo>
                  <a:cubicBezTo>
                    <a:pt x="18883" y="27480"/>
                    <a:pt x="18633" y="27742"/>
                    <a:pt x="18324" y="27742"/>
                  </a:cubicBezTo>
                  <a:cubicBezTo>
                    <a:pt x="18026" y="27742"/>
                    <a:pt x="17752" y="27492"/>
                    <a:pt x="17752" y="27182"/>
                  </a:cubicBezTo>
                  <a:cubicBezTo>
                    <a:pt x="17752" y="26861"/>
                    <a:pt x="18014" y="26610"/>
                    <a:pt x="18324" y="26610"/>
                  </a:cubicBezTo>
                  <a:close/>
                  <a:moveTo>
                    <a:pt x="22039" y="26610"/>
                  </a:moveTo>
                  <a:cubicBezTo>
                    <a:pt x="22336" y="26610"/>
                    <a:pt x="22610" y="26861"/>
                    <a:pt x="22610" y="27182"/>
                  </a:cubicBezTo>
                  <a:cubicBezTo>
                    <a:pt x="22610" y="27480"/>
                    <a:pt x="22360" y="27742"/>
                    <a:pt x="22039" y="27742"/>
                  </a:cubicBezTo>
                  <a:cubicBezTo>
                    <a:pt x="21729" y="27742"/>
                    <a:pt x="21479" y="27492"/>
                    <a:pt x="21479" y="27182"/>
                  </a:cubicBezTo>
                  <a:cubicBezTo>
                    <a:pt x="21479" y="26861"/>
                    <a:pt x="21729" y="26610"/>
                    <a:pt x="22039" y="26610"/>
                  </a:cubicBezTo>
                  <a:close/>
                  <a:moveTo>
                    <a:pt x="25777" y="26610"/>
                  </a:moveTo>
                  <a:cubicBezTo>
                    <a:pt x="26075" y="26610"/>
                    <a:pt x="26349" y="26861"/>
                    <a:pt x="26349" y="27182"/>
                  </a:cubicBezTo>
                  <a:cubicBezTo>
                    <a:pt x="26349" y="27480"/>
                    <a:pt x="26087" y="27742"/>
                    <a:pt x="25777" y="27742"/>
                  </a:cubicBezTo>
                  <a:cubicBezTo>
                    <a:pt x="25468" y="27742"/>
                    <a:pt x="25206" y="27492"/>
                    <a:pt x="25206" y="27182"/>
                  </a:cubicBezTo>
                  <a:cubicBezTo>
                    <a:pt x="25206" y="26861"/>
                    <a:pt x="25468" y="26610"/>
                    <a:pt x="25777" y="26610"/>
                  </a:cubicBezTo>
                  <a:close/>
                  <a:moveTo>
                    <a:pt x="29504" y="26610"/>
                  </a:moveTo>
                  <a:cubicBezTo>
                    <a:pt x="29801" y="26610"/>
                    <a:pt x="30063" y="26861"/>
                    <a:pt x="30063" y="27182"/>
                  </a:cubicBezTo>
                  <a:cubicBezTo>
                    <a:pt x="30063" y="27480"/>
                    <a:pt x="29813" y="27742"/>
                    <a:pt x="29504" y="27742"/>
                  </a:cubicBezTo>
                  <a:cubicBezTo>
                    <a:pt x="29182" y="27742"/>
                    <a:pt x="28932" y="27492"/>
                    <a:pt x="28932" y="27182"/>
                  </a:cubicBezTo>
                  <a:cubicBezTo>
                    <a:pt x="28932" y="26861"/>
                    <a:pt x="29182" y="26610"/>
                    <a:pt x="29504" y="26610"/>
                  </a:cubicBezTo>
                  <a:close/>
                  <a:moveTo>
                    <a:pt x="33230" y="26610"/>
                  </a:moveTo>
                  <a:cubicBezTo>
                    <a:pt x="33528" y="26610"/>
                    <a:pt x="33802" y="26861"/>
                    <a:pt x="33802" y="27182"/>
                  </a:cubicBezTo>
                  <a:cubicBezTo>
                    <a:pt x="33802" y="27480"/>
                    <a:pt x="33552" y="27742"/>
                    <a:pt x="33230" y="27742"/>
                  </a:cubicBezTo>
                  <a:cubicBezTo>
                    <a:pt x="32921" y="27742"/>
                    <a:pt x="32671" y="27492"/>
                    <a:pt x="32671" y="27182"/>
                  </a:cubicBezTo>
                  <a:cubicBezTo>
                    <a:pt x="32671" y="26861"/>
                    <a:pt x="32921" y="26610"/>
                    <a:pt x="33230" y="26610"/>
                  </a:cubicBezTo>
                  <a:close/>
                  <a:moveTo>
                    <a:pt x="36957" y="26610"/>
                  </a:moveTo>
                  <a:cubicBezTo>
                    <a:pt x="37255" y="26610"/>
                    <a:pt x="37517" y="26861"/>
                    <a:pt x="37517" y="27182"/>
                  </a:cubicBezTo>
                  <a:cubicBezTo>
                    <a:pt x="37517" y="27480"/>
                    <a:pt x="37267" y="27742"/>
                    <a:pt x="36957" y="27742"/>
                  </a:cubicBezTo>
                  <a:cubicBezTo>
                    <a:pt x="36648" y="27742"/>
                    <a:pt x="36386" y="27492"/>
                    <a:pt x="36386" y="27182"/>
                  </a:cubicBezTo>
                  <a:cubicBezTo>
                    <a:pt x="36409" y="26861"/>
                    <a:pt x="36648" y="26610"/>
                    <a:pt x="36957" y="26610"/>
                  </a:cubicBezTo>
                  <a:close/>
                  <a:moveTo>
                    <a:pt x="40672" y="26610"/>
                  </a:moveTo>
                  <a:cubicBezTo>
                    <a:pt x="40970" y="26610"/>
                    <a:pt x="41243" y="26861"/>
                    <a:pt x="41243" y="27182"/>
                  </a:cubicBezTo>
                  <a:cubicBezTo>
                    <a:pt x="41243" y="27480"/>
                    <a:pt x="40993" y="27742"/>
                    <a:pt x="40672" y="27742"/>
                  </a:cubicBezTo>
                  <a:cubicBezTo>
                    <a:pt x="40374" y="27742"/>
                    <a:pt x="40112" y="27492"/>
                    <a:pt x="40112" y="27182"/>
                  </a:cubicBezTo>
                  <a:cubicBezTo>
                    <a:pt x="40112" y="26861"/>
                    <a:pt x="40362" y="26610"/>
                    <a:pt x="40672" y="26610"/>
                  </a:cubicBezTo>
                  <a:close/>
                  <a:moveTo>
                    <a:pt x="44410" y="26610"/>
                  </a:moveTo>
                  <a:cubicBezTo>
                    <a:pt x="44708" y="26610"/>
                    <a:pt x="44982" y="26861"/>
                    <a:pt x="44982" y="27182"/>
                  </a:cubicBezTo>
                  <a:cubicBezTo>
                    <a:pt x="44982" y="27480"/>
                    <a:pt x="44720" y="27742"/>
                    <a:pt x="44410" y="27742"/>
                  </a:cubicBezTo>
                  <a:cubicBezTo>
                    <a:pt x="44113" y="27742"/>
                    <a:pt x="43851" y="27492"/>
                    <a:pt x="43851" y="27182"/>
                  </a:cubicBezTo>
                  <a:cubicBezTo>
                    <a:pt x="43851" y="26861"/>
                    <a:pt x="44101" y="26610"/>
                    <a:pt x="44410" y="26610"/>
                  </a:cubicBezTo>
                  <a:close/>
                  <a:moveTo>
                    <a:pt x="48137" y="26610"/>
                  </a:moveTo>
                  <a:cubicBezTo>
                    <a:pt x="48435" y="26610"/>
                    <a:pt x="48697" y="26861"/>
                    <a:pt x="48697" y="27182"/>
                  </a:cubicBezTo>
                  <a:cubicBezTo>
                    <a:pt x="48697" y="27480"/>
                    <a:pt x="48447" y="27742"/>
                    <a:pt x="48137" y="27742"/>
                  </a:cubicBezTo>
                  <a:cubicBezTo>
                    <a:pt x="47839" y="27742"/>
                    <a:pt x="47566" y="27492"/>
                    <a:pt x="47566" y="27182"/>
                  </a:cubicBezTo>
                  <a:cubicBezTo>
                    <a:pt x="47566" y="26861"/>
                    <a:pt x="47839" y="26610"/>
                    <a:pt x="48137" y="26610"/>
                  </a:cubicBezTo>
                  <a:close/>
                  <a:moveTo>
                    <a:pt x="51864" y="26610"/>
                  </a:moveTo>
                  <a:cubicBezTo>
                    <a:pt x="52161" y="26610"/>
                    <a:pt x="52435" y="26861"/>
                    <a:pt x="52435" y="27182"/>
                  </a:cubicBezTo>
                  <a:cubicBezTo>
                    <a:pt x="52435" y="27480"/>
                    <a:pt x="52185" y="27742"/>
                    <a:pt x="51864" y="27742"/>
                  </a:cubicBezTo>
                  <a:cubicBezTo>
                    <a:pt x="51566" y="27742"/>
                    <a:pt x="51304" y="27492"/>
                    <a:pt x="51304" y="27182"/>
                  </a:cubicBezTo>
                  <a:cubicBezTo>
                    <a:pt x="51304" y="26861"/>
                    <a:pt x="51554" y="26610"/>
                    <a:pt x="51864" y="26610"/>
                  </a:cubicBezTo>
                  <a:close/>
                  <a:moveTo>
                    <a:pt x="55602" y="26610"/>
                  </a:moveTo>
                  <a:cubicBezTo>
                    <a:pt x="55900" y="26610"/>
                    <a:pt x="56174" y="26861"/>
                    <a:pt x="56174" y="27182"/>
                  </a:cubicBezTo>
                  <a:cubicBezTo>
                    <a:pt x="56174" y="27480"/>
                    <a:pt x="55912" y="27742"/>
                    <a:pt x="55602" y="27742"/>
                  </a:cubicBezTo>
                  <a:cubicBezTo>
                    <a:pt x="55293" y="27742"/>
                    <a:pt x="55043" y="27492"/>
                    <a:pt x="55043" y="27182"/>
                  </a:cubicBezTo>
                  <a:cubicBezTo>
                    <a:pt x="55043" y="26861"/>
                    <a:pt x="55293" y="26610"/>
                    <a:pt x="55602" y="26610"/>
                  </a:cubicBezTo>
                  <a:close/>
                  <a:moveTo>
                    <a:pt x="59329" y="26610"/>
                  </a:moveTo>
                  <a:cubicBezTo>
                    <a:pt x="59627" y="26610"/>
                    <a:pt x="59889" y="26861"/>
                    <a:pt x="59889" y="27182"/>
                  </a:cubicBezTo>
                  <a:cubicBezTo>
                    <a:pt x="59889" y="27480"/>
                    <a:pt x="59639" y="27742"/>
                    <a:pt x="59329" y="27742"/>
                  </a:cubicBezTo>
                  <a:cubicBezTo>
                    <a:pt x="59008" y="27742"/>
                    <a:pt x="58757" y="27492"/>
                    <a:pt x="58757" y="27182"/>
                  </a:cubicBezTo>
                  <a:cubicBezTo>
                    <a:pt x="58757" y="26861"/>
                    <a:pt x="59008" y="26610"/>
                    <a:pt x="59329" y="26610"/>
                  </a:cubicBezTo>
                  <a:close/>
                  <a:moveTo>
                    <a:pt x="63056" y="26610"/>
                  </a:moveTo>
                  <a:cubicBezTo>
                    <a:pt x="63353" y="26610"/>
                    <a:pt x="63627" y="26861"/>
                    <a:pt x="63627" y="27182"/>
                  </a:cubicBezTo>
                  <a:cubicBezTo>
                    <a:pt x="63627" y="27480"/>
                    <a:pt x="63377" y="27742"/>
                    <a:pt x="63056" y="27742"/>
                  </a:cubicBezTo>
                  <a:cubicBezTo>
                    <a:pt x="62746" y="27742"/>
                    <a:pt x="62496" y="27492"/>
                    <a:pt x="62496" y="27182"/>
                  </a:cubicBezTo>
                  <a:cubicBezTo>
                    <a:pt x="62496" y="26861"/>
                    <a:pt x="62746" y="26610"/>
                    <a:pt x="63056" y="26610"/>
                  </a:cubicBezTo>
                  <a:close/>
                  <a:moveTo>
                    <a:pt x="66782" y="26610"/>
                  </a:moveTo>
                  <a:cubicBezTo>
                    <a:pt x="67080" y="26610"/>
                    <a:pt x="67342" y="26861"/>
                    <a:pt x="67342" y="27182"/>
                  </a:cubicBezTo>
                  <a:cubicBezTo>
                    <a:pt x="67342" y="27480"/>
                    <a:pt x="67092" y="27742"/>
                    <a:pt x="66782" y="27742"/>
                  </a:cubicBezTo>
                  <a:cubicBezTo>
                    <a:pt x="66473" y="27742"/>
                    <a:pt x="66211" y="27492"/>
                    <a:pt x="66211" y="27182"/>
                  </a:cubicBezTo>
                  <a:cubicBezTo>
                    <a:pt x="66211" y="26861"/>
                    <a:pt x="66473" y="26610"/>
                    <a:pt x="66782" y="26610"/>
                  </a:cubicBezTo>
                  <a:close/>
                  <a:moveTo>
                    <a:pt x="70509" y="26610"/>
                  </a:moveTo>
                  <a:cubicBezTo>
                    <a:pt x="70807" y="26610"/>
                    <a:pt x="71080" y="26861"/>
                    <a:pt x="71080" y="27182"/>
                  </a:cubicBezTo>
                  <a:cubicBezTo>
                    <a:pt x="71080" y="27480"/>
                    <a:pt x="70830" y="27742"/>
                    <a:pt x="70509" y="27742"/>
                  </a:cubicBezTo>
                  <a:cubicBezTo>
                    <a:pt x="70199" y="27742"/>
                    <a:pt x="69949" y="27492"/>
                    <a:pt x="69949" y="27182"/>
                  </a:cubicBezTo>
                  <a:cubicBezTo>
                    <a:pt x="69949" y="26861"/>
                    <a:pt x="70199" y="26610"/>
                    <a:pt x="70509" y="26610"/>
                  </a:cubicBezTo>
                  <a:close/>
                  <a:moveTo>
                    <a:pt x="74236" y="26610"/>
                  </a:moveTo>
                  <a:cubicBezTo>
                    <a:pt x="74533" y="26610"/>
                    <a:pt x="74795" y="26861"/>
                    <a:pt x="74795" y="27182"/>
                  </a:cubicBezTo>
                  <a:cubicBezTo>
                    <a:pt x="74795" y="27480"/>
                    <a:pt x="74545" y="27742"/>
                    <a:pt x="74236" y="27742"/>
                  </a:cubicBezTo>
                  <a:cubicBezTo>
                    <a:pt x="73938" y="27742"/>
                    <a:pt x="73676" y="27492"/>
                    <a:pt x="73676" y="27182"/>
                  </a:cubicBezTo>
                  <a:cubicBezTo>
                    <a:pt x="73676" y="26861"/>
                    <a:pt x="73926" y="26610"/>
                    <a:pt x="74236" y="26610"/>
                  </a:cubicBezTo>
                  <a:close/>
                  <a:moveTo>
                    <a:pt x="77855" y="26610"/>
                  </a:moveTo>
                  <a:cubicBezTo>
                    <a:pt x="78153" y="26610"/>
                    <a:pt x="78415" y="26861"/>
                    <a:pt x="78415" y="27182"/>
                  </a:cubicBezTo>
                  <a:cubicBezTo>
                    <a:pt x="78415" y="27480"/>
                    <a:pt x="78165" y="27742"/>
                    <a:pt x="77855" y="27742"/>
                  </a:cubicBezTo>
                  <a:cubicBezTo>
                    <a:pt x="77546" y="27742"/>
                    <a:pt x="77284" y="27492"/>
                    <a:pt x="77284" y="27182"/>
                  </a:cubicBezTo>
                  <a:cubicBezTo>
                    <a:pt x="77284" y="26861"/>
                    <a:pt x="77546" y="26610"/>
                    <a:pt x="77855" y="26610"/>
                  </a:cubicBezTo>
                  <a:close/>
                  <a:moveTo>
                    <a:pt x="81570" y="26610"/>
                  </a:moveTo>
                  <a:cubicBezTo>
                    <a:pt x="81868" y="26610"/>
                    <a:pt x="82141" y="26861"/>
                    <a:pt x="82141" y="27182"/>
                  </a:cubicBezTo>
                  <a:cubicBezTo>
                    <a:pt x="82141" y="27480"/>
                    <a:pt x="81879" y="27742"/>
                    <a:pt x="81570" y="27742"/>
                  </a:cubicBezTo>
                  <a:cubicBezTo>
                    <a:pt x="81260" y="27742"/>
                    <a:pt x="81010" y="27492"/>
                    <a:pt x="81010" y="27182"/>
                  </a:cubicBezTo>
                  <a:cubicBezTo>
                    <a:pt x="81010" y="26861"/>
                    <a:pt x="81260" y="26610"/>
                    <a:pt x="81570" y="26610"/>
                  </a:cubicBezTo>
                  <a:close/>
                  <a:moveTo>
                    <a:pt x="85308" y="26610"/>
                  </a:moveTo>
                  <a:cubicBezTo>
                    <a:pt x="85606" y="26610"/>
                    <a:pt x="85880" y="26861"/>
                    <a:pt x="85880" y="27182"/>
                  </a:cubicBezTo>
                  <a:cubicBezTo>
                    <a:pt x="85880" y="27480"/>
                    <a:pt x="85618" y="27742"/>
                    <a:pt x="85308" y="27742"/>
                  </a:cubicBezTo>
                  <a:cubicBezTo>
                    <a:pt x="84999" y="27742"/>
                    <a:pt x="84749" y="27492"/>
                    <a:pt x="84749" y="27182"/>
                  </a:cubicBezTo>
                  <a:cubicBezTo>
                    <a:pt x="84749" y="26861"/>
                    <a:pt x="84999" y="26610"/>
                    <a:pt x="85308" y="26610"/>
                  </a:cubicBezTo>
                  <a:close/>
                  <a:moveTo>
                    <a:pt x="89035" y="26610"/>
                  </a:moveTo>
                  <a:cubicBezTo>
                    <a:pt x="89333" y="26610"/>
                    <a:pt x="89595" y="26861"/>
                    <a:pt x="89595" y="27182"/>
                  </a:cubicBezTo>
                  <a:cubicBezTo>
                    <a:pt x="89595" y="27480"/>
                    <a:pt x="89345" y="27742"/>
                    <a:pt x="89035" y="27742"/>
                  </a:cubicBezTo>
                  <a:cubicBezTo>
                    <a:pt x="88714" y="27742"/>
                    <a:pt x="88464" y="27492"/>
                    <a:pt x="88464" y="27182"/>
                  </a:cubicBezTo>
                  <a:cubicBezTo>
                    <a:pt x="88464" y="26861"/>
                    <a:pt x="88714" y="26610"/>
                    <a:pt x="89035" y="26610"/>
                  </a:cubicBezTo>
                  <a:close/>
                  <a:moveTo>
                    <a:pt x="92762" y="26610"/>
                  </a:moveTo>
                  <a:cubicBezTo>
                    <a:pt x="93059" y="26610"/>
                    <a:pt x="93333" y="26861"/>
                    <a:pt x="93333" y="27182"/>
                  </a:cubicBezTo>
                  <a:cubicBezTo>
                    <a:pt x="93333" y="27480"/>
                    <a:pt x="93071" y="27742"/>
                    <a:pt x="92762" y="27742"/>
                  </a:cubicBezTo>
                  <a:cubicBezTo>
                    <a:pt x="92452" y="27742"/>
                    <a:pt x="92202" y="27492"/>
                    <a:pt x="92202" y="27182"/>
                  </a:cubicBezTo>
                  <a:cubicBezTo>
                    <a:pt x="92202" y="26861"/>
                    <a:pt x="92452" y="26610"/>
                    <a:pt x="92762" y="26610"/>
                  </a:cubicBezTo>
                  <a:close/>
                  <a:moveTo>
                    <a:pt x="96488" y="26610"/>
                  </a:moveTo>
                  <a:cubicBezTo>
                    <a:pt x="96786" y="26610"/>
                    <a:pt x="97048" y="26861"/>
                    <a:pt x="97048" y="27182"/>
                  </a:cubicBezTo>
                  <a:cubicBezTo>
                    <a:pt x="97048" y="27480"/>
                    <a:pt x="96798" y="27742"/>
                    <a:pt x="96488" y="27742"/>
                  </a:cubicBezTo>
                  <a:cubicBezTo>
                    <a:pt x="96191" y="27742"/>
                    <a:pt x="95917" y="27492"/>
                    <a:pt x="95917" y="27182"/>
                  </a:cubicBezTo>
                  <a:cubicBezTo>
                    <a:pt x="95917" y="26861"/>
                    <a:pt x="96179" y="26610"/>
                    <a:pt x="96488" y="26610"/>
                  </a:cubicBezTo>
                  <a:close/>
                  <a:moveTo>
                    <a:pt x="100203" y="26610"/>
                  </a:moveTo>
                  <a:cubicBezTo>
                    <a:pt x="100501" y="26610"/>
                    <a:pt x="100775" y="26861"/>
                    <a:pt x="100775" y="27182"/>
                  </a:cubicBezTo>
                  <a:cubicBezTo>
                    <a:pt x="100775" y="27480"/>
                    <a:pt x="100513" y="27742"/>
                    <a:pt x="100203" y="27742"/>
                  </a:cubicBezTo>
                  <a:cubicBezTo>
                    <a:pt x="99905" y="27742"/>
                    <a:pt x="99644" y="27492"/>
                    <a:pt x="99644" y="27182"/>
                  </a:cubicBezTo>
                  <a:cubicBezTo>
                    <a:pt x="99644" y="26861"/>
                    <a:pt x="99894" y="26610"/>
                    <a:pt x="100203" y="26610"/>
                  </a:cubicBezTo>
                  <a:close/>
                  <a:moveTo>
                    <a:pt x="103942" y="26610"/>
                  </a:moveTo>
                  <a:cubicBezTo>
                    <a:pt x="104239" y="26610"/>
                    <a:pt x="104513" y="26861"/>
                    <a:pt x="104513" y="27182"/>
                  </a:cubicBezTo>
                  <a:cubicBezTo>
                    <a:pt x="104513" y="27480"/>
                    <a:pt x="104251" y="27742"/>
                    <a:pt x="103942" y="27742"/>
                  </a:cubicBezTo>
                  <a:cubicBezTo>
                    <a:pt x="103644" y="27742"/>
                    <a:pt x="103382" y="27492"/>
                    <a:pt x="103382" y="27182"/>
                  </a:cubicBezTo>
                  <a:cubicBezTo>
                    <a:pt x="103382" y="26861"/>
                    <a:pt x="103632" y="26610"/>
                    <a:pt x="103942" y="26610"/>
                  </a:cubicBezTo>
                  <a:close/>
                  <a:moveTo>
                    <a:pt x="107668" y="26610"/>
                  </a:moveTo>
                  <a:cubicBezTo>
                    <a:pt x="107966" y="26610"/>
                    <a:pt x="108228" y="26861"/>
                    <a:pt x="108228" y="27182"/>
                  </a:cubicBezTo>
                  <a:cubicBezTo>
                    <a:pt x="108228" y="27480"/>
                    <a:pt x="107978" y="27742"/>
                    <a:pt x="107668" y="27742"/>
                  </a:cubicBezTo>
                  <a:cubicBezTo>
                    <a:pt x="107371" y="27742"/>
                    <a:pt x="107097" y="27492"/>
                    <a:pt x="107097" y="27182"/>
                  </a:cubicBezTo>
                  <a:cubicBezTo>
                    <a:pt x="107097" y="26861"/>
                    <a:pt x="107347" y="26610"/>
                    <a:pt x="107668" y="26610"/>
                  </a:cubicBezTo>
                  <a:close/>
                  <a:moveTo>
                    <a:pt x="111395" y="26610"/>
                  </a:moveTo>
                  <a:cubicBezTo>
                    <a:pt x="111693" y="26610"/>
                    <a:pt x="111967" y="26861"/>
                    <a:pt x="111967" y="27182"/>
                  </a:cubicBezTo>
                  <a:cubicBezTo>
                    <a:pt x="111967" y="27480"/>
                    <a:pt x="111705" y="27742"/>
                    <a:pt x="111395" y="27742"/>
                  </a:cubicBezTo>
                  <a:cubicBezTo>
                    <a:pt x="111085" y="27742"/>
                    <a:pt x="110835" y="27492"/>
                    <a:pt x="110835" y="27182"/>
                  </a:cubicBezTo>
                  <a:cubicBezTo>
                    <a:pt x="110835" y="26861"/>
                    <a:pt x="111085" y="26610"/>
                    <a:pt x="111395" y="26610"/>
                  </a:cubicBezTo>
                  <a:close/>
                  <a:moveTo>
                    <a:pt x="115122" y="26610"/>
                  </a:moveTo>
                  <a:cubicBezTo>
                    <a:pt x="115419" y="26610"/>
                    <a:pt x="115681" y="26861"/>
                    <a:pt x="115681" y="27182"/>
                  </a:cubicBezTo>
                  <a:cubicBezTo>
                    <a:pt x="115681" y="27480"/>
                    <a:pt x="115431" y="27742"/>
                    <a:pt x="115122" y="27742"/>
                  </a:cubicBezTo>
                  <a:cubicBezTo>
                    <a:pt x="114812" y="27742"/>
                    <a:pt x="114550" y="27492"/>
                    <a:pt x="114550" y="27182"/>
                  </a:cubicBezTo>
                  <a:cubicBezTo>
                    <a:pt x="114550" y="26861"/>
                    <a:pt x="114812" y="26610"/>
                    <a:pt x="115122" y="26610"/>
                  </a:cubicBezTo>
                  <a:close/>
                  <a:moveTo>
                    <a:pt x="118860" y="26610"/>
                  </a:moveTo>
                  <a:cubicBezTo>
                    <a:pt x="119158" y="26610"/>
                    <a:pt x="119420" y="26861"/>
                    <a:pt x="119420" y="27182"/>
                  </a:cubicBezTo>
                  <a:cubicBezTo>
                    <a:pt x="119420" y="27480"/>
                    <a:pt x="119170" y="27742"/>
                    <a:pt x="118860" y="27742"/>
                  </a:cubicBezTo>
                  <a:cubicBezTo>
                    <a:pt x="118539" y="27742"/>
                    <a:pt x="118289" y="27492"/>
                    <a:pt x="118289" y="27182"/>
                  </a:cubicBezTo>
                  <a:cubicBezTo>
                    <a:pt x="118289" y="26861"/>
                    <a:pt x="118539" y="26610"/>
                    <a:pt x="118860" y="26610"/>
                  </a:cubicBezTo>
                  <a:close/>
                  <a:moveTo>
                    <a:pt x="122575" y="26610"/>
                  </a:moveTo>
                  <a:cubicBezTo>
                    <a:pt x="122873" y="26610"/>
                    <a:pt x="123146" y="26861"/>
                    <a:pt x="123146" y="27182"/>
                  </a:cubicBezTo>
                  <a:cubicBezTo>
                    <a:pt x="123146" y="27480"/>
                    <a:pt x="122885" y="27742"/>
                    <a:pt x="122575" y="27742"/>
                  </a:cubicBezTo>
                  <a:cubicBezTo>
                    <a:pt x="122265" y="27742"/>
                    <a:pt x="122015" y="27492"/>
                    <a:pt x="122015" y="27182"/>
                  </a:cubicBezTo>
                  <a:cubicBezTo>
                    <a:pt x="122027" y="26861"/>
                    <a:pt x="122277" y="26610"/>
                    <a:pt x="122575" y="26610"/>
                  </a:cubicBezTo>
                  <a:close/>
                  <a:moveTo>
                    <a:pt x="126314" y="26610"/>
                  </a:moveTo>
                  <a:cubicBezTo>
                    <a:pt x="126611" y="26610"/>
                    <a:pt x="126873" y="26861"/>
                    <a:pt x="126873" y="27182"/>
                  </a:cubicBezTo>
                  <a:cubicBezTo>
                    <a:pt x="126873" y="27480"/>
                    <a:pt x="126623" y="27742"/>
                    <a:pt x="126314" y="27742"/>
                  </a:cubicBezTo>
                  <a:cubicBezTo>
                    <a:pt x="126004" y="27742"/>
                    <a:pt x="125742" y="27492"/>
                    <a:pt x="125742" y="27182"/>
                  </a:cubicBezTo>
                  <a:cubicBezTo>
                    <a:pt x="125742" y="26861"/>
                    <a:pt x="126004" y="26610"/>
                    <a:pt x="126314" y="26610"/>
                  </a:cubicBezTo>
                  <a:close/>
                  <a:moveTo>
                    <a:pt x="130028" y="26610"/>
                  </a:moveTo>
                  <a:cubicBezTo>
                    <a:pt x="130326" y="26610"/>
                    <a:pt x="130600" y="26861"/>
                    <a:pt x="130600" y="27182"/>
                  </a:cubicBezTo>
                  <a:cubicBezTo>
                    <a:pt x="130600" y="27480"/>
                    <a:pt x="130350" y="27742"/>
                    <a:pt x="130028" y="27742"/>
                  </a:cubicBezTo>
                  <a:cubicBezTo>
                    <a:pt x="129731" y="27742"/>
                    <a:pt x="129469" y="27492"/>
                    <a:pt x="129469" y="27182"/>
                  </a:cubicBezTo>
                  <a:cubicBezTo>
                    <a:pt x="129469" y="26861"/>
                    <a:pt x="129719" y="26610"/>
                    <a:pt x="130028" y="26610"/>
                  </a:cubicBezTo>
                  <a:close/>
                  <a:moveTo>
                    <a:pt x="133767" y="26610"/>
                  </a:moveTo>
                  <a:cubicBezTo>
                    <a:pt x="134065" y="26610"/>
                    <a:pt x="134326" y="26861"/>
                    <a:pt x="134326" y="27182"/>
                  </a:cubicBezTo>
                  <a:cubicBezTo>
                    <a:pt x="134326" y="27480"/>
                    <a:pt x="134076" y="27742"/>
                    <a:pt x="133767" y="27742"/>
                  </a:cubicBezTo>
                  <a:cubicBezTo>
                    <a:pt x="133469" y="27742"/>
                    <a:pt x="133207" y="27492"/>
                    <a:pt x="133207" y="27182"/>
                  </a:cubicBezTo>
                  <a:cubicBezTo>
                    <a:pt x="133207" y="26861"/>
                    <a:pt x="133457" y="26610"/>
                    <a:pt x="133767" y="26610"/>
                  </a:cubicBezTo>
                  <a:close/>
                  <a:moveTo>
                    <a:pt x="137494" y="26610"/>
                  </a:moveTo>
                  <a:cubicBezTo>
                    <a:pt x="137791" y="26610"/>
                    <a:pt x="138053" y="26861"/>
                    <a:pt x="138053" y="27182"/>
                  </a:cubicBezTo>
                  <a:cubicBezTo>
                    <a:pt x="138053" y="27480"/>
                    <a:pt x="137803" y="27742"/>
                    <a:pt x="137494" y="27742"/>
                  </a:cubicBezTo>
                  <a:cubicBezTo>
                    <a:pt x="137196" y="27742"/>
                    <a:pt x="136922" y="27492"/>
                    <a:pt x="136922" y="27182"/>
                  </a:cubicBezTo>
                  <a:cubicBezTo>
                    <a:pt x="136934" y="26861"/>
                    <a:pt x="137172" y="26610"/>
                    <a:pt x="137494" y="26610"/>
                  </a:cubicBezTo>
                  <a:close/>
                  <a:moveTo>
                    <a:pt x="141220" y="26610"/>
                  </a:moveTo>
                  <a:cubicBezTo>
                    <a:pt x="141518" y="26610"/>
                    <a:pt x="141792" y="26861"/>
                    <a:pt x="141792" y="27182"/>
                  </a:cubicBezTo>
                  <a:cubicBezTo>
                    <a:pt x="141792" y="27480"/>
                    <a:pt x="141530" y="27742"/>
                    <a:pt x="141220" y="27742"/>
                  </a:cubicBezTo>
                  <a:cubicBezTo>
                    <a:pt x="140911" y="27742"/>
                    <a:pt x="140661" y="27492"/>
                    <a:pt x="140661" y="27182"/>
                  </a:cubicBezTo>
                  <a:cubicBezTo>
                    <a:pt x="140661" y="26861"/>
                    <a:pt x="140911" y="26610"/>
                    <a:pt x="141220" y="26610"/>
                  </a:cubicBezTo>
                  <a:close/>
                  <a:moveTo>
                    <a:pt x="1548" y="28492"/>
                  </a:moveTo>
                  <a:cubicBezTo>
                    <a:pt x="1846" y="28492"/>
                    <a:pt x="2119" y="28742"/>
                    <a:pt x="2119" y="29051"/>
                  </a:cubicBezTo>
                  <a:cubicBezTo>
                    <a:pt x="2119" y="29349"/>
                    <a:pt x="1858" y="29623"/>
                    <a:pt x="1548" y="29623"/>
                  </a:cubicBezTo>
                  <a:cubicBezTo>
                    <a:pt x="1238" y="29623"/>
                    <a:pt x="988" y="29361"/>
                    <a:pt x="988" y="29051"/>
                  </a:cubicBezTo>
                  <a:cubicBezTo>
                    <a:pt x="988" y="28742"/>
                    <a:pt x="1238" y="28492"/>
                    <a:pt x="1548" y="28492"/>
                  </a:cubicBezTo>
                  <a:close/>
                  <a:moveTo>
                    <a:pt x="5287" y="28492"/>
                  </a:moveTo>
                  <a:cubicBezTo>
                    <a:pt x="5596" y="28492"/>
                    <a:pt x="5846" y="28742"/>
                    <a:pt x="5846" y="29051"/>
                  </a:cubicBezTo>
                  <a:cubicBezTo>
                    <a:pt x="5846" y="29361"/>
                    <a:pt x="5596" y="29623"/>
                    <a:pt x="5287" y="29623"/>
                  </a:cubicBezTo>
                  <a:cubicBezTo>
                    <a:pt x="4977" y="29623"/>
                    <a:pt x="4715" y="29361"/>
                    <a:pt x="4715" y="29051"/>
                  </a:cubicBezTo>
                  <a:cubicBezTo>
                    <a:pt x="4715" y="28730"/>
                    <a:pt x="4977" y="28492"/>
                    <a:pt x="5287" y="28492"/>
                  </a:cubicBezTo>
                  <a:close/>
                  <a:moveTo>
                    <a:pt x="9001" y="28492"/>
                  </a:moveTo>
                  <a:cubicBezTo>
                    <a:pt x="9299" y="28492"/>
                    <a:pt x="9573" y="28742"/>
                    <a:pt x="9573" y="29051"/>
                  </a:cubicBezTo>
                  <a:cubicBezTo>
                    <a:pt x="9573" y="29349"/>
                    <a:pt x="9323" y="29623"/>
                    <a:pt x="9001" y="29623"/>
                  </a:cubicBezTo>
                  <a:cubicBezTo>
                    <a:pt x="8704" y="29623"/>
                    <a:pt x="8442" y="29361"/>
                    <a:pt x="8442" y="29051"/>
                  </a:cubicBezTo>
                  <a:cubicBezTo>
                    <a:pt x="8442" y="28742"/>
                    <a:pt x="8692" y="28492"/>
                    <a:pt x="9001" y="28492"/>
                  </a:cubicBezTo>
                  <a:close/>
                  <a:moveTo>
                    <a:pt x="12728" y="28492"/>
                  </a:moveTo>
                  <a:cubicBezTo>
                    <a:pt x="13037" y="28492"/>
                    <a:pt x="13288" y="28742"/>
                    <a:pt x="13288" y="29051"/>
                  </a:cubicBezTo>
                  <a:cubicBezTo>
                    <a:pt x="13288" y="29361"/>
                    <a:pt x="13037" y="29623"/>
                    <a:pt x="12728" y="29623"/>
                  </a:cubicBezTo>
                  <a:cubicBezTo>
                    <a:pt x="12418" y="29623"/>
                    <a:pt x="12156" y="29361"/>
                    <a:pt x="12156" y="29051"/>
                  </a:cubicBezTo>
                  <a:cubicBezTo>
                    <a:pt x="12180" y="28730"/>
                    <a:pt x="12418" y="28492"/>
                    <a:pt x="12728" y="28492"/>
                  </a:cubicBezTo>
                  <a:close/>
                  <a:moveTo>
                    <a:pt x="16466" y="28492"/>
                  </a:moveTo>
                  <a:cubicBezTo>
                    <a:pt x="16764" y="28492"/>
                    <a:pt x="17026" y="28742"/>
                    <a:pt x="17026" y="29051"/>
                  </a:cubicBezTo>
                  <a:cubicBezTo>
                    <a:pt x="17026" y="29349"/>
                    <a:pt x="16776" y="29623"/>
                    <a:pt x="16466" y="29623"/>
                  </a:cubicBezTo>
                  <a:cubicBezTo>
                    <a:pt x="16169" y="29623"/>
                    <a:pt x="15895" y="29361"/>
                    <a:pt x="15895" y="29051"/>
                  </a:cubicBezTo>
                  <a:cubicBezTo>
                    <a:pt x="15895" y="28742"/>
                    <a:pt x="16145" y="28492"/>
                    <a:pt x="16466" y="28492"/>
                  </a:cubicBezTo>
                  <a:close/>
                  <a:moveTo>
                    <a:pt x="20181" y="28492"/>
                  </a:moveTo>
                  <a:cubicBezTo>
                    <a:pt x="20491" y="28492"/>
                    <a:pt x="20753" y="28742"/>
                    <a:pt x="20753" y="29051"/>
                  </a:cubicBezTo>
                  <a:cubicBezTo>
                    <a:pt x="20753" y="29361"/>
                    <a:pt x="20491" y="29623"/>
                    <a:pt x="20181" y="29623"/>
                  </a:cubicBezTo>
                  <a:cubicBezTo>
                    <a:pt x="19872" y="29623"/>
                    <a:pt x="19622" y="29361"/>
                    <a:pt x="19622" y="29051"/>
                  </a:cubicBezTo>
                  <a:cubicBezTo>
                    <a:pt x="19634" y="28730"/>
                    <a:pt x="19872" y="28492"/>
                    <a:pt x="20181" y="28492"/>
                  </a:cubicBezTo>
                  <a:close/>
                  <a:moveTo>
                    <a:pt x="23920" y="28492"/>
                  </a:moveTo>
                  <a:cubicBezTo>
                    <a:pt x="24217" y="28492"/>
                    <a:pt x="24479" y="28742"/>
                    <a:pt x="24479" y="29051"/>
                  </a:cubicBezTo>
                  <a:cubicBezTo>
                    <a:pt x="24479" y="29349"/>
                    <a:pt x="24229" y="29623"/>
                    <a:pt x="23920" y="29623"/>
                  </a:cubicBezTo>
                  <a:cubicBezTo>
                    <a:pt x="23610" y="29623"/>
                    <a:pt x="23348" y="29361"/>
                    <a:pt x="23348" y="29051"/>
                  </a:cubicBezTo>
                  <a:cubicBezTo>
                    <a:pt x="23348" y="28742"/>
                    <a:pt x="23610" y="28492"/>
                    <a:pt x="23920" y="28492"/>
                  </a:cubicBezTo>
                  <a:close/>
                  <a:moveTo>
                    <a:pt x="27635" y="28492"/>
                  </a:moveTo>
                  <a:cubicBezTo>
                    <a:pt x="27956" y="28492"/>
                    <a:pt x="28206" y="28742"/>
                    <a:pt x="28206" y="29051"/>
                  </a:cubicBezTo>
                  <a:cubicBezTo>
                    <a:pt x="28206" y="29361"/>
                    <a:pt x="27956" y="29623"/>
                    <a:pt x="27635" y="29623"/>
                  </a:cubicBezTo>
                  <a:cubicBezTo>
                    <a:pt x="27325" y="29623"/>
                    <a:pt x="27075" y="29361"/>
                    <a:pt x="27075" y="29051"/>
                  </a:cubicBezTo>
                  <a:cubicBezTo>
                    <a:pt x="27087" y="28730"/>
                    <a:pt x="27325" y="28492"/>
                    <a:pt x="27635" y="28492"/>
                  </a:cubicBezTo>
                  <a:close/>
                  <a:moveTo>
                    <a:pt x="31373" y="28492"/>
                  </a:moveTo>
                  <a:cubicBezTo>
                    <a:pt x="31671" y="28492"/>
                    <a:pt x="31945" y="28742"/>
                    <a:pt x="31945" y="29051"/>
                  </a:cubicBezTo>
                  <a:cubicBezTo>
                    <a:pt x="31945" y="29349"/>
                    <a:pt x="31683" y="29623"/>
                    <a:pt x="31373" y="29623"/>
                  </a:cubicBezTo>
                  <a:cubicBezTo>
                    <a:pt x="31064" y="29623"/>
                    <a:pt x="30814" y="29361"/>
                    <a:pt x="30814" y="29051"/>
                  </a:cubicBezTo>
                  <a:cubicBezTo>
                    <a:pt x="30814" y="28742"/>
                    <a:pt x="31064" y="28492"/>
                    <a:pt x="31373" y="28492"/>
                  </a:cubicBezTo>
                  <a:close/>
                  <a:moveTo>
                    <a:pt x="35100" y="28492"/>
                  </a:moveTo>
                  <a:cubicBezTo>
                    <a:pt x="35409" y="28492"/>
                    <a:pt x="35659" y="28742"/>
                    <a:pt x="35659" y="29051"/>
                  </a:cubicBezTo>
                  <a:cubicBezTo>
                    <a:pt x="35659" y="29361"/>
                    <a:pt x="35409" y="29623"/>
                    <a:pt x="35100" y="29623"/>
                  </a:cubicBezTo>
                  <a:cubicBezTo>
                    <a:pt x="34778" y="29623"/>
                    <a:pt x="34528" y="29361"/>
                    <a:pt x="34528" y="29051"/>
                  </a:cubicBezTo>
                  <a:cubicBezTo>
                    <a:pt x="34540" y="28730"/>
                    <a:pt x="34778" y="28492"/>
                    <a:pt x="35100" y="28492"/>
                  </a:cubicBezTo>
                  <a:close/>
                  <a:moveTo>
                    <a:pt x="38815" y="28492"/>
                  </a:moveTo>
                  <a:cubicBezTo>
                    <a:pt x="39112" y="28492"/>
                    <a:pt x="39386" y="28742"/>
                    <a:pt x="39386" y="29051"/>
                  </a:cubicBezTo>
                  <a:cubicBezTo>
                    <a:pt x="39386" y="29349"/>
                    <a:pt x="39124" y="29623"/>
                    <a:pt x="38815" y="29623"/>
                  </a:cubicBezTo>
                  <a:cubicBezTo>
                    <a:pt x="38517" y="29623"/>
                    <a:pt x="38255" y="29361"/>
                    <a:pt x="38255" y="29051"/>
                  </a:cubicBezTo>
                  <a:cubicBezTo>
                    <a:pt x="38267" y="28742"/>
                    <a:pt x="38505" y="28492"/>
                    <a:pt x="38815" y="28492"/>
                  </a:cubicBezTo>
                  <a:close/>
                  <a:moveTo>
                    <a:pt x="42553" y="28492"/>
                  </a:moveTo>
                  <a:cubicBezTo>
                    <a:pt x="42863" y="28492"/>
                    <a:pt x="43113" y="28742"/>
                    <a:pt x="43113" y="29051"/>
                  </a:cubicBezTo>
                  <a:cubicBezTo>
                    <a:pt x="43113" y="29361"/>
                    <a:pt x="42863" y="29623"/>
                    <a:pt x="42553" y="29623"/>
                  </a:cubicBezTo>
                  <a:cubicBezTo>
                    <a:pt x="42232" y="29623"/>
                    <a:pt x="41982" y="29361"/>
                    <a:pt x="41982" y="29051"/>
                  </a:cubicBezTo>
                  <a:cubicBezTo>
                    <a:pt x="41982" y="28730"/>
                    <a:pt x="42244" y="28492"/>
                    <a:pt x="42553" y="28492"/>
                  </a:cubicBezTo>
                  <a:close/>
                  <a:moveTo>
                    <a:pt x="46268" y="28492"/>
                  </a:moveTo>
                  <a:cubicBezTo>
                    <a:pt x="46565" y="28492"/>
                    <a:pt x="46839" y="28742"/>
                    <a:pt x="46839" y="29051"/>
                  </a:cubicBezTo>
                  <a:cubicBezTo>
                    <a:pt x="46839" y="29349"/>
                    <a:pt x="46589" y="29623"/>
                    <a:pt x="46268" y="29623"/>
                  </a:cubicBezTo>
                  <a:cubicBezTo>
                    <a:pt x="45970" y="29623"/>
                    <a:pt x="45708" y="29361"/>
                    <a:pt x="45708" y="29051"/>
                  </a:cubicBezTo>
                  <a:cubicBezTo>
                    <a:pt x="45720" y="28742"/>
                    <a:pt x="45958" y="28492"/>
                    <a:pt x="46268" y="28492"/>
                  </a:cubicBezTo>
                  <a:close/>
                  <a:moveTo>
                    <a:pt x="50006" y="28492"/>
                  </a:moveTo>
                  <a:cubicBezTo>
                    <a:pt x="50316" y="28492"/>
                    <a:pt x="50578" y="28742"/>
                    <a:pt x="50578" y="29051"/>
                  </a:cubicBezTo>
                  <a:cubicBezTo>
                    <a:pt x="50578" y="29361"/>
                    <a:pt x="50316" y="29623"/>
                    <a:pt x="50006" y="29623"/>
                  </a:cubicBezTo>
                  <a:cubicBezTo>
                    <a:pt x="49697" y="29623"/>
                    <a:pt x="49447" y="29361"/>
                    <a:pt x="49447" y="29051"/>
                  </a:cubicBezTo>
                  <a:cubicBezTo>
                    <a:pt x="49447" y="28730"/>
                    <a:pt x="49697" y="28492"/>
                    <a:pt x="50006" y="28492"/>
                  </a:cubicBezTo>
                  <a:close/>
                  <a:moveTo>
                    <a:pt x="53733" y="28492"/>
                  </a:moveTo>
                  <a:cubicBezTo>
                    <a:pt x="54031" y="28492"/>
                    <a:pt x="54293" y="28742"/>
                    <a:pt x="54293" y="29051"/>
                  </a:cubicBezTo>
                  <a:cubicBezTo>
                    <a:pt x="54293" y="29349"/>
                    <a:pt x="54043" y="29623"/>
                    <a:pt x="53733" y="29623"/>
                  </a:cubicBezTo>
                  <a:cubicBezTo>
                    <a:pt x="53412" y="29623"/>
                    <a:pt x="53162" y="29361"/>
                    <a:pt x="53162" y="29051"/>
                  </a:cubicBezTo>
                  <a:cubicBezTo>
                    <a:pt x="53173" y="28742"/>
                    <a:pt x="53412" y="28492"/>
                    <a:pt x="53733" y="28492"/>
                  </a:cubicBezTo>
                  <a:close/>
                  <a:moveTo>
                    <a:pt x="57460" y="28492"/>
                  </a:moveTo>
                  <a:cubicBezTo>
                    <a:pt x="57781" y="28492"/>
                    <a:pt x="58031" y="28742"/>
                    <a:pt x="58031" y="29051"/>
                  </a:cubicBezTo>
                  <a:cubicBezTo>
                    <a:pt x="58031" y="29361"/>
                    <a:pt x="57781" y="29623"/>
                    <a:pt x="57460" y="29623"/>
                  </a:cubicBezTo>
                  <a:cubicBezTo>
                    <a:pt x="57150" y="29623"/>
                    <a:pt x="56900" y="29361"/>
                    <a:pt x="56900" y="29051"/>
                  </a:cubicBezTo>
                  <a:cubicBezTo>
                    <a:pt x="56900" y="28730"/>
                    <a:pt x="57150" y="28492"/>
                    <a:pt x="57460" y="28492"/>
                  </a:cubicBezTo>
                  <a:close/>
                  <a:moveTo>
                    <a:pt x="61186" y="28492"/>
                  </a:moveTo>
                  <a:cubicBezTo>
                    <a:pt x="61484" y="28492"/>
                    <a:pt x="61746" y="28742"/>
                    <a:pt x="61746" y="29051"/>
                  </a:cubicBezTo>
                  <a:cubicBezTo>
                    <a:pt x="61746" y="29349"/>
                    <a:pt x="61496" y="29623"/>
                    <a:pt x="61186" y="29623"/>
                  </a:cubicBezTo>
                  <a:cubicBezTo>
                    <a:pt x="60877" y="29623"/>
                    <a:pt x="60615" y="29361"/>
                    <a:pt x="60615" y="29051"/>
                  </a:cubicBezTo>
                  <a:cubicBezTo>
                    <a:pt x="60639" y="28742"/>
                    <a:pt x="60877" y="28492"/>
                    <a:pt x="61186" y="28492"/>
                  </a:cubicBezTo>
                  <a:close/>
                  <a:moveTo>
                    <a:pt x="64925" y="28492"/>
                  </a:moveTo>
                  <a:cubicBezTo>
                    <a:pt x="65234" y="28492"/>
                    <a:pt x="65485" y="28742"/>
                    <a:pt x="65485" y="29051"/>
                  </a:cubicBezTo>
                  <a:cubicBezTo>
                    <a:pt x="65485" y="29361"/>
                    <a:pt x="65234" y="29623"/>
                    <a:pt x="64925" y="29623"/>
                  </a:cubicBezTo>
                  <a:cubicBezTo>
                    <a:pt x="64603" y="29623"/>
                    <a:pt x="64353" y="29361"/>
                    <a:pt x="64353" y="29051"/>
                  </a:cubicBezTo>
                  <a:cubicBezTo>
                    <a:pt x="64353" y="28730"/>
                    <a:pt x="64603" y="28492"/>
                    <a:pt x="64925" y="28492"/>
                  </a:cubicBezTo>
                  <a:close/>
                  <a:moveTo>
                    <a:pt x="68640" y="28492"/>
                  </a:moveTo>
                  <a:cubicBezTo>
                    <a:pt x="68937" y="28492"/>
                    <a:pt x="69211" y="28742"/>
                    <a:pt x="69211" y="29051"/>
                  </a:cubicBezTo>
                  <a:cubicBezTo>
                    <a:pt x="69211" y="29349"/>
                    <a:pt x="68949" y="29623"/>
                    <a:pt x="68640" y="29623"/>
                  </a:cubicBezTo>
                  <a:cubicBezTo>
                    <a:pt x="68330" y="29623"/>
                    <a:pt x="68080" y="29361"/>
                    <a:pt x="68080" y="29051"/>
                  </a:cubicBezTo>
                  <a:cubicBezTo>
                    <a:pt x="68092" y="28742"/>
                    <a:pt x="68330" y="28492"/>
                    <a:pt x="68640" y="28492"/>
                  </a:cubicBezTo>
                  <a:close/>
                  <a:moveTo>
                    <a:pt x="72366" y="28492"/>
                  </a:moveTo>
                  <a:cubicBezTo>
                    <a:pt x="72676" y="28492"/>
                    <a:pt x="72926" y="28742"/>
                    <a:pt x="72926" y="29051"/>
                  </a:cubicBezTo>
                  <a:cubicBezTo>
                    <a:pt x="72926" y="29361"/>
                    <a:pt x="72676" y="29623"/>
                    <a:pt x="72366" y="29623"/>
                  </a:cubicBezTo>
                  <a:cubicBezTo>
                    <a:pt x="72045" y="29623"/>
                    <a:pt x="71795" y="29361"/>
                    <a:pt x="71795" y="29051"/>
                  </a:cubicBezTo>
                  <a:cubicBezTo>
                    <a:pt x="71807" y="28730"/>
                    <a:pt x="72069" y="28492"/>
                    <a:pt x="72366" y="28492"/>
                  </a:cubicBezTo>
                  <a:close/>
                  <a:moveTo>
                    <a:pt x="76093" y="28492"/>
                  </a:moveTo>
                  <a:cubicBezTo>
                    <a:pt x="76391" y="28492"/>
                    <a:pt x="76664" y="28742"/>
                    <a:pt x="76664" y="29051"/>
                  </a:cubicBezTo>
                  <a:cubicBezTo>
                    <a:pt x="76664" y="29349"/>
                    <a:pt x="76403" y="29623"/>
                    <a:pt x="76093" y="29623"/>
                  </a:cubicBezTo>
                  <a:cubicBezTo>
                    <a:pt x="75795" y="29623"/>
                    <a:pt x="75533" y="29361"/>
                    <a:pt x="75533" y="29051"/>
                  </a:cubicBezTo>
                  <a:cubicBezTo>
                    <a:pt x="75533" y="28742"/>
                    <a:pt x="75783" y="28492"/>
                    <a:pt x="76093" y="28492"/>
                  </a:cubicBezTo>
                  <a:close/>
                  <a:moveTo>
                    <a:pt x="79712" y="28492"/>
                  </a:moveTo>
                  <a:cubicBezTo>
                    <a:pt x="80010" y="28492"/>
                    <a:pt x="80284" y="28742"/>
                    <a:pt x="80284" y="29051"/>
                  </a:cubicBezTo>
                  <a:cubicBezTo>
                    <a:pt x="80284" y="29349"/>
                    <a:pt x="80022" y="29623"/>
                    <a:pt x="79712" y="29623"/>
                  </a:cubicBezTo>
                  <a:cubicBezTo>
                    <a:pt x="79403" y="29623"/>
                    <a:pt x="79153" y="29361"/>
                    <a:pt x="79153" y="29051"/>
                  </a:cubicBezTo>
                  <a:cubicBezTo>
                    <a:pt x="79165" y="28742"/>
                    <a:pt x="79403" y="28492"/>
                    <a:pt x="79712" y="28492"/>
                  </a:cubicBezTo>
                  <a:close/>
                  <a:moveTo>
                    <a:pt x="83451" y="28492"/>
                  </a:moveTo>
                  <a:cubicBezTo>
                    <a:pt x="83761" y="28492"/>
                    <a:pt x="84011" y="28742"/>
                    <a:pt x="84011" y="29051"/>
                  </a:cubicBezTo>
                  <a:cubicBezTo>
                    <a:pt x="84011" y="29361"/>
                    <a:pt x="83761" y="29623"/>
                    <a:pt x="83451" y="29623"/>
                  </a:cubicBezTo>
                  <a:cubicBezTo>
                    <a:pt x="83141" y="29623"/>
                    <a:pt x="82880" y="29361"/>
                    <a:pt x="82880" y="29051"/>
                  </a:cubicBezTo>
                  <a:cubicBezTo>
                    <a:pt x="82880" y="28730"/>
                    <a:pt x="83141" y="28492"/>
                    <a:pt x="83451" y="28492"/>
                  </a:cubicBezTo>
                  <a:close/>
                  <a:moveTo>
                    <a:pt x="87166" y="28492"/>
                  </a:moveTo>
                  <a:cubicBezTo>
                    <a:pt x="87463" y="28492"/>
                    <a:pt x="87737" y="28742"/>
                    <a:pt x="87737" y="29051"/>
                  </a:cubicBezTo>
                  <a:cubicBezTo>
                    <a:pt x="87737" y="29349"/>
                    <a:pt x="87475" y="29623"/>
                    <a:pt x="87166" y="29623"/>
                  </a:cubicBezTo>
                  <a:cubicBezTo>
                    <a:pt x="86856" y="29623"/>
                    <a:pt x="86606" y="29361"/>
                    <a:pt x="86606" y="29051"/>
                  </a:cubicBezTo>
                  <a:cubicBezTo>
                    <a:pt x="86618" y="28742"/>
                    <a:pt x="86856" y="28492"/>
                    <a:pt x="87166" y="28492"/>
                  </a:cubicBezTo>
                  <a:close/>
                  <a:moveTo>
                    <a:pt x="90904" y="28492"/>
                  </a:moveTo>
                  <a:cubicBezTo>
                    <a:pt x="91214" y="28492"/>
                    <a:pt x="91464" y="28742"/>
                    <a:pt x="91464" y="29051"/>
                  </a:cubicBezTo>
                  <a:cubicBezTo>
                    <a:pt x="91464" y="29361"/>
                    <a:pt x="91214" y="29623"/>
                    <a:pt x="90904" y="29623"/>
                  </a:cubicBezTo>
                  <a:cubicBezTo>
                    <a:pt x="90595" y="29623"/>
                    <a:pt x="90345" y="29361"/>
                    <a:pt x="90345" y="29051"/>
                  </a:cubicBezTo>
                  <a:cubicBezTo>
                    <a:pt x="90345" y="28730"/>
                    <a:pt x="90595" y="28492"/>
                    <a:pt x="90904" y="28492"/>
                  </a:cubicBezTo>
                  <a:close/>
                  <a:moveTo>
                    <a:pt x="94631" y="28492"/>
                  </a:moveTo>
                  <a:cubicBezTo>
                    <a:pt x="94929" y="28492"/>
                    <a:pt x="95191" y="28742"/>
                    <a:pt x="95191" y="29051"/>
                  </a:cubicBezTo>
                  <a:cubicBezTo>
                    <a:pt x="95191" y="29349"/>
                    <a:pt x="94941" y="29623"/>
                    <a:pt x="94631" y="29623"/>
                  </a:cubicBezTo>
                  <a:cubicBezTo>
                    <a:pt x="94310" y="29623"/>
                    <a:pt x="94060" y="29361"/>
                    <a:pt x="94060" y="29051"/>
                  </a:cubicBezTo>
                  <a:cubicBezTo>
                    <a:pt x="94071" y="28742"/>
                    <a:pt x="94310" y="28492"/>
                    <a:pt x="94631" y="28492"/>
                  </a:cubicBezTo>
                  <a:close/>
                  <a:moveTo>
                    <a:pt x="98346" y="28492"/>
                  </a:moveTo>
                  <a:cubicBezTo>
                    <a:pt x="98655" y="28492"/>
                    <a:pt x="98905" y="28742"/>
                    <a:pt x="98905" y="29051"/>
                  </a:cubicBezTo>
                  <a:cubicBezTo>
                    <a:pt x="98905" y="29361"/>
                    <a:pt x="98655" y="29623"/>
                    <a:pt x="98346" y="29623"/>
                  </a:cubicBezTo>
                  <a:cubicBezTo>
                    <a:pt x="98036" y="29623"/>
                    <a:pt x="97786" y="29361"/>
                    <a:pt x="97786" y="29051"/>
                  </a:cubicBezTo>
                  <a:cubicBezTo>
                    <a:pt x="97798" y="28730"/>
                    <a:pt x="98036" y="28492"/>
                    <a:pt x="98346" y="28492"/>
                  </a:cubicBezTo>
                  <a:close/>
                  <a:moveTo>
                    <a:pt x="102084" y="28492"/>
                  </a:moveTo>
                  <a:cubicBezTo>
                    <a:pt x="102382" y="28492"/>
                    <a:pt x="102644" y="28742"/>
                    <a:pt x="102644" y="29051"/>
                  </a:cubicBezTo>
                  <a:cubicBezTo>
                    <a:pt x="102644" y="29349"/>
                    <a:pt x="102394" y="29623"/>
                    <a:pt x="102084" y="29623"/>
                  </a:cubicBezTo>
                  <a:cubicBezTo>
                    <a:pt x="101787" y="29623"/>
                    <a:pt x="101513" y="29361"/>
                    <a:pt x="101513" y="29051"/>
                  </a:cubicBezTo>
                  <a:cubicBezTo>
                    <a:pt x="101513" y="28742"/>
                    <a:pt x="101775" y="28492"/>
                    <a:pt x="102084" y="28492"/>
                  </a:cubicBezTo>
                  <a:close/>
                  <a:moveTo>
                    <a:pt x="105799" y="28492"/>
                  </a:moveTo>
                  <a:cubicBezTo>
                    <a:pt x="106121" y="28492"/>
                    <a:pt x="106371" y="28742"/>
                    <a:pt x="106371" y="29051"/>
                  </a:cubicBezTo>
                  <a:cubicBezTo>
                    <a:pt x="106371" y="29361"/>
                    <a:pt x="106109" y="29623"/>
                    <a:pt x="105799" y="29623"/>
                  </a:cubicBezTo>
                  <a:cubicBezTo>
                    <a:pt x="105490" y="29623"/>
                    <a:pt x="105239" y="29361"/>
                    <a:pt x="105239" y="29051"/>
                  </a:cubicBezTo>
                  <a:cubicBezTo>
                    <a:pt x="105251" y="28730"/>
                    <a:pt x="105490" y="28492"/>
                    <a:pt x="105799" y="28492"/>
                  </a:cubicBezTo>
                  <a:close/>
                  <a:moveTo>
                    <a:pt x="109538" y="28492"/>
                  </a:moveTo>
                  <a:cubicBezTo>
                    <a:pt x="109835" y="28492"/>
                    <a:pt x="110109" y="28742"/>
                    <a:pt x="110109" y="29051"/>
                  </a:cubicBezTo>
                  <a:cubicBezTo>
                    <a:pt x="110109" y="29349"/>
                    <a:pt x="109847" y="29623"/>
                    <a:pt x="109538" y="29623"/>
                  </a:cubicBezTo>
                  <a:cubicBezTo>
                    <a:pt x="109228" y="29623"/>
                    <a:pt x="108978" y="29361"/>
                    <a:pt x="108978" y="29051"/>
                  </a:cubicBezTo>
                  <a:cubicBezTo>
                    <a:pt x="108978" y="28742"/>
                    <a:pt x="109228" y="28492"/>
                    <a:pt x="109538" y="28492"/>
                  </a:cubicBezTo>
                  <a:close/>
                  <a:moveTo>
                    <a:pt x="113264" y="28492"/>
                  </a:moveTo>
                  <a:cubicBezTo>
                    <a:pt x="113574" y="28492"/>
                    <a:pt x="113824" y="28742"/>
                    <a:pt x="113824" y="29051"/>
                  </a:cubicBezTo>
                  <a:cubicBezTo>
                    <a:pt x="113824" y="29361"/>
                    <a:pt x="113574" y="29623"/>
                    <a:pt x="113264" y="29623"/>
                  </a:cubicBezTo>
                  <a:cubicBezTo>
                    <a:pt x="112943" y="29623"/>
                    <a:pt x="112693" y="29361"/>
                    <a:pt x="112693" y="29051"/>
                  </a:cubicBezTo>
                  <a:cubicBezTo>
                    <a:pt x="112705" y="28730"/>
                    <a:pt x="112943" y="28492"/>
                    <a:pt x="113264" y="28492"/>
                  </a:cubicBezTo>
                  <a:close/>
                  <a:moveTo>
                    <a:pt x="116991" y="28492"/>
                  </a:moveTo>
                  <a:cubicBezTo>
                    <a:pt x="117289" y="28492"/>
                    <a:pt x="117562" y="28742"/>
                    <a:pt x="117562" y="29051"/>
                  </a:cubicBezTo>
                  <a:cubicBezTo>
                    <a:pt x="117562" y="29349"/>
                    <a:pt x="117312" y="29623"/>
                    <a:pt x="116991" y="29623"/>
                  </a:cubicBezTo>
                  <a:cubicBezTo>
                    <a:pt x="116681" y="29623"/>
                    <a:pt x="116431" y="29361"/>
                    <a:pt x="116431" y="29051"/>
                  </a:cubicBezTo>
                  <a:cubicBezTo>
                    <a:pt x="116431" y="28742"/>
                    <a:pt x="116681" y="28492"/>
                    <a:pt x="116991" y="28492"/>
                  </a:cubicBezTo>
                  <a:close/>
                  <a:moveTo>
                    <a:pt x="120718" y="28492"/>
                  </a:moveTo>
                  <a:cubicBezTo>
                    <a:pt x="121027" y="28492"/>
                    <a:pt x="121277" y="28742"/>
                    <a:pt x="121277" y="29051"/>
                  </a:cubicBezTo>
                  <a:cubicBezTo>
                    <a:pt x="121277" y="29361"/>
                    <a:pt x="121027" y="29623"/>
                    <a:pt x="120718" y="29623"/>
                  </a:cubicBezTo>
                  <a:cubicBezTo>
                    <a:pt x="120408" y="29623"/>
                    <a:pt x="120146" y="29361"/>
                    <a:pt x="120146" y="29051"/>
                  </a:cubicBezTo>
                  <a:cubicBezTo>
                    <a:pt x="120170" y="28730"/>
                    <a:pt x="120420" y="28492"/>
                    <a:pt x="120718" y="28492"/>
                  </a:cubicBezTo>
                  <a:close/>
                  <a:moveTo>
                    <a:pt x="124456" y="28492"/>
                  </a:moveTo>
                  <a:cubicBezTo>
                    <a:pt x="124754" y="28492"/>
                    <a:pt x="125016" y="28742"/>
                    <a:pt x="125016" y="29051"/>
                  </a:cubicBezTo>
                  <a:cubicBezTo>
                    <a:pt x="125016" y="29349"/>
                    <a:pt x="124766" y="29623"/>
                    <a:pt x="124456" y="29623"/>
                  </a:cubicBezTo>
                  <a:cubicBezTo>
                    <a:pt x="124135" y="29623"/>
                    <a:pt x="123885" y="29361"/>
                    <a:pt x="123885" y="29051"/>
                  </a:cubicBezTo>
                  <a:cubicBezTo>
                    <a:pt x="123885" y="28742"/>
                    <a:pt x="124135" y="28492"/>
                    <a:pt x="124456" y="28492"/>
                  </a:cubicBezTo>
                  <a:close/>
                  <a:moveTo>
                    <a:pt x="128171" y="28492"/>
                  </a:moveTo>
                  <a:cubicBezTo>
                    <a:pt x="128480" y="28492"/>
                    <a:pt x="128742" y="28742"/>
                    <a:pt x="128742" y="29051"/>
                  </a:cubicBezTo>
                  <a:cubicBezTo>
                    <a:pt x="128742" y="29361"/>
                    <a:pt x="128480" y="29623"/>
                    <a:pt x="128171" y="29623"/>
                  </a:cubicBezTo>
                  <a:cubicBezTo>
                    <a:pt x="127861" y="29623"/>
                    <a:pt x="127611" y="29361"/>
                    <a:pt x="127611" y="29051"/>
                  </a:cubicBezTo>
                  <a:cubicBezTo>
                    <a:pt x="127611" y="28730"/>
                    <a:pt x="127861" y="28492"/>
                    <a:pt x="128171" y="28492"/>
                  </a:cubicBezTo>
                  <a:close/>
                  <a:moveTo>
                    <a:pt x="131898" y="28492"/>
                  </a:moveTo>
                  <a:cubicBezTo>
                    <a:pt x="132195" y="28492"/>
                    <a:pt x="132457" y="28742"/>
                    <a:pt x="132457" y="29051"/>
                  </a:cubicBezTo>
                  <a:cubicBezTo>
                    <a:pt x="132457" y="29349"/>
                    <a:pt x="132207" y="29623"/>
                    <a:pt x="131898" y="29623"/>
                  </a:cubicBezTo>
                  <a:cubicBezTo>
                    <a:pt x="131600" y="29623"/>
                    <a:pt x="131326" y="29361"/>
                    <a:pt x="131326" y="29051"/>
                  </a:cubicBezTo>
                  <a:cubicBezTo>
                    <a:pt x="131338" y="28742"/>
                    <a:pt x="131576" y="28492"/>
                    <a:pt x="131898" y="28492"/>
                  </a:cubicBezTo>
                  <a:close/>
                  <a:moveTo>
                    <a:pt x="135624" y="28492"/>
                  </a:moveTo>
                  <a:cubicBezTo>
                    <a:pt x="135946" y="28492"/>
                    <a:pt x="136196" y="28742"/>
                    <a:pt x="136196" y="29051"/>
                  </a:cubicBezTo>
                  <a:cubicBezTo>
                    <a:pt x="136196" y="29361"/>
                    <a:pt x="135934" y="29623"/>
                    <a:pt x="135624" y="29623"/>
                  </a:cubicBezTo>
                  <a:cubicBezTo>
                    <a:pt x="135315" y="29623"/>
                    <a:pt x="135065" y="29361"/>
                    <a:pt x="135065" y="29051"/>
                  </a:cubicBezTo>
                  <a:cubicBezTo>
                    <a:pt x="135065" y="28730"/>
                    <a:pt x="135315" y="28492"/>
                    <a:pt x="135624" y="28492"/>
                  </a:cubicBezTo>
                  <a:close/>
                  <a:moveTo>
                    <a:pt x="139351" y="28492"/>
                  </a:moveTo>
                  <a:cubicBezTo>
                    <a:pt x="139649" y="28492"/>
                    <a:pt x="139910" y="28742"/>
                    <a:pt x="139910" y="29051"/>
                  </a:cubicBezTo>
                  <a:cubicBezTo>
                    <a:pt x="139910" y="29349"/>
                    <a:pt x="139660" y="29623"/>
                    <a:pt x="139351" y="29623"/>
                  </a:cubicBezTo>
                  <a:cubicBezTo>
                    <a:pt x="139053" y="29623"/>
                    <a:pt x="138779" y="29361"/>
                    <a:pt x="138779" y="29051"/>
                  </a:cubicBezTo>
                  <a:cubicBezTo>
                    <a:pt x="138803" y="28742"/>
                    <a:pt x="139041" y="28492"/>
                    <a:pt x="139351" y="28492"/>
                  </a:cubicBezTo>
                  <a:close/>
                  <a:moveTo>
                    <a:pt x="3405" y="30349"/>
                  </a:moveTo>
                  <a:cubicBezTo>
                    <a:pt x="3703" y="30349"/>
                    <a:pt x="3977" y="30599"/>
                    <a:pt x="3977" y="30909"/>
                  </a:cubicBezTo>
                  <a:cubicBezTo>
                    <a:pt x="3977" y="31206"/>
                    <a:pt x="3727" y="31480"/>
                    <a:pt x="3405" y="31480"/>
                  </a:cubicBezTo>
                  <a:cubicBezTo>
                    <a:pt x="3096" y="31480"/>
                    <a:pt x="2846" y="31230"/>
                    <a:pt x="2846" y="30909"/>
                  </a:cubicBezTo>
                  <a:cubicBezTo>
                    <a:pt x="2858" y="30599"/>
                    <a:pt x="3096" y="30349"/>
                    <a:pt x="3405" y="30349"/>
                  </a:cubicBezTo>
                  <a:close/>
                  <a:moveTo>
                    <a:pt x="7132" y="30349"/>
                  </a:moveTo>
                  <a:cubicBezTo>
                    <a:pt x="7430" y="30349"/>
                    <a:pt x="7692" y="30599"/>
                    <a:pt x="7692" y="30909"/>
                  </a:cubicBezTo>
                  <a:cubicBezTo>
                    <a:pt x="7692" y="31206"/>
                    <a:pt x="7442" y="31480"/>
                    <a:pt x="7132" y="31480"/>
                  </a:cubicBezTo>
                  <a:cubicBezTo>
                    <a:pt x="6834" y="31480"/>
                    <a:pt x="6560" y="31230"/>
                    <a:pt x="6560" y="30909"/>
                  </a:cubicBezTo>
                  <a:cubicBezTo>
                    <a:pt x="6584" y="30599"/>
                    <a:pt x="6822" y="30349"/>
                    <a:pt x="7132" y="30349"/>
                  </a:cubicBezTo>
                  <a:close/>
                  <a:moveTo>
                    <a:pt x="10871" y="30349"/>
                  </a:moveTo>
                  <a:cubicBezTo>
                    <a:pt x="11168" y="30349"/>
                    <a:pt x="11430" y="30599"/>
                    <a:pt x="11430" y="30909"/>
                  </a:cubicBezTo>
                  <a:cubicBezTo>
                    <a:pt x="11430" y="31206"/>
                    <a:pt x="11180" y="31480"/>
                    <a:pt x="10871" y="31480"/>
                  </a:cubicBezTo>
                  <a:cubicBezTo>
                    <a:pt x="10573" y="31480"/>
                    <a:pt x="10299" y="31230"/>
                    <a:pt x="10299" y="30909"/>
                  </a:cubicBezTo>
                  <a:cubicBezTo>
                    <a:pt x="10299" y="30599"/>
                    <a:pt x="10549" y="30349"/>
                    <a:pt x="10871" y="30349"/>
                  </a:cubicBezTo>
                  <a:close/>
                  <a:moveTo>
                    <a:pt x="14585" y="30349"/>
                  </a:moveTo>
                  <a:cubicBezTo>
                    <a:pt x="14883" y="30349"/>
                    <a:pt x="15157" y="30599"/>
                    <a:pt x="15157" y="30909"/>
                  </a:cubicBezTo>
                  <a:cubicBezTo>
                    <a:pt x="15157" y="31206"/>
                    <a:pt x="14895" y="31480"/>
                    <a:pt x="14585" y="31480"/>
                  </a:cubicBezTo>
                  <a:cubicBezTo>
                    <a:pt x="14288" y="31480"/>
                    <a:pt x="14014" y="31230"/>
                    <a:pt x="14014" y="30909"/>
                  </a:cubicBezTo>
                  <a:cubicBezTo>
                    <a:pt x="14038" y="30599"/>
                    <a:pt x="14276" y="30349"/>
                    <a:pt x="14585" y="30349"/>
                  </a:cubicBezTo>
                  <a:close/>
                  <a:moveTo>
                    <a:pt x="18324" y="30349"/>
                  </a:moveTo>
                  <a:cubicBezTo>
                    <a:pt x="18622" y="30349"/>
                    <a:pt x="18883" y="30599"/>
                    <a:pt x="18883" y="30909"/>
                  </a:cubicBezTo>
                  <a:cubicBezTo>
                    <a:pt x="18883" y="31206"/>
                    <a:pt x="18633" y="31480"/>
                    <a:pt x="18324" y="31480"/>
                  </a:cubicBezTo>
                  <a:cubicBezTo>
                    <a:pt x="18026" y="31480"/>
                    <a:pt x="17752" y="31230"/>
                    <a:pt x="17752" y="30909"/>
                  </a:cubicBezTo>
                  <a:cubicBezTo>
                    <a:pt x="17752" y="30599"/>
                    <a:pt x="18014" y="30349"/>
                    <a:pt x="18324" y="30349"/>
                  </a:cubicBezTo>
                  <a:close/>
                  <a:moveTo>
                    <a:pt x="22039" y="30349"/>
                  </a:moveTo>
                  <a:cubicBezTo>
                    <a:pt x="22336" y="30349"/>
                    <a:pt x="22610" y="30599"/>
                    <a:pt x="22610" y="30909"/>
                  </a:cubicBezTo>
                  <a:cubicBezTo>
                    <a:pt x="22610" y="31206"/>
                    <a:pt x="22360" y="31480"/>
                    <a:pt x="22039" y="31480"/>
                  </a:cubicBezTo>
                  <a:cubicBezTo>
                    <a:pt x="21729" y="31480"/>
                    <a:pt x="21479" y="31230"/>
                    <a:pt x="21479" y="30909"/>
                  </a:cubicBezTo>
                  <a:cubicBezTo>
                    <a:pt x="21491" y="30599"/>
                    <a:pt x="21729" y="30349"/>
                    <a:pt x="22039" y="30349"/>
                  </a:cubicBezTo>
                  <a:close/>
                  <a:moveTo>
                    <a:pt x="25777" y="30349"/>
                  </a:moveTo>
                  <a:cubicBezTo>
                    <a:pt x="26075" y="30349"/>
                    <a:pt x="26349" y="30599"/>
                    <a:pt x="26349" y="30909"/>
                  </a:cubicBezTo>
                  <a:cubicBezTo>
                    <a:pt x="26349" y="31206"/>
                    <a:pt x="26087" y="31480"/>
                    <a:pt x="25777" y="31480"/>
                  </a:cubicBezTo>
                  <a:cubicBezTo>
                    <a:pt x="25468" y="31480"/>
                    <a:pt x="25206" y="31230"/>
                    <a:pt x="25206" y="30909"/>
                  </a:cubicBezTo>
                  <a:cubicBezTo>
                    <a:pt x="25218" y="30599"/>
                    <a:pt x="25468" y="30349"/>
                    <a:pt x="25777" y="30349"/>
                  </a:cubicBezTo>
                  <a:close/>
                  <a:moveTo>
                    <a:pt x="29504" y="30349"/>
                  </a:moveTo>
                  <a:cubicBezTo>
                    <a:pt x="29801" y="30349"/>
                    <a:pt x="30063" y="30599"/>
                    <a:pt x="30063" y="30909"/>
                  </a:cubicBezTo>
                  <a:cubicBezTo>
                    <a:pt x="30063" y="31206"/>
                    <a:pt x="29813" y="31480"/>
                    <a:pt x="29504" y="31480"/>
                  </a:cubicBezTo>
                  <a:cubicBezTo>
                    <a:pt x="29182" y="31480"/>
                    <a:pt x="28932" y="31230"/>
                    <a:pt x="28932" y="30909"/>
                  </a:cubicBezTo>
                  <a:cubicBezTo>
                    <a:pt x="28944" y="30599"/>
                    <a:pt x="29182" y="30349"/>
                    <a:pt x="29504" y="30349"/>
                  </a:cubicBezTo>
                  <a:close/>
                  <a:moveTo>
                    <a:pt x="33230" y="30349"/>
                  </a:moveTo>
                  <a:cubicBezTo>
                    <a:pt x="33528" y="30349"/>
                    <a:pt x="33802" y="30599"/>
                    <a:pt x="33802" y="30909"/>
                  </a:cubicBezTo>
                  <a:cubicBezTo>
                    <a:pt x="33802" y="31206"/>
                    <a:pt x="33552" y="31480"/>
                    <a:pt x="33230" y="31480"/>
                  </a:cubicBezTo>
                  <a:cubicBezTo>
                    <a:pt x="32921" y="31480"/>
                    <a:pt x="32671" y="31230"/>
                    <a:pt x="32671" y="30909"/>
                  </a:cubicBezTo>
                  <a:cubicBezTo>
                    <a:pt x="32671" y="30599"/>
                    <a:pt x="32921" y="30349"/>
                    <a:pt x="33230" y="30349"/>
                  </a:cubicBezTo>
                  <a:close/>
                  <a:moveTo>
                    <a:pt x="36957" y="30349"/>
                  </a:moveTo>
                  <a:cubicBezTo>
                    <a:pt x="37255" y="30349"/>
                    <a:pt x="37517" y="30599"/>
                    <a:pt x="37517" y="30909"/>
                  </a:cubicBezTo>
                  <a:cubicBezTo>
                    <a:pt x="37517" y="31206"/>
                    <a:pt x="37267" y="31480"/>
                    <a:pt x="36957" y="31480"/>
                  </a:cubicBezTo>
                  <a:cubicBezTo>
                    <a:pt x="36648" y="31480"/>
                    <a:pt x="36386" y="31230"/>
                    <a:pt x="36386" y="30909"/>
                  </a:cubicBezTo>
                  <a:cubicBezTo>
                    <a:pt x="36409" y="30599"/>
                    <a:pt x="36648" y="30349"/>
                    <a:pt x="36957" y="30349"/>
                  </a:cubicBezTo>
                  <a:close/>
                  <a:moveTo>
                    <a:pt x="40672" y="30349"/>
                  </a:moveTo>
                  <a:cubicBezTo>
                    <a:pt x="40970" y="30349"/>
                    <a:pt x="41243" y="30599"/>
                    <a:pt x="41243" y="30909"/>
                  </a:cubicBezTo>
                  <a:cubicBezTo>
                    <a:pt x="41243" y="31206"/>
                    <a:pt x="40993" y="31480"/>
                    <a:pt x="40672" y="31480"/>
                  </a:cubicBezTo>
                  <a:cubicBezTo>
                    <a:pt x="40374" y="31480"/>
                    <a:pt x="40112" y="31230"/>
                    <a:pt x="40112" y="30909"/>
                  </a:cubicBezTo>
                  <a:cubicBezTo>
                    <a:pt x="40124" y="30599"/>
                    <a:pt x="40362" y="30349"/>
                    <a:pt x="40672" y="30349"/>
                  </a:cubicBezTo>
                  <a:close/>
                  <a:moveTo>
                    <a:pt x="44410" y="30349"/>
                  </a:moveTo>
                  <a:cubicBezTo>
                    <a:pt x="44708" y="30349"/>
                    <a:pt x="44982" y="30599"/>
                    <a:pt x="44982" y="30909"/>
                  </a:cubicBezTo>
                  <a:cubicBezTo>
                    <a:pt x="44982" y="31206"/>
                    <a:pt x="44720" y="31480"/>
                    <a:pt x="44410" y="31480"/>
                  </a:cubicBezTo>
                  <a:cubicBezTo>
                    <a:pt x="44113" y="31480"/>
                    <a:pt x="43851" y="31230"/>
                    <a:pt x="43851" y="30909"/>
                  </a:cubicBezTo>
                  <a:cubicBezTo>
                    <a:pt x="43851" y="30599"/>
                    <a:pt x="44101" y="30349"/>
                    <a:pt x="44410" y="30349"/>
                  </a:cubicBezTo>
                  <a:close/>
                  <a:moveTo>
                    <a:pt x="48137" y="30349"/>
                  </a:moveTo>
                  <a:cubicBezTo>
                    <a:pt x="48435" y="30349"/>
                    <a:pt x="48697" y="30599"/>
                    <a:pt x="48697" y="30909"/>
                  </a:cubicBezTo>
                  <a:cubicBezTo>
                    <a:pt x="48697" y="31206"/>
                    <a:pt x="48447" y="31480"/>
                    <a:pt x="48137" y="31480"/>
                  </a:cubicBezTo>
                  <a:cubicBezTo>
                    <a:pt x="47839" y="31480"/>
                    <a:pt x="47566" y="31230"/>
                    <a:pt x="47566" y="30909"/>
                  </a:cubicBezTo>
                  <a:cubicBezTo>
                    <a:pt x="47578" y="30599"/>
                    <a:pt x="47839" y="30349"/>
                    <a:pt x="48137" y="30349"/>
                  </a:cubicBezTo>
                  <a:close/>
                  <a:moveTo>
                    <a:pt x="51864" y="30349"/>
                  </a:moveTo>
                  <a:cubicBezTo>
                    <a:pt x="52161" y="30349"/>
                    <a:pt x="52435" y="30599"/>
                    <a:pt x="52435" y="30909"/>
                  </a:cubicBezTo>
                  <a:cubicBezTo>
                    <a:pt x="52435" y="31206"/>
                    <a:pt x="52185" y="31480"/>
                    <a:pt x="51864" y="31480"/>
                  </a:cubicBezTo>
                  <a:cubicBezTo>
                    <a:pt x="51566" y="31480"/>
                    <a:pt x="51304" y="31230"/>
                    <a:pt x="51304" y="30909"/>
                  </a:cubicBezTo>
                  <a:cubicBezTo>
                    <a:pt x="51304" y="30599"/>
                    <a:pt x="51554" y="30349"/>
                    <a:pt x="51864" y="30349"/>
                  </a:cubicBezTo>
                  <a:close/>
                  <a:moveTo>
                    <a:pt x="55602" y="30349"/>
                  </a:moveTo>
                  <a:cubicBezTo>
                    <a:pt x="55900" y="30349"/>
                    <a:pt x="56174" y="30599"/>
                    <a:pt x="56174" y="30909"/>
                  </a:cubicBezTo>
                  <a:cubicBezTo>
                    <a:pt x="56174" y="31206"/>
                    <a:pt x="55912" y="31480"/>
                    <a:pt x="55602" y="31480"/>
                  </a:cubicBezTo>
                  <a:cubicBezTo>
                    <a:pt x="55293" y="31480"/>
                    <a:pt x="55043" y="31230"/>
                    <a:pt x="55043" y="30909"/>
                  </a:cubicBezTo>
                  <a:cubicBezTo>
                    <a:pt x="55043" y="30599"/>
                    <a:pt x="55293" y="30349"/>
                    <a:pt x="55602" y="30349"/>
                  </a:cubicBezTo>
                  <a:close/>
                  <a:moveTo>
                    <a:pt x="59329" y="30349"/>
                  </a:moveTo>
                  <a:cubicBezTo>
                    <a:pt x="59627" y="30349"/>
                    <a:pt x="59889" y="30599"/>
                    <a:pt x="59889" y="30909"/>
                  </a:cubicBezTo>
                  <a:cubicBezTo>
                    <a:pt x="59889" y="31206"/>
                    <a:pt x="59639" y="31480"/>
                    <a:pt x="59329" y="31480"/>
                  </a:cubicBezTo>
                  <a:cubicBezTo>
                    <a:pt x="59008" y="31480"/>
                    <a:pt x="58757" y="31230"/>
                    <a:pt x="58757" y="30909"/>
                  </a:cubicBezTo>
                  <a:cubicBezTo>
                    <a:pt x="58757" y="30599"/>
                    <a:pt x="59008" y="30349"/>
                    <a:pt x="59329" y="30349"/>
                  </a:cubicBezTo>
                  <a:close/>
                  <a:moveTo>
                    <a:pt x="63056" y="30349"/>
                  </a:moveTo>
                  <a:cubicBezTo>
                    <a:pt x="63353" y="30349"/>
                    <a:pt x="63627" y="30599"/>
                    <a:pt x="63627" y="30909"/>
                  </a:cubicBezTo>
                  <a:cubicBezTo>
                    <a:pt x="63627" y="31206"/>
                    <a:pt x="63377" y="31480"/>
                    <a:pt x="63056" y="31480"/>
                  </a:cubicBezTo>
                  <a:cubicBezTo>
                    <a:pt x="62746" y="31480"/>
                    <a:pt x="62496" y="31230"/>
                    <a:pt x="62496" y="30909"/>
                  </a:cubicBezTo>
                  <a:cubicBezTo>
                    <a:pt x="62496" y="30599"/>
                    <a:pt x="62746" y="30349"/>
                    <a:pt x="63056" y="30349"/>
                  </a:cubicBezTo>
                  <a:close/>
                  <a:moveTo>
                    <a:pt x="66782" y="30349"/>
                  </a:moveTo>
                  <a:cubicBezTo>
                    <a:pt x="67080" y="30349"/>
                    <a:pt x="67342" y="30599"/>
                    <a:pt x="67342" y="30909"/>
                  </a:cubicBezTo>
                  <a:cubicBezTo>
                    <a:pt x="67342" y="31206"/>
                    <a:pt x="67092" y="31480"/>
                    <a:pt x="66782" y="31480"/>
                  </a:cubicBezTo>
                  <a:cubicBezTo>
                    <a:pt x="66473" y="31480"/>
                    <a:pt x="66211" y="31230"/>
                    <a:pt x="66211" y="30909"/>
                  </a:cubicBezTo>
                  <a:cubicBezTo>
                    <a:pt x="66235" y="30599"/>
                    <a:pt x="66473" y="30349"/>
                    <a:pt x="66782" y="30349"/>
                  </a:cubicBezTo>
                  <a:close/>
                  <a:moveTo>
                    <a:pt x="70509" y="30349"/>
                  </a:moveTo>
                  <a:cubicBezTo>
                    <a:pt x="70807" y="30349"/>
                    <a:pt x="71080" y="30599"/>
                    <a:pt x="71080" y="30909"/>
                  </a:cubicBezTo>
                  <a:cubicBezTo>
                    <a:pt x="71080" y="31206"/>
                    <a:pt x="70830" y="31480"/>
                    <a:pt x="70509" y="31480"/>
                  </a:cubicBezTo>
                  <a:cubicBezTo>
                    <a:pt x="70199" y="31480"/>
                    <a:pt x="69949" y="31230"/>
                    <a:pt x="69949" y="30909"/>
                  </a:cubicBezTo>
                  <a:cubicBezTo>
                    <a:pt x="69949" y="30599"/>
                    <a:pt x="70199" y="30349"/>
                    <a:pt x="70509" y="30349"/>
                  </a:cubicBezTo>
                  <a:close/>
                  <a:moveTo>
                    <a:pt x="74236" y="30349"/>
                  </a:moveTo>
                  <a:cubicBezTo>
                    <a:pt x="74533" y="30349"/>
                    <a:pt x="74795" y="30599"/>
                    <a:pt x="74795" y="30909"/>
                  </a:cubicBezTo>
                  <a:cubicBezTo>
                    <a:pt x="74795" y="31206"/>
                    <a:pt x="74545" y="31480"/>
                    <a:pt x="74236" y="31480"/>
                  </a:cubicBezTo>
                  <a:cubicBezTo>
                    <a:pt x="73938" y="31480"/>
                    <a:pt x="73676" y="31230"/>
                    <a:pt x="73676" y="30909"/>
                  </a:cubicBezTo>
                  <a:cubicBezTo>
                    <a:pt x="73676" y="30599"/>
                    <a:pt x="73926" y="30349"/>
                    <a:pt x="74236" y="30349"/>
                  </a:cubicBezTo>
                  <a:close/>
                  <a:moveTo>
                    <a:pt x="77855" y="30349"/>
                  </a:moveTo>
                  <a:cubicBezTo>
                    <a:pt x="78153" y="30349"/>
                    <a:pt x="78415" y="30599"/>
                    <a:pt x="78415" y="30909"/>
                  </a:cubicBezTo>
                  <a:cubicBezTo>
                    <a:pt x="78415" y="31206"/>
                    <a:pt x="78165" y="31480"/>
                    <a:pt x="77855" y="31480"/>
                  </a:cubicBezTo>
                  <a:cubicBezTo>
                    <a:pt x="77546" y="31480"/>
                    <a:pt x="77284" y="31230"/>
                    <a:pt x="77284" y="30909"/>
                  </a:cubicBezTo>
                  <a:cubicBezTo>
                    <a:pt x="77284" y="30599"/>
                    <a:pt x="77546" y="30349"/>
                    <a:pt x="77855" y="30349"/>
                  </a:cubicBezTo>
                  <a:close/>
                  <a:moveTo>
                    <a:pt x="81570" y="30349"/>
                  </a:moveTo>
                  <a:cubicBezTo>
                    <a:pt x="81868" y="30349"/>
                    <a:pt x="82141" y="30599"/>
                    <a:pt x="82141" y="30909"/>
                  </a:cubicBezTo>
                  <a:cubicBezTo>
                    <a:pt x="82141" y="31206"/>
                    <a:pt x="81879" y="31480"/>
                    <a:pt x="81570" y="31480"/>
                  </a:cubicBezTo>
                  <a:cubicBezTo>
                    <a:pt x="81260" y="31480"/>
                    <a:pt x="81010" y="31230"/>
                    <a:pt x="81010" y="30909"/>
                  </a:cubicBezTo>
                  <a:cubicBezTo>
                    <a:pt x="81022" y="30599"/>
                    <a:pt x="81260" y="30349"/>
                    <a:pt x="81570" y="30349"/>
                  </a:cubicBezTo>
                  <a:close/>
                  <a:moveTo>
                    <a:pt x="85308" y="30349"/>
                  </a:moveTo>
                  <a:cubicBezTo>
                    <a:pt x="85606" y="30349"/>
                    <a:pt x="85880" y="30599"/>
                    <a:pt x="85880" y="30909"/>
                  </a:cubicBezTo>
                  <a:cubicBezTo>
                    <a:pt x="85880" y="31206"/>
                    <a:pt x="85618" y="31480"/>
                    <a:pt x="85308" y="31480"/>
                  </a:cubicBezTo>
                  <a:cubicBezTo>
                    <a:pt x="84999" y="31480"/>
                    <a:pt x="84749" y="31230"/>
                    <a:pt x="84749" y="30909"/>
                  </a:cubicBezTo>
                  <a:cubicBezTo>
                    <a:pt x="84749" y="30599"/>
                    <a:pt x="84999" y="30349"/>
                    <a:pt x="85308" y="30349"/>
                  </a:cubicBezTo>
                  <a:close/>
                  <a:moveTo>
                    <a:pt x="89035" y="30349"/>
                  </a:moveTo>
                  <a:cubicBezTo>
                    <a:pt x="89333" y="30349"/>
                    <a:pt x="89595" y="30599"/>
                    <a:pt x="89595" y="30909"/>
                  </a:cubicBezTo>
                  <a:cubicBezTo>
                    <a:pt x="89595" y="31206"/>
                    <a:pt x="89345" y="31480"/>
                    <a:pt x="89035" y="31480"/>
                  </a:cubicBezTo>
                  <a:cubicBezTo>
                    <a:pt x="88714" y="31480"/>
                    <a:pt x="88464" y="31230"/>
                    <a:pt x="88464" y="30909"/>
                  </a:cubicBezTo>
                  <a:cubicBezTo>
                    <a:pt x="88475" y="30599"/>
                    <a:pt x="88714" y="30349"/>
                    <a:pt x="89035" y="30349"/>
                  </a:cubicBezTo>
                  <a:close/>
                  <a:moveTo>
                    <a:pt x="92762" y="30349"/>
                  </a:moveTo>
                  <a:cubicBezTo>
                    <a:pt x="93059" y="30349"/>
                    <a:pt x="93333" y="30599"/>
                    <a:pt x="93333" y="30909"/>
                  </a:cubicBezTo>
                  <a:cubicBezTo>
                    <a:pt x="93333" y="31206"/>
                    <a:pt x="93071" y="31480"/>
                    <a:pt x="92762" y="31480"/>
                  </a:cubicBezTo>
                  <a:cubicBezTo>
                    <a:pt x="92452" y="31480"/>
                    <a:pt x="92202" y="31230"/>
                    <a:pt x="92202" y="30909"/>
                  </a:cubicBezTo>
                  <a:cubicBezTo>
                    <a:pt x="92202" y="30599"/>
                    <a:pt x="92452" y="30349"/>
                    <a:pt x="92762" y="30349"/>
                  </a:cubicBezTo>
                  <a:close/>
                  <a:moveTo>
                    <a:pt x="96488" y="30349"/>
                  </a:moveTo>
                  <a:cubicBezTo>
                    <a:pt x="96786" y="30349"/>
                    <a:pt x="97048" y="30599"/>
                    <a:pt x="97048" y="30909"/>
                  </a:cubicBezTo>
                  <a:cubicBezTo>
                    <a:pt x="97048" y="31206"/>
                    <a:pt x="96798" y="31480"/>
                    <a:pt x="96488" y="31480"/>
                  </a:cubicBezTo>
                  <a:cubicBezTo>
                    <a:pt x="96191" y="31480"/>
                    <a:pt x="95917" y="31230"/>
                    <a:pt x="95917" y="30909"/>
                  </a:cubicBezTo>
                  <a:cubicBezTo>
                    <a:pt x="95917" y="30599"/>
                    <a:pt x="96179" y="30349"/>
                    <a:pt x="96488" y="30349"/>
                  </a:cubicBezTo>
                  <a:close/>
                  <a:moveTo>
                    <a:pt x="100203" y="30349"/>
                  </a:moveTo>
                  <a:cubicBezTo>
                    <a:pt x="100501" y="30349"/>
                    <a:pt x="100775" y="30599"/>
                    <a:pt x="100775" y="30909"/>
                  </a:cubicBezTo>
                  <a:cubicBezTo>
                    <a:pt x="100775" y="31206"/>
                    <a:pt x="100513" y="31480"/>
                    <a:pt x="100203" y="31480"/>
                  </a:cubicBezTo>
                  <a:cubicBezTo>
                    <a:pt x="99905" y="31480"/>
                    <a:pt x="99644" y="31230"/>
                    <a:pt x="99644" y="30909"/>
                  </a:cubicBezTo>
                  <a:cubicBezTo>
                    <a:pt x="99655" y="30599"/>
                    <a:pt x="99894" y="30349"/>
                    <a:pt x="100203" y="30349"/>
                  </a:cubicBezTo>
                  <a:close/>
                  <a:moveTo>
                    <a:pt x="103942" y="30349"/>
                  </a:moveTo>
                  <a:cubicBezTo>
                    <a:pt x="104239" y="30349"/>
                    <a:pt x="104513" y="30599"/>
                    <a:pt x="104513" y="30909"/>
                  </a:cubicBezTo>
                  <a:cubicBezTo>
                    <a:pt x="104513" y="31206"/>
                    <a:pt x="104251" y="31480"/>
                    <a:pt x="103942" y="31480"/>
                  </a:cubicBezTo>
                  <a:cubicBezTo>
                    <a:pt x="103644" y="31480"/>
                    <a:pt x="103382" y="31230"/>
                    <a:pt x="103382" y="30909"/>
                  </a:cubicBezTo>
                  <a:cubicBezTo>
                    <a:pt x="103382" y="30599"/>
                    <a:pt x="103632" y="30349"/>
                    <a:pt x="103942" y="30349"/>
                  </a:cubicBezTo>
                  <a:close/>
                  <a:moveTo>
                    <a:pt x="107668" y="30349"/>
                  </a:moveTo>
                  <a:cubicBezTo>
                    <a:pt x="107966" y="30349"/>
                    <a:pt x="108228" y="30599"/>
                    <a:pt x="108228" y="30909"/>
                  </a:cubicBezTo>
                  <a:cubicBezTo>
                    <a:pt x="108228" y="31206"/>
                    <a:pt x="107978" y="31480"/>
                    <a:pt x="107668" y="31480"/>
                  </a:cubicBezTo>
                  <a:cubicBezTo>
                    <a:pt x="107371" y="31480"/>
                    <a:pt x="107097" y="31230"/>
                    <a:pt x="107097" y="30909"/>
                  </a:cubicBezTo>
                  <a:cubicBezTo>
                    <a:pt x="107109" y="30599"/>
                    <a:pt x="107347" y="30349"/>
                    <a:pt x="107668" y="30349"/>
                  </a:cubicBezTo>
                  <a:close/>
                  <a:moveTo>
                    <a:pt x="111395" y="30349"/>
                  </a:moveTo>
                  <a:cubicBezTo>
                    <a:pt x="111693" y="30349"/>
                    <a:pt x="111967" y="30599"/>
                    <a:pt x="111967" y="30909"/>
                  </a:cubicBezTo>
                  <a:cubicBezTo>
                    <a:pt x="111967" y="31206"/>
                    <a:pt x="111705" y="31480"/>
                    <a:pt x="111395" y="31480"/>
                  </a:cubicBezTo>
                  <a:cubicBezTo>
                    <a:pt x="111085" y="31480"/>
                    <a:pt x="110835" y="31230"/>
                    <a:pt x="110835" y="30909"/>
                  </a:cubicBezTo>
                  <a:cubicBezTo>
                    <a:pt x="110835" y="30599"/>
                    <a:pt x="111085" y="30349"/>
                    <a:pt x="111395" y="30349"/>
                  </a:cubicBezTo>
                  <a:close/>
                  <a:moveTo>
                    <a:pt x="115122" y="30349"/>
                  </a:moveTo>
                  <a:cubicBezTo>
                    <a:pt x="115419" y="30349"/>
                    <a:pt x="115681" y="30599"/>
                    <a:pt x="115681" y="30909"/>
                  </a:cubicBezTo>
                  <a:cubicBezTo>
                    <a:pt x="115681" y="31206"/>
                    <a:pt x="115431" y="31480"/>
                    <a:pt x="115122" y="31480"/>
                  </a:cubicBezTo>
                  <a:cubicBezTo>
                    <a:pt x="114812" y="31480"/>
                    <a:pt x="114550" y="31230"/>
                    <a:pt x="114550" y="30909"/>
                  </a:cubicBezTo>
                  <a:cubicBezTo>
                    <a:pt x="114574" y="30599"/>
                    <a:pt x="114812" y="30349"/>
                    <a:pt x="115122" y="30349"/>
                  </a:cubicBezTo>
                  <a:close/>
                  <a:moveTo>
                    <a:pt x="118860" y="30349"/>
                  </a:moveTo>
                  <a:cubicBezTo>
                    <a:pt x="119158" y="30349"/>
                    <a:pt x="119420" y="30599"/>
                    <a:pt x="119420" y="30909"/>
                  </a:cubicBezTo>
                  <a:cubicBezTo>
                    <a:pt x="119420" y="31206"/>
                    <a:pt x="119170" y="31480"/>
                    <a:pt x="118860" y="31480"/>
                  </a:cubicBezTo>
                  <a:cubicBezTo>
                    <a:pt x="118539" y="31480"/>
                    <a:pt x="118289" y="31230"/>
                    <a:pt x="118289" y="30909"/>
                  </a:cubicBezTo>
                  <a:cubicBezTo>
                    <a:pt x="118289" y="30599"/>
                    <a:pt x="118539" y="30349"/>
                    <a:pt x="118860" y="30349"/>
                  </a:cubicBezTo>
                  <a:close/>
                  <a:moveTo>
                    <a:pt x="122575" y="30349"/>
                  </a:moveTo>
                  <a:cubicBezTo>
                    <a:pt x="122873" y="30349"/>
                    <a:pt x="123146" y="30599"/>
                    <a:pt x="123146" y="30909"/>
                  </a:cubicBezTo>
                  <a:cubicBezTo>
                    <a:pt x="123146" y="31206"/>
                    <a:pt x="122885" y="31480"/>
                    <a:pt x="122575" y="31480"/>
                  </a:cubicBezTo>
                  <a:cubicBezTo>
                    <a:pt x="122265" y="31480"/>
                    <a:pt x="122015" y="31230"/>
                    <a:pt x="122015" y="30909"/>
                  </a:cubicBezTo>
                  <a:cubicBezTo>
                    <a:pt x="122027" y="30599"/>
                    <a:pt x="122277" y="30349"/>
                    <a:pt x="122575" y="30349"/>
                  </a:cubicBezTo>
                  <a:close/>
                  <a:moveTo>
                    <a:pt x="126314" y="30349"/>
                  </a:moveTo>
                  <a:cubicBezTo>
                    <a:pt x="126611" y="30349"/>
                    <a:pt x="126873" y="30599"/>
                    <a:pt x="126873" y="30909"/>
                  </a:cubicBezTo>
                  <a:cubicBezTo>
                    <a:pt x="126873" y="31206"/>
                    <a:pt x="126623" y="31480"/>
                    <a:pt x="126314" y="31480"/>
                  </a:cubicBezTo>
                  <a:cubicBezTo>
                    <a:pt x="126004" y="31480"/>
                    <a:pt x="125742" y="31230"/>
                    <a:pt x="125742" y="30909"/>
                  </a:cubicBezTo>
                  <a:cubicBezTo>
                    <a:pt x="125742" y="30599"/>
                    <a:pt x="126004" y="30349"/>
                    <a:pt x="126314" y="30349"/>
                  </a:cubicBezTo>
                  <a:close/>
                  <a:moveTo>
                    <a:pt x="130028" y="30349"/>
                  </a:moveTo>
                  <a:cubicBezTo>
                    <a:pt x="130326" y="30349"/>
                    <a:pt x="130600" y="30599"/>
                    <a:pt x="130600" y="30909"/>
                  </a:cubicBezTo>
                  <a:cubicBezTo>
                    <a:pt x="130600" y="31206"/>
                    <a:pt x="130350" y="31480"/>
                    <a:pt x="130028" y="31480"/>
                  </a:cubicBezTo>
                  <a:cubicBezTo>
                    <a:pt x="129731" y="31480"/>
                    <a:pt x="129469" y="31230"/>
                    <a:pt x="129469" y="30909"/>
                  </a:cubicBezTo>
                  <a:cubicBezTo>
                    <a:pt x="129469" y="30599"/>
                    <a:pt x="129719" y="30349"/>
                    <a:pt x="130028" y="30349"/>
                  </a:cubicBezTo>
                  <a:close/>
                  <a:moveTo>
                    <a:pt x="133767" y="30349"/>
                  </a:moveTo>
                  <a:cubicBezTo>
                    <a:pt x="134065" y="30349"/>
                    <a:pt x="134326" y="30599"/>
                    <a:pt x="134326" y="30909"/>
                  </a:cubicBezTo>
                  <a:cubicBezTo>
                    <a:pt x="134326" y="31206"/>
                    <a:pt x="134076" y="31480"/>
                    <a:pt x="133767" y="31480"/>
                  </a:cubicBezTo>
                  <a:cubicBezTo>
                    <a:pt x="133469" y="31480"/>
                    <a:pt x="133207" y="31230"/>
                    <a:pt x="133207" y="30909"/>
                  </a:cubicBezTo>
                  <a:cubicBezTo>
                    <a:pt x="133207" y="30599"/>
                    <a:pt x="133457" y="30349"/>
                    <a:pt x="133767" y="30349"/>
                  </a:cubicBezTo>
                  <a:close/>
                  <a:moveTo>
                    <a:pt x="137494" y="30349"/>
                  </a:moveTo>
                  <a:cubicBezTo>
                    <a:pt x="137791" y="30349"/>
                    <a:pt x="138053" y="30599"/>
                    <a:pt x="138053" y="30909"/>
                  </a:cubicBezTo>
                  <a:cubicBezTo>
                    <a:pt x="138053" y="31206"/>
                    <a:pt x="137803" y="31480"/>
                    <a:pt x="137494" y="31480"/>
                  </a:cubicBezTo>
                  <a:cubicBezTo>
                    <a:pt x="137196" y="31480"/>
                    <a:pt x="136922" y="31230"/>
                    <a:pt x="136922" y="30909"/>
                  </a:cubicBezTo>
                  <a:cubicBezTo>
                    <a:pt x="136934" y="30599"/>
                    <a:pt x="137172" y="30349"/>
                    <a:pt x="137494" y="30349"/>
                  </a:cubicBezTo>
                  <a:close/>
                  <a:moveTo>
                    <a:pt x="141220" y="30349"/>
                  </a:moveTo>
                  <a:cubicBezTo>
                    <a:pt x="141518" y="30349"/>
                    <a:pt x="141792" y="30599"/>
                    <a:pt x="141792" y="30909"/>
                  </a:cubicBezTo>
                  <a:cubicBezTo>
                    <a:pt x="141792" y="31206"/>
                    <a:pt x="141530" y="31480"/>
                    <a:pt x="141220" y="31480"/>
                  </a:cubicBezTo>
                  <a:cubicBezTo>
                    <a:pt x="140911" y="31480"/>
                    <a:pt x="140661" y="31230"/>
                    <a:pt x="140661" y="30909"/>
                  </a:cubicBezTo>
                  <a:cubicBezTo>
                    <a:pt x="140661" y="30599"/>
                    <a:pt x="140911" y="30349"/>
                    <a:pt x="141220" y="30349"/>
                  </a:cubicBezTo>
                  <a:close/>
                  <a:moveTo>
                    <a:pt x="1548" y="32206"/>
                  </a:moveTo>
                  <a:cubicBezTo>
                    <a:pt x="1846" y="32206"/>
                    <a:pt x="2119" y="32456"/>
                    <a:pt x="2119" y="32778"/>
                  </a:cubicBezTo>
                  <a:cubicBezTo>
                    <a:pt x="2119" y="33087"/>
                    <a:pt x="1858" y="33338"/>
                    <a:pt x="1548" y="33338"/>
                  </a:cubicBezTo>
                  <a:cubicBezTo>
                    <a:pt x="1238" y="33338"/>
                    <a:pt x="988" y="33087"/>
                    <a:pt x="988" y="32778"/>
                  </a:cubicBezTo>
                  <a:cubicBezTo>
                    <a:pt x="988" y="32456"/>
                    <a:pt x="1238" y="32206"/>
                    <a:pt x="1548" y="32206"/>
                  </a:cubicBezTo>
                  <a:close/>
                  <a:moveTo>
                    <a:pt x="5287" y="32206"/>
                  </a:moveTo>
                  <a:cubicBezTo>
                    <a:pt x="5596" y="32206"/>
                    <a:pt x="5846" y="32456"/>
                    <a:pt x="5846" y="32778"/>
                  </a:cubicBezTo>
                  <a:cubicBezTo>
                    <a:pt x="5846" y="33087"/>
                    <a:pt x="5596" y="33338"/>
                    <a:pt x="5287" y="33338"/>
                  </a:cubicBezTo>
                  <a:cubicBezTo>
                    <a:pt x="4977" y="33338"/>
                    <a:pt x="4715" y="33087"/>
                    <a:pt x="4715" y="32778"/>
                  </a:cubicBezTo>
                  <a:cubicBezTo>
                    <a:pt x="4715" y="32456"/>
                    <a:pt x="4977" y="32206"/>
                    <a:pt x="5287" y="32206"/>
                  </a:cubicBezTo>
                  <a:close/>
                  <a:moveTo>
                    <a:pt x="9001" y="32206"/>
                  </a:moveTo>
                  <a:cubicBezTo>
                    <a:pt x="9299" y="32206"/>
                    <a:pt x="9573" y="32456"/>
                    <a:pt x="9573" y="32778"/>
                  </a:cubicBezTo>
                  <a:cubicBezTo>
                    <a:pt x="9573" y="33087"/>
                    <a:pt x="9323" y="33338"/>
                    <a:pt x="9001" y="33338"/>
                  </a:cubicBezTo>
                  <a:cubicBezTo>
                    <a:pt x="8704" y="33338"/>
                    <a:pt x="8442" y="33087"/>
                    <a:pt x="8442" y="32778"/>
                  </a:cubicBezTo>
                  <a:cubicBezTo>
                    <a:pt x="8442" y="32456"/>
                    <a:pt x="8692" y="32206"/>
                    <a:pt x="9001" y="32206"/>
                  </a:cubicBezTo>
                  <a:close/>
                  <a:moveTo>
                    <a:pt x="12728" y="32206"/>
                  </a:moveTo>
                  <a:cubicBezTo>
                    <a:pt x="13037" y="32206"/>
                    <a:pt x="13288" y="32456"/>
                    <a:pt x="13288" y="32778"/>
                  </a:cubicBezTo>
                  <a:cubicBezTo>
                    <a:pt x="13288" y="33087"/>
                    <a:pt x="13037" y="33338"/>
                    <a:pt x="12728" y="33338"/>
                  </a:cubicBezTo>
                  <a:cubicBezTo>
                    <a:pt x="12418" y="33338"/>
                    <a:pt x="12156" y="33087"/>
                    <a:pt x="12156" y="32778"/>
                  </a:cubicBezTo>
                  <a:cubicBezTo>
                    <a:pt x="12156" y="32456"/>
                    <a:pt x="12418" y="32206"/>
                    <a:pt x="12728" y="32206"/>
                  </a:cubicBezTo>
                  <a:close/>
                  <a:moveTo>
                    <a:pt x="16466" y="32206"/>
                  </a:moveTo>
                  <a:cubicBezTo>
                    <a:pt x="16764" y="32206"/>
                    <a:pt x="17026" y="32456"/>
                    <a:pt x="17026" y="32778"/>
                  </a:cubicBezTo>
                  <a:cubicBezTo>
                    <a:pt x="17026" y="33087"/>
                    <a:pt x="16776" y="33338"/>
                    <a:pt x="16466" y="33338"/>
                  </a:cubicBezTo>
                  <a:cubicBezTo>
                    <a:pt x="16169" y="33338"/>
                    <a:pt x="15895" y="33087"/>
                    <a:pt x="15895" y="32778"/>
                  </a:cubicBezTo>
                  <a:cubicBezTo>
                    <a:pt x="15895" y="32456"/>
                    <a:pt x="16145" y="32206"/>
                    <a:pt x="16466" y="32206"/>
                  </a:cubicBezTo>
                  <a:close/>
                  <a:moveTo>
                    <a:pt x="20181" y="32206"/>
                  </a:moveTo>
                  <a:cubicBezTo>
                    <a:pt x="20491" y="32206"/>
                    <a:pt x="20753" y="32456"/>
                    <a:pt x="20753" y="32778"/>
                  </a:cubicBezTo>
                  <a:cubicBezTo>
                    <a:pt x="20753" y="33087"/>
                    <a:pt x="20491" y="33338"/>
                    <a:pt x="20181" y="33338"/>
                  </a:cubicBezTo>
                  <a:cubicBezTo>
                    <a:pt x="19872" y="33338"/>
                    <a:pt x="19622" y="33087"/>
                    <a:pt x="19622" y="32778"/>
                  </a:cubicBezTo>
                  <a:cubicBezTo>
                    <a:pt x="19622" y="32456"/>
                    <a:pt x="19872" y="32206"/>
                    <a:pt x="20181" y="32206"/>
                  </a:cubicBezTo>
                  <a:close/>
                  <a:moveTo>
                    <a:pt x="23920" y="32206"/>
                  </a:moveTo>
                  <a:cubicBezTo>
                    <a:pt x="24217" y="32206"/>
                    <a:pt x="24479" y="32456"/>
                    <a:pt x="24479" y="32778"/>
                  </a:cubicBezTo>
                  <a:cubicBezTo>
                    <a:pt x="24479" y="33087"/>
                    <a:pt x="24229" y="33338"/>
                    <a:pt x="23920" y="33338"/>
                  </a:cubicBezTo>
                  <a:cubicBezTo>
                    <a:pt x="23610" y="33338"/>
                    <a:pt x="23348" y="33087"/>
                    <a:pt x="23348" y="32778"/>
                  </a:cubicBezTo>
                  <a:cubicBezTo>
                    <a:pt x="23348" y="32456"/>
                    <a:pt x="23610" y="32206"/>
                    <a:pt x="23920" y="32206"/>
                  </a:cubicBezTo>
                  <a:close/>
                  <a:moveTo>
                    <a:pt x="27635" y="32206"/>
                  </a:moveTo>
                  <a:cubicBezTo>
                    <a:pt x="27956" y="32206"/>
                    <a:pt x="28206" y="32456"/>
                    <a:pt x="28206" y="32778"/>
                  </a:cubicBezTo>
                  <a:cubicBezTo>
                    <a:pt x="28206" y="33087"/>
                    <a:pt x="27956" y="33338"/>
                    <a:pt x="27635" y="33338"/>
                  </a:cubicBezTo>
                  <a:cubicBezTo>
                    <a:pt x="27325" y="33338"/>
                    <a:pt x="27075" y="33087"/>
                    <a:pt x="27075" y="32778"/>
                  </a:cubicBezTo>
                  <a:cubicBezTo>
                    <a:pt x="27075" y="32456"/>
                    <a:pt x="27325" y="32206"/>
                    <a:pt x="27635" y="32206"/>
                  </a:cubicBezTo>
                  <a:close/>
                  <a:moveTo>
                    <a:pt x="31373" y="32206"/>
                  </a:moveTo>
                  <a:cubicBezTo>
                    <a:pt x="31671" y="32206"/>
                    <a:pt x="31945" y="32456"/>
                    <a:pt x="31945" y="32778"/>
                  </a:cubicBezTo>
                  <a:cubicBezTo>
                    <a:pt x="31945" y="33087"/>
                    <a:pt x="31683" y="33338"/>
                    <a:pt x="31373" y="33338"/>
                  </a:cubicBezTo>
                  <a:cubicBezTo>
                    <a:pt x="31064" y="33338"/>
                    <a:pt x="30814" y="33087"/>
                    <a:pt x="30814" y="32778"/>
                  </a:cubicBezTo>
                  <a:cubicBezTo>
                    <a:pt x="30814" y="32456"/>
                    <a:pt x="31064" y="32206"/>
                    <a:pt x="31373" y="32206"/>
                  </a:cubicBezTo>
                  <a:close/>
                  <a:moveTo>
                    <a:pt x="35100" y="32206"/>
                  </a:moveTo>
                  <a:cubicBezTo>
                    <a:pt x="35409" y="32206"/>
                    <a:pt x="35659" y="32456"/>
                    <a:pt x="35659" y="32778"/>
                  </a:cubicBezTo>
                  <a:cubicBezTo>
                    <a:pt x="35659" y="33087"/>
                    <a:pt x="35409" y="33338"/>
                    <a:pt x="35100" y="33338"/>
                  </a:cubicBezTo>
                  <a:cubicBezTo>
                    <a:pt x="34778" y="33338"/>
                    <a:pt x="34528" y="33087"/>
                    <a:pt x="34528" y="32778"/>
                  </a:cubicBezTo>
                  <a:cubicBezTo>
                    <a:pt x="34528" y="32456"/>
                    <a:pt x="34778" y="32206"/>
                    <a:pt x="35100" y="32206"/>
                  </a:cubicBezTo>
                  <a:close/>
                  <a:moveTo>
                    <a:pt x="38815" y="32206"/>
                  </a:moveTo>
                  <a:cubicBezTo>
                    <a:pt x="39112" y="32206"/>
                    <a:pt x="39386" y="32456"/>
                    <a:pt x="39386" y="32778"/>
                  </a:cubicBezTo>
                  <a:cubicBezTo>
                    <a:pt x="39386" y="33087"/>
                    <a:pt x="39124" y="33338"/>
                    <a:pt x="38815" y="33338"/>
                  </a:cubicBezTo>
                  <a:cubicBezTo>
                    <a:pt x="38517" y="33338"/>
                    <a:pt x="38255" y="33087"/>
                    <a:pt x="38255" y="32778"/>
                  </a:cubicBezTo>
                  <a:cubicBezTo>
                    <a:pt x="38255" y="32456"/>
                    <a:pt x="38505" y="32206"/>
                    <a:pt x="38815" y="32206"/>
                  </a:cubicBezTo>
                  <a:close/>
                  <a:moveTo>
                    <a:pt x="42553" y="32206"/>
                  </a:moveTo>
                  <a:cubicBezTo>
                    <a:pt x="42863" y="32206"/>
                    <a:pt x="43113" y="32456"/>
                    <a:pt x="43113" y="32778"/>
                  </a:cubicBezTo>
                  <a:cubicBezTo>
                    <a:pt x="43113" y="33087"/>
                    <a:pt x="42863" y="33338"/>
                    <a:pt x="42553" y="33338"/>
                  </a:cubicBezTo>
                  <a:cubicBezTo>
                    <a:pt x="42232" y="33338"/>
                    <a:pt x="41982" y="33087"/>
                    <a:pt x="41982" y="32778"/>
                  </a:cubicBezTo>
                  <a:cubicBezTo>
                    <a:pt x="41982" y="32456"/>
                    <a:pt x="42244" y="32206"/>
                    <a:pt x="42553" y="32206"/>
                  </a:cubicBezTo>
                  <a:close/>
                  <a:moveTo>
                    <a:pt x="46268" y="32206"/>
                  </a:moveTo>
                  <a:cubicBezTo>
                    <a:pt x="46565" y="32206"/>
                    <a:pt x="46839" y="32456"/>
                    <a:pt x="46839" y="32778"/>
                  </a:cubicBezTo>
                  <a:cubicBezTo>
                    <a:pt x="46839" y="33087"/>
                    <a:pt x="46589" y="33338"/>
                    <a:pt x="46268" y="33338"/>
                  </a:cubicBezTo>
                  <a:cubicBezTo>
                    <a:pt x="45970" y="33338"/>
                    <a:pt x="45708" y="33087"/>
                    <a:pt x="45708" y="32778"/>
                  </a:cubicBezTo>
                  <a:cubicBezTo>
                    <a:pt x="45708" y="32456"/>
                    <a:pt x="45958" y="32206"/>
                    <a:pt x="46268" y="32206"/>
                  </a:cubicBezTo>
                  <a:close/>
                  <a:moveTo>
                    <a:pt x="50006" y="32206"/>
                  </a:moveTo>
                  <a:cubicBezTo>
                    <a:pt x="50316" y="32206"/>
                    <a:pt x="50578" y="32456"/>
                    <a:pt x="50578" y="32778"/>
                  </a:cubicBezTo>
                  <a:cubicBezTo>
                    <a:pt x="50578" y="33087"/>
                    <a:pt x="50316" y="33338"/>
                    <a:pt x="50006" y="33338"/>
                  </a:cubicBezTo>
                  <a:cubicBezTo>
                    <a:pt x="49697" y="33338"/>
                    <a:pt x="49447" y="33087"/>
                    <a:pt x="49447" y="32778"/>
                  </a:cubicBezTo>
                  <a:cubicBezTo>
                    <a:pt x="49447" y="32456"/>
                    <a:pt x="49697" y="32206"/>
                    <a:pt x="50006" y="32206"/>
                  </a:cubicBezTo>
                  <a:close/>
                  <a:moveTo>
                    <a:pt x="53733" y="32206"/>
                  </a:moveTo>
                  <a:cubicBezTo>
                    <a:pt x="54031" y="32206"/>
                    <a:pt x="54293" y="32456"/>
                    <a:pt x="54293" y="32778"/>
                  </a:cubicBezTo>
                  <a:cubicBezTo>
                    <a:pt x="54293" y="33087"/>
                    <a:pt x="54043" y="33338"/>
                    <a:pt x="53733" y="33338"/>
                  </a:cubicBezTo>
                  <a:cubicBezTo>
                    <a:pt x="53412" y="33338"/>
                    <a:pt x="53162" y="33087"/>
                    <a:pt x="53162" y="32778"/>
                  </a:cubicBezTo>
                  <a:cubicBezTo>
                    <a:pt x="53162" y="32456"/>
                    <a:pt x="53412" y="32206"/>
                    <a:pt x="53733" y="32206"/>
                  </a:cubicBezTo>
                  <a:close/>
                  <a:moveTo>
                    <a:pt x="57460" y="32206"/>
                  </a:moveTo>
                  <a:cubicBezTo>
                    <a:pt x="57781" y="32206"/>
                    <a:pt x="58031" y="32456"/>
                    <a:pt x="58031" y="32778"/>
                  </a:cubicBezTo>
                  <a:cubicBezTo>
                    <a:pt x="58031" y="33087"/>
                    <a:pt x="57781" y="33338"/>
                    <a:pt x="57460" y="33338"/>
                  </a:cubicBezTo>
                  <a:cubicBezTo>
                    <a:pt x="57150" y="33338"/>
                    <a:pt x="56900" y="33087"/>
                    <a:pt x="56900" y="32778"/>
                  </a:cubicBezTo>
                  <a:cubicBezTo>
                    <a:pt x="56900" y="32456"/>
                    <a:pt x="57150" y="32206"/>
                    <a:pt x="57460" y="32206"/>
                  </a:cubicBezTo>
                  <a:close/>
                  <a:moveTo>
                    <a:pt x="61186" y="32206"/>
                  </a:moveTo>
                  <a:cubicBezTo>
                    <a:pt x="61484" y="32206"/>
                    <a:pt x="61746" y="32456"/>
                    <a:pt x="61746" y="32778"/>
                  </a:cubicBezTo>
                  <a:cubicBezTo>
                    <a:pt x="61746" y="33087"/>
                    <a:pt x="61496" y="33338"/>
                    <a:pt x="61186" y="33338"/>
                  </a:cubicBezTo>
                  <a:cubicBezTo>
                    <a:pt x="60877" y="33338"/>
                    <a:pt x="60615" y="33087"/>
                    <a:pt x="60615" y="32778"/>
                  </a:cubicBezTo>
                  <a:cubicBezTo>
                    <a:pt x="60615" y="32456"/>
                    <a:pt x="60877" y="32206"/>
                    <a:pt x="61186" y="32206"/>
                  </a:cubicBezTo>
                  <a:close/>
                  <a:moveTo>
                    <a:pt x="64925" y="32206"/>
                  </a:moveTo>
                  <a:cubicBezTo>
                    <a:pt x="65234" y="32206"/>
                    <a:pt x="65485" y="32456"/>
                    <a:pt x="65485" y="32778"/>
                  </a:cubicBezTo>
                  <a:cubicBezTo>
                    <a:pt x="65485" y="33087"/>
                    <a:pt x="65234" y="33338"/>
                    <a:pt x="64925" y="33338"/>
                  </a:cubicBezTo>
                  <a:cubicBezTo>
                    <a:pt x="64603" y="33338"/>
                    <a:pt x="64353" y="33087"/>
                    <a:pt x="64353" y="32778"/>
                  </a:cubicBezTo>
                  <a:cubicBezTo>
                    <a:pt x="64353" y="32456"/>
                    <a:pt x="64603" y="32206"/>
                    <a:pt x="64925" y="32206"/>
                  </a:cubicBezTo>
                  <a:close/>
                  <a:moveTo>
                    <a:pt x="68640" y="32206"/>
                  </a:moveTo>
                  <a:cubicBezTo>
                    <a:pt x="68937" y="32206"/>
                    <a:pt x="69211" y="32456"/>
                    <a:pt x="69211" y="32778"/>
                  </a:cubicBezTo>
                  <a:cubicBezTo>
                    <a:pt x="69211" y="33087"/>
                    <a:pt x="68949" y="33338"/>
                    <a:pt x="68640" y="33338"/>
                  </a:cubicBezTo>
                  <a:cubicBezTo>
                    <a:pt x="68330" y="33338"/>
                    <a:pt x="68080" y="33087"/>
                    <a:pt x="68080" y="32778"/>
                  </a:cubicBezTo>
                  <a:cubicBezTo>
                    <a:pt x="68092" y="32456"/>
                    <a:pt x="68330" y="32206"/>
                    <a:pt x="68640" y="32206"/>
                  </a:cubicBezTo>
                  <a:close/>
                  <a:moveTo>
                    <a:pt x="72366" y="32206"/>
                  </a:moveTo>
                  <a:cubicBezTo>
                    <a:pt x="72676" y="32206"/>
                    <a:pt x="72926" y="32456"/>
                    <a:pt x="72926" y="32778"/>
                  </a:cubicBezTo>
                  <a:cubicBezTo>
                    <a:pt x="72926" y="33087"/>
                    <a:pt x="72676" y="33338"/>
                    <a:pt x="72366" y="33338"/>
                  </a:cubicBezTo>
                  <a:cubicBezTo>
                    <a:pt x="72045" y="33338"/>
                    <a:pt x="71795" y="33087"/>
                    <a:pt x="71795" y="32778"/>
                  </a:cubicBezTo>
                  <a:cubicBezTo>
                    <a:pt x="71795" y="32456"/>
                    <a:pt x="72069" y="32206"/>
                    <a:pt x="72366" y="32206"/>
                  </a:cubicBezTo>
                  <a:close/>
                  <a:moveTo>
                    <a:pt x="76093" y="32206"/>
                  </a:moveTo>
                  <a:cubicBezTo>
                    <a:pt x="76391" y="32206"/>
                    <a:pt x="76664" y="32456"/>
                    <a:pt x="76664" y="32778"/>
                  </a:cubicBezTo>
                  <a:cubicBezTo>
                    <a:pt x="76664" y="33087"/>
                    <a:pt x="76403" y="33338"/>
                    <a:pt x="76093" y="33338"/>
                  </a:cubicBezTo>
                  <a:cubicBezTo>
                    <a:pt x="75795" y="33338"/>
                    <a:pt x="75533" y="33087"/>
                    <a:pt x="75533" y="32778"/>
                  </a:cubicBezTo>
                  <a:cubicBezTo>
                    <a:pt x="75533" y="32456"/>
                    <a:pt x="75783" y="32206"/>
                    <a:pt x="76093" y="32206"/>
                  </a:cubicBezTo>
                  <a:close/>
                  <a:moveTo>
                    <a:pt x="79712" y="32206"/>
                  </a:moveTo>
                  <a:cubicBezTo>
                    <a:pt x="80010" y="32206"/>
                    <a:pt x="80284" y="32456"/>
                    <a:pt x="80284" y="32778"/>
                  </a:cubicBezTo>
                  <a:cubicBezTo>
                    <a:pt x="80284" y="33087"/>
                    <a:pt x="80022" y="33338"/>
                    <a:pt x="79712" y="33338"/>
                  </a:cubicBezTo>
                  <a:cubicBezTo>
                    <a:pt x="79403" y="33338"/>
                    <a:pt x="79153" y="33087"/>
                    <a:pt x="79153" y="32778"/>
                  </a:cubicBezTo>
                  <a:cubicBezTo>
                    <a:pt x="79153" y="32456"/>
                    <a:pt x="79403" y="32206"/>
                    <a:pt x="79712" y="32206"/>
                  </a:cubicBezTo>
                  <a:close/>
                  <a:moveTo>
                    <a:pt x="83451" y="32206"/>
                  </a:moveTo>
                  <a:cubicBezTo>
                    <a:pt x="83761" y="32206"/>
                    <a:pt x="84011" y="32456"/>
                    <a:pt x="84011" y="32778"/>
                  </a:cubicBezTo>
                  <a:cubicBezTo>
                    <a:pt x="84011" y="33087"/>
                    <a:pt x="83761" y="33338"/>
                    <a:pt x="83451" y="33338"/>
                  </a:cubicBezTo>
                  <a:cubicBezTo>
                    <a:pt x="83141" y="33338"/>
                    <a:pt x="82880" y="33087"/>
                    <a:pt x="82880" y="32778"/>
                  </a:cubicBezTo>
                  <a:cubicBezTo>
                    <a:pt x="82880" y="32456"/>
                    <a:pt x="83141" y="32206"/>
                    <a:pt x="83451" y="32206"/>
                  </a:cubicBezTo>
                  <a:close/>
                  <a:moveTo>
                    <a:pt x="87166" y="32206"/>
                  </a:moveTo>
                  <a:cubicBezTo>
                    <a:pt x="87463" y="32206"/>
                    <a:pt x="87737" y="32456"/>
                    <a:pt x="87737" y="32778"/>
                  </a:cubicBezTo>
                  <a:cubicBezTo>
                    <a:pt x="87737" y="33087"/>
                    <a:pt x="87475" y="33338"/>
                    <a:pt x="87166" y="33338"/>
                  </a:cubicBezTo>
                  <a:cubicBezTo>
                    <a:pt x="86856" y="33338"/>
                    <a:pt x="86606" y="33087"/>
                    <a:pt x="86606" y="32778"/>
                  </a:cubicBezTo>
                  <a:cubicBezTo>
                    <a:pt x="86606" y="32456"/>
                    <a:pt x="86856" y="32206"/>
                    <a:pt x="87166" y="32206"/>
                  </a:cubicBezTo>
                  <a:close/>
                  <a:moveTo>
                    <a:pt x="90904" y="32206"/>
                  </a:moveTo>
                  <a:cubicBezTo>
                    <a:pt x="91214" y="32206"/>
                    <a:pt x="91464" y="32456"/>
                    <a:pt x="91464" y="32778"/>
                  </a:cubicBezTo>
                  <a:cubicBezTo>
                    <a:pt x="91464" y="33087"/>
                    <a:pt x="91214" y="33338"/>
                    <a:pt x="90904" y="33338"/>
                  </a:cubicBezTo>
                  <a:cubicBezTo>
                    <a:pt x="90595" y="33338"/>
                    <a:pt x="90345" y="33087"/>
                    <a:pt x="90345" y="32778"/>
                  </a:cubicBezTo>
                  <a:cubicBezTo>
                    <a:pt x="90345" y="32456"/>
                    <a:pt x="90595" y="32206"/>
                    <a:pt x="90904" y="32206"/>
                  </a:cubicBezTo>
                  <a:close/>
                  <a:moveTo>
                    <a:pt x="94631" y="32206"/>
                  </a:moveTo>
                  <a:cubicBezTo>
                    <a:pt x="94929" y="32206"/>
                    <a:pt x="95191" y="32456"/>
                    <a:pt x="95191" y="32778"/>
                  </a:cubicBezTo>
                  <a:cubicBezTo>
                    <a:pt x="95191" y="33087"/>
                    <a:pt x="94941" y="33338"/>
                    <a:pt x="94631" y="33338"/>
                  </a:cubicBezTo>
                  <a:cubicBezTo>
                    <a:pt x="94310" y="33338"/>
                    <a:pt x="94060" y="33087"/>
                    <a:pt x="94060" y="32778"/>
                  </a:cubicBezTo>
                  <a:cubicBezTo>
                    <a:pt x="94071" y="32456"/>
                    <a:pt x="94310" y="32206"/>
                    <a:pt x="94631" y="32206"/>
                  </a:cubicBezTo>
                  <a:close/>
                  <a:moveTo>
                    <a:pt x="98346" y="32206"/>
                  </a:moveTo>
                  <a:cubicBezTo>
                    <a:pt x="98655" y="32206"/>
                    <a:pt x="98905" y="32456"/>
                    <a:pt x="98905" y="32778"/>
                  </a:cubicBezTo>
                  <a:cubicBezTo>
                    <a:pt x="98905" y="33087"/>
                    <a:pt x="98655" y="33338"/>
                    <a:pt x="98346" y="33338"/>
                  </a:cubicBezTo>
                  <a:cubicBezTo>
                    <a:pt x="98036" y="33338"/>
                    <a:pt x="97786" y="33087"/>
                    <a:pt x="97786" y="32778"/>
                  </a:cubicBezTo>
                  <a:cubicBezTo>
                    <a:pt x="97786" y="32456"/>
                    <a:pt x="98036" y="32206"/>
                    <a:pt x="98346" y="32206"/>
                  </a:cubicBezTo>
                  <a:close/>
                  <a:moveTo>
                    <a:pt x="102084" y="32206"/>
                  </a:moveTo>
                  <a:cubicBezTo>
                    <a:pt x="102382" y="32206"/>
                    <a:pt x="102644" y="32456"/>
                    <a:pt x="102644" y="32778"/>
                  </a:cubicBezTo>
                  <a:cubicBezTo>
                    <a:pt x="102644" y="33087"/>
                    <a:pt x="102394" y="33338"/>
                    <a:pt x="102084" y="33338"/>
                  </a:cubicBezTo>
                  <a:cubicBezTo>
                    <a:pt x="101787" y="33338"/>
                    <a:pt x="101513" y="33087"/>
                    <a:pt x="101513" y="32778"/>
                  </a:cubicBezTo>
                  <a:cubicBezTo>
                    <a:pt x="101513" y="32456"/>
                    <a:pt x="101775" y="32206"/>
                    <a:pt x="102084" y="32206"/>
                  </a:cubicBezTo>
                  <a:close/>
                  <a:moveTo>
                    <a:pt x="105799" y="32206"/>
                  </a:moveTo>
                  <a:cubicBezTo>
                    <a:pt x="106121" y="32206"/>
                    <a:pt x="106371" y="32456"/>
                    <a:pt x="106371" y="32778"/>
                  </a:cubicBezTo>
                  <a:cubicBezTo>
                    <a:pt x="106371" y="33087"/>
                    <a:pt x="106109" y="33338"/>
                    <a:pt x="105799" y="33338"/>
                  </a:cubicBezTo>
                  <a:cubicBezTo>
                    <a:pt x="105490" y="33338"/>
                    <a:pt x="105239" y="33087"/>
                    <a:pt x="105239" y="32778"/>
                  </a:cubicBezTo>
                  <a:cubicBezTo>
                    <a:pt x="105239" y="32456"/>
                    <a:pt x="105490" y="32206"/>
                    <a:pt x="105799" y="32206"/>
                  </a:cubicBezTo>
                  <a:close/>
                  <a:moveTo>
                    <a:pt x="109538" y="32206"/>
                  </a:moveTo>
                  <a:cubicBezTo>
                    <a:pt x="109835" y="32206"/>
                    <a:pt x="110109" y="32456"/>
                    <a:pt x="110109" y="32778"/>
                  </a:cubicBezTo>
                  <a:cubicBezTo>
                    <a:pt x="110109" y="33087"/>
                    <a:pt x="109847" y="33338"/>
                    <a:pt x="109538" y="33338"/>
                  </a:cubicBezTo>
                  <a:cubicBezTo>
                    <a:pt x="109228" y="33338"/>
                    <a:pt x="108978" y="33087"/>
                    <a:pt x="108978" y="32778"/>
                  </a:cubicBezTo>
                  <a:cubicBezTo>
                    <a:pt x="108978" y="32456"/>
                    <a:pt x="109228" y="32206"/>
                    <a:pt x="109538" y="32206"/>
                  </a:cubicBezTo>
                  <a:close/>
                  <a:moveTo>
                    <a:pt x="113264" y="32206"/>
                  </a:moveTo>
                  <a:cubicBezTo>
                    <a:pt x="113574" y="32206"/>
                    <a:pt x="113824" y="32456"/>
                    <a:pt x="113824" y="32778"/>
                  </a:cubicBezTo>
                  <a:cubicBezTo>
                    <a:pt x="113824" y="33087"/>
                    <a:pt x="113574" y="33338"/>
                    <a:pt x="113264" y="33338"/>
                  </a:cubicBezTo>
                  <a:cubicBezTo>
                    <a:pt x="112943" y="33338"/>
                    <a:pt x="112693" y="33087"/>
                    <a:pt x="112693" y="32778"/>
                  </a:cubicBezTo>
                  <a:cubicBezTo>
                    <a:pt x="112693" y="32456"/>
                    <a:pt x="112943" y="32206"/>
                    <a:pt x="113264" y="32206"/>
                  </a:cubicBezTo>
                  <a:close/>
                  <a:moveTo>
                    <a:pt x="116991" y="32206"/>
                  </a:moveTo>
                  <a:cubicBezTo>
                    <a:pt x="117289" y="32206"/>
                    <a:pt x="117562" y="32456"/>
                    <a:pt x="117562" y="32778"/>
                  </a:cubicBezTo>
                  <a:cubicBezTo>
                    <a:pt x="117562" y="33087"/>
                    <a:pt x="117312" y="33338"/>
                    <a:pt x="116991" y="33338"/>
                  </a:cubicBezTo>
                  <a:cubicBezTo>
                    <a:pt x="116681" y="33338"/>
                    <a:pt x="116431" y="33087"/>
                    <a:pt x="116431" y="32778"/>
                  </a:cubicBezTo>
                  <a:cubicBezTo>
                    <a:pt x="116431" y="32456"/>
                    <a:pt x="116681" y="32206"/>
                    <a:pt x="116991" y="32206"/>
                  </a:cubicBezTo>
                  <a:close/>
                  <a:moveTo>
                    <a:pt x="120718" y="32206"/>
                  </a:moveTo>
                  <a:cubicBezTo>
                    <a:pt x="121027" y="32206"/>
                    <a:pt x="121277" y="32456"/>
                    <a:pt x="121277" y="32778"/>
                  </a:cubicBezTo>
                  <a:cubicBezTo>
                    <a:pt x="121277" y="33087"/>
                    <a:pt x="121027" y="33338"/>
                    <a:pt x="120718" y="33338"/>
                  </a:cubicBezTo>
                  <a:cubicBezTo>
                    <a:pt x="120408" y="33338"/>
                    <a:pt x="120146" y="33087"/>
                    <a:pt x="120146" y="32778"/>
                  </a:cubicBezTo>
                  <a:cubicBezTo>
                    <a:pt x="120146" y="32456"/>
                    <a:pt x="120420" y="32206"/>
                    <a:pt x="120718" y="32206"/>
                  </a:cubicBezTo>
                  <a:close/>
                  <a:moveTo>
                    <a:pt x="124456" y="32206"/>
                  </a:moveTo>
                  <a:cubicBezTo>
                    <a:pt x="124754" y="32206"/>
                    <a:pt x="125016" y="32456"/>
                    <a:pt x="125016" y="32778"/>
                  </a:cubicBezTo>
                  <a:cubicBezTo>
                    <a:pt x="125016" y="33087"/>
                    <a:pt x="124766" y="33338"/>
                    <a:pt x="124456" y="33338"/>
                  </a:cubicBezTo>
                  <a:cubicBezTo>
                    <a:pt x="124135" y="33338"/>
                    <a:pt x="123885" y="33087"/>
                    <a:pt x="123885" y="32778"/>
                  </a:cubicBezTo>
                  <a:cubicBezTo>
                    <a:pt x="123885" y="32456"/>
                    <a:pt x="124135" y="32206"/>
                    <a:pt x="124456" y="32206"/>
                  </a:cubicBezTo>
                  <a:close/>
                  <a:moveTo>
                    <a:pt x="128171" y="32206"/>
                  </a:moveTo>
                  <a:cubicBezTo>
                    <a:pt x="128480" y="32206"/>
                    <a:pt x="128742" y="32456"/>
                    <a:pt x="128742" y="32778"/>
                  </a:cubicBezTo>
                  <a:cubicBezTo>
                    <a:pt x="128742" y="33087"/>
                    <a:pt x="128480" y="33338"/>
                    <a:pt x="128171" y="33338"/>
                  </a:cubicBezTo>
                  <a:cubicBezTo>
                    <a:pt x="127861" y="33338"/>
                    <a:pt x="127611" y="33087"/>
                    <a:pt x="127611" y="32778"/>
                  </a:cubicBezTo>
                  <a:cubicBezTo>
                    <a:pt x="127611" y="32456"/>
                    <a:pt x="127861" y="32206"/>
                    <a:pt x="128171" y="32206"/>
                  </a:cubicBezTo>
                  <a:close/>
                  <a:moveTo>
                    <a:pt x="131898" y="32206"/>
                  </a:moveTo>
                  <a:cubicBezTo>
                    <a:pt x="132195" y="32206"/>
                    <a:pt x="132457" y="32456"/>
                    <a:pt x="132457" y="32778"/>
                  </a:cubicBezTo>
                  <a:cubicBezTo>
                    <a:pt x="132457" y="33087"/>
                    <a:pt x="132207" y="33338"/>
                    <a:pt x="131898" y="33338"/>
                  </a:cubicBezTo>
                  <a:cubicBezTo>
                    <a:pt x="131600" y="33338"/>
                    <a:pt x="131326" y="33087"/>
                    <a:pt x="131326" y="32778"/>
                  </a:cubicBezTo>
                  <a:cubicBezTo>
                    <a:pt x="131338" y="32456"/>
                    <a:pt x="131576" y="32206"/>
                    <a:pt x="131898" y="32206"/>
                  </a:cubicBezTo>
                  <a:close/>
                  <a:moveTo>
                    <a:pt x="135624" y="32206"/>
                  </a:moveTo>
                  <a:cubicBezTo>
                    <a:pt x="135946" y="32206"/>
                    <a:pt x="136196" y="32456"/>
                    <a:pt x="136196" y="32778"/>
                  </a:cubicBezTo>
                  <a:cubicBezTo>
                    <a:pt x="136196" y="33087"/>
                    <a:pt x="135934" y="33338"/>
                    <a:pt x="135624" y="33338"/>
                  </a:cubicBezTo>
                  <a:cubicBezTo>
                    <a:pt x="135315" y="33338"/>
                    <a:pt x="135065" y="33087"/>
                    <a:pt x="135065" y="32778"/>
                  </a:cubicBezTo>
                  <a:cubicBezTo>
                    <a:pt x="135065" y="32456"/>
                    <a:pt x="135315" y="32206"/>
                    <a:pt x="135624" y="32206"/>
                  </a:cubicBezTo>
                  <a:close/>
                  <a:moveTo>
                    <a:pt x="139351" y="32206"/>
                  </a:moveTo>
                  <a:cubicBezTo>
                    <a:pt x="139649" y="32206"/>
                    <a:pt x="139910" y="32456"/>
                    <a:pt x="139910" y="32778"/>
                  </a:cubicBezTo>
                  <a:cubicBezTo>
                    <a:pt x="139910" y="33087"/>
                    <a:pt x="139660" y="33338"/>
                    <a:pt x="139351" y="33338"/>
                  </a:cubicBezTo>
                  <a:cubicBezTo>
                    <a:pt x="139053" y="33338"/>
                    <a:pt x="138779" y="33087"/>
                    <a:pt x="138779" y="32778"/>
                  </a:cubicBezTo>
                  <a:cubicBezTo>
                    <a:pt x="138779" y="32456"/>
                    <a:pt x="139041" y="32206"/>
                    <a:pt x="139351" y="32206"/>
                  </a:cubicBezTo>
                  <a:close/>
                  <a:moveTo>
                    <a:pt x="143089" y="32206"/>
                  </a:moveTo>
                  <a:cubicBezTo>
                    <a:pt x="143399" y="32206"/>
                    <a:pt x="143649" y="32456"/>
                    <a:pt x="143649" y="32778"/>
                  </a:cubicBezTo>
                  <a:cubicBezTo>
                    <a:pt x="143649" y="33087"/>
                    <a:pt x="143399" y="33338"/>
                    <a:pt x="143089" y="33338"/>
                  </a:cubicBezTo>
                  <a:cubicBezTo>
                    <a:pt x="142768" y="33338"/>
                    <a:pt x="142518" y="33087"/>
                    <a:pt x="142518" y="32778"/>
                  </a:cubicBezTo>
                  <a:cubicBezTo>
                    <a:pt x="142518" y="32456"/>
                    <a:pt x="142768" y="32206"/>
                    <a:pt x="143089" y="32206"/>
                  </a:cubicBezTo>
                  <a:close/>
                  <a:moveTo>
                    <a:pt x="3405" y="34064"/>
                  </a:moveTo>
                  <a:cubicBezTo>
                    <a:pt x="3703" y="34064"/>
                    <a:pt x="3977" y="34326"/>
                    <a:pt x="3977" y="34635"/>
                  </a:cubicBezTo>
                  <a:cubicBezTo>
                    <a:pt x="3977" y="34933"/>
                    <a:pt x="3727" y="35195"/>
                    <a:pt x="3405" y="35195"/>
                  </a:cubicBezTo>
                  <a:cubicBezTo>
                    <a:pt x="3096" y="35195"/>
                    <a:pt x="2846" y="34945"/>
                    <a:pt x="2846" y="34635"/>
                  </a:cubicBezTo>
                  <a:cubicBezTo>
                    <a:pt x="2858" y="34302"/>
                    <a:pt x="3096" y="34064"/>
                    <a:pt x="3405" y="34064"/>
                  </a:cubicBezTo>
                  <a:close/>
                  <a:moveTo>
                    <a:pt x="7132" y="34064"/>
                  </a:moveTo>
                  <a:cubicBezTo>
                    <a:pt x="7430" y="34064"/>
                    <a:pt x="7692" y="34326"/>
                    <a:pt x="7692" y="34635"/>
                  </a:cubicBezTo>
                  <a:cubicBezTo>
                    <a:pt x="7692" y="34933"/>
                    <a:pt x="7442" y="35195"/>
                    <a:pt x="7132" y="35195"/>
                  </a:cubicBezTo>
                  <a:cubicBezTo>
                    <a:pt x="6834" y="35195"/>
                    <a:pt x="6560" y="34945"/>
                    <a:pt x="6560" y="34635"/>
                  </a:cubicBezTo>
                  <a:cubicBezTo>
                    <a:pt x="6584" y="34302"/>
                    <a:pt x="6822" y="34064"/>
                    <a:pt x="7132" y="34064"/>
                  </a:cubicBezTo>
                  <a:close/>
                  <a:moveTo>
                    <a:pt x="10871" y="34064"/>
                  </a:moveTo>
                  <a:cubicBezTo>
                    <a:pt x="11168" y="34064"/>
                    <a:pt x="11430" y="34326"/>
                    <a:pt x="11430" y="34635"/>
                  </a:cubicBezTo>
                  <a:cubicBezTo>
                    <a:pt x="11430" y="34933"/>
                    <a:pt x="11180" y="35195"/>
                    <a:pt x="10871" y="35195"/>
                  </a:cubicBezTo>
                  <a:cubicBezTo>
                    <a:pt x="10573" y="35195"/>
                    <a:pt x="10299" y="34945"/>
                    <a:pt x="10299" y="34635"/>
                  </a:cubicBezTo>
                  <a:cubicBezTo>
                    <a:pt x="10299" y="34302"/>
                    <a:pt x="10549" y="34064"/>
                    <a:pt x="10871" y="34064"/>
                  </a:cubicBezTo>
                  <a:close/>
                  <a:moveTo>
                    <a:pt x="14585" y="34064"/>
                  </a:moveTo>
                  <a:cubicBezTo>
                    <a:pt x="14883" y="34064"/>
                    <a:pt x="15157" y="34326"/>
                    <a:pt x="15157" y="34635"/>
                  </a:cubicBezTo>
                  <a:cubicBezTo>
                    <a:pt x="15157" y="34933"/>
                    <a:pt x="14895" y="35195"/>
                    <a:pt x="14585" y="35195"/>
                  </a:cubicBezTo>
                  <a:cubicBezTo>
                    <a:pt x="14288" y="35195"/>
                    <a:pt x="14014" y="34945"/>
                    <a:pt x="14014" y="34635"/>
                  </a:cubicBezTo>
                  <a:cubicBezTo>
                    <a:pt x="14038" y="34302"/>
                    <a:pt x="14276" y="34064"/>
                    <a:pt x="14585" y="34064"/>
                  </a:cubicBezTo>
                  <a:close/>
                  <a:moveTo>
                    <a:pt x="18324" y="34064"/>
                  </a:moveTo>
                  <a:cubicBezTo>
                    <a:pt x="18622" y="34064"/>
                    <a:pt x="18883" y="34326"/>
                    <a:pt x="18883" y="34635"/>
                  </a:cubicBezTo>
                  <a:cubicBezTo>
                    <a:pt x="18883" y="34933"/>
                    <a:pt x="18633" y="35195"/>
                    <a:pt x="18324" y="35195"/>
                  </a:cubicBezTo>
                  <a:cubicBezTo>
                    <a:pt x="18026" y="35195"/>
                    <a:pt x="17752" y="34945"/>
                    <a:pt x="17752" y="34635"/>
                  </a:cubicBezTo>
                  <a:cubicBezTo>
                    <a:pt x="17752" y="34302"/>
                    <a:pt x="18014" y="34064"/>
                    <a:pt x="18324" y="34064"/>
                  </a:cubicBezTo>
                  <a:close/>
                  <a:moveTo>
                    <a:pt x="22039" y="34064"/>
                  </a:moveTo>
                  <a:cubicBezTo>
                    <a:pt x="22336" y="34064"/>
                    <a:pt x="22610" y="34326"/>
                    <a:pt x="22610" y="34635"/>
                  </a:cubicBezTo>
                  <a:cubicBezTo>
                    <a:pt x="22610" y="34933"/>
                    <a:pt x="22360" y="35195"/>
                    <a:pt x="22039" y="35195"/>
                  </a:cubicBezTo>
                  <a:cubicBezTo>
                    <a:pt x="21729" y="35195"/>
                    <a:pt x="21479" y="34945"/>
                    <a:pt x="21479" y="34635"/>
                  </a:cubicBezTo>
                  <a:cubicBezTo>
                    <a:pt x="21491" y="34302"/>
                    <a:pt x="21729" y="34064"/>
                    <a:pt x="22039" y="34064"/>
                  </a:cubicBezTo>
                  <a:close/>
                  <a:moveTo>
                    <a:pt x="25777" y="34064"/>
                  </a:moveTo>
                  <a:cubicBezTo>
                    <a:pt x="26075" y="34064"/>
                    <a:pt x="26349" y="34326"/>
                    <a:pt x="26349" y="34635"/>
                  </a:cubicBezTo>
                  <a:cubicBezTo>
                    <a:pt x="26349" y="34933"/>
                    <a:pt x="26087" y="35195"/>
                    <a:pt x="25777" y="35195"/>
                  </a:cubicBezTo>
                  <a:cubicBezTo>
                    <a:pt x="25468" y="35195"/>
                    <a:pt x="25206" y="34945"/>
                    <a:pt x="25206" y="34635"/>
                  </a:cubicBezTo>
                  <a:cubicBezTo>
                    <a:pt x="25218" y="34302"/>
                    <a:pt x="25468" y="34064"/>
                    <a:pt x="25777" y="34064"/>
                  </a:cubicBezTo>
                  <a:close/>
                  <a:moveTo>
                    <a:pt x="29504" y="34064"/>
                  </a:moveTo>
                  <a:cubicBezTo>
                    <a:pt x="29801" y="34064"/>
                    <a:pt x="30063" y="34326"/>
                    <a:pt x="30063" y="34635"/>
                  </a:cubicBezTo>
                  <a:cubicBezTo>
                    <a:pt x="30063" y="34933"/>
                    <a:pt x="29813" y="35195"/>
                    <a:pt x="29504" y="35195"/>
                  </a:cubicBezTo>
                  <a:cubicBezTo>
                    <a:pt x="29182" y="35195"/>
                    <a:pt x="28932" y="34945"/>
                    <a:pt x="28932" y="34635"/>
                  </a:cubicBezTo>
                  <a:cubicBezTo>
                    <a:pt x="28944" y="34302"/>
                    <a:pt x="29182" y="34064"/>
                    <a:pt x="29504" y="34064"/>
                  </a:cubicBezTo>
                  <a:close/>
                  <a:moveTo>
                    <a:pt x="33230" y="34064"/>
                  </a:moveTo>
                  <a:cubicBezTo>
                    <a:pt x="33528" y="34064"/>
                    <a:pt x="33802" y="34326"/>
                    <a:pt x="33802" y="34635"/>
                  </a:cubicBezTo>
                  <a:cubicBezTo>
                    <a:pt x="33802" y="34933"/>
                    <a:pt x="33552" y="35195"/>
                    <a:pt x="33230" y="35195"/>
                  </a:cubicBezTo>
                  <a:cubicBezTo>
                    <a:pt x="32921" y="35195"/>
                    <a:pt x="32671" y="34945"/>
                    <a:pt x="32671" y="34635"/>
                  </a:cubicBezTo>
                  <a:cubicBezTo>
                    <a:pt x="32671" y="34302"/>
                    <a:pt x="32921" y="34064"/>
                    <a:pt x="33230" y="34064"/>
                  </a:cubicBezTo>
                  <a:close/>
                  <a:moveTo>
                    <a:pt x="36957" y="34064"/>
                  </a:moveTo>
                  <a:cubicBezTo>
                    <a:pt x="37255" y="34064"/>
                    <a:pt x="37517" y="34326"/>
                    <a:pt x="37517" y="34635"/>
                  </a:cubicBezTo>
                  <a:cubicBezTo>
                    <a:pt x="37517" y="34933"/>
                    <a:pt x="37267" y="35195"/>
                    <a:pt x="36957" y="35195"/>
                  </a:cubicBezTo>
                  <a:cubicBezTo>
                    <a:pt x="36648" y="35195"/>
                    <a:pt x="36386" y="34945"/>
                    <a:pt x="36386" y="34635"/>
                  </a:cubicBezTo>
                  <a:cubicBezTo>
                    <a:pt x="36409" y="34302"/>
                    <a:pt x="36648" y="34064"/>
                    <a:pt x="36957" y="34064"/>
                  </a:cubicBezTo>
                  <a:close/>
                  <a:moveTo>
                    <a:pt x="40672" y="34064"/>
                  </a:moveTo>
                  <a:cubicBezTo>
                    <a:pt x="40970" y="34064"/>
                    <a:pt x="41243" y="34326"/>
                    <a:pt x="41243" y="34635"/>
                  </a:cubicBezTo>
                  <a:cubicBezTo>
                    <a:pt x="41243" y="34933"/>
                    <a:pt x="40993" y="35195"/>
                    <a:pt x="40672" y="35195"/>
                  </a:cubicBezTo>
                  <a:cubicBezTo>
                    <a:pt x="40374" y="35195"/>
                    <a:pt x="40112" y="34945"/>
                    <a:pt x="40112" y="34635"/>
                  </a:cubicBezTo>
                  <a:cubicBezTo>
                    <a:pt x="40124" y="34302"/>
                    <a:pt x="40362" y="34064"/>
                    <a:pt x="40672" y="34064"/>
                  </a:cubicBezTo>
                  <a:close/>
                  <a:moveTo>
                    <a:pt x="44410" y="34064"/>
                  </a:moveTo>
                  <a:cubicBezTo>
                    <a:pt x="44708" y="34064"/>
                    <a:pt x="44982" y="34326"/>
                    <a:pt x="44982" y="34635"/>
                  </a:cubicBezTo>
                  <a:cubicBezTo>
                    <a:pt x="44982" y="34933"/>
                    <a:pt x="44720" y="35195"/>
                    <a:pt x="44410" y="35195"/>
                  </a:cubicBezTo>
                  <a:cubicBezTo>
                    <a:pt x="44113" y="35195"/>
                    <a:pt x="43851" y="34945"/>
                    <a:pt x="43851" y="34635"/>
                  </a:cubicBezTo>
                  <a:cubicBezTo>
                    <a:pt x="43851" y="34302"/>
                    <a:pt x="44101" y="34064"/>
                    <a:pt x="44410" y="34064"/>
                  </a:cubicBezTo>
                  <a:close/>
                  <a:moveTo>
                    <a:pt x="48137" y="34064"/>
                  </a:moveTo>
                  <a:cubicBezTo>
                    <a:pt x="48435" y="34064"/>
                    <a:pt x="48697" y="34326"/>
                    <a:pt x="48697" y="34635"/>
                  </a:cubicBezTo>
                  <a:cubicBezTo>
                    <a:pt x="48697" y="34933"/>
                    <a:pt x="48447" y="35195"/>
                    <a:pt x="48137" y="35195"/>
                  </a:cubicBezTo>
                  <a:cubicBezTo>
                    <a:pt x="47839" y="35195"/>
                    <a:pt x="47566" y="34945"/>
                    <a:pt x="47566" y="34635"/>
                  </a:cubicBezTo>
                  <a:cubicBezTo>
                    <a:pt x="47578" y="34302"/>
                    <a:pt x="47839" y="34064"/>
                    <a:pt x="48137" y="34064"/>
                  </a:cubicBezTo>
                  <a:close/>
                  <a:moveTo>
                    <a:pt x="51864" y="34064"/>
                  </a:moveTo>
                  <a:cubicBezTo>
                    <a:pt x="52161" y="34064"/>
                    <a:pt x="52435" y="34326"/>
                    <a:pt x="52435" y="34635"/>
                  </a:cubicBezTo>
                  <a:cubicBezTo>
                    <a:pt x="52435" y="34933"/>
                    <a:pt x="52185" y="35195"/>
                    <a:pt x="51864" y="35195"/>
                  </a:cubicBezTo>
                  <a:cubicBezTo>
                    <a:pt x="51566" y="35195"/>
                    <a:pt x="51304" y="34945"/>
                    <a:pt x="51304" y="34635"/>
                  </a:cubicBezTo>
                  <a:cubicBezTo>
                    <a:pt x="51304" y="34302"/>
                    <a:pt x="51554" y="34064"/>
                    <a:pt x="51864" y="34064"/>
                  </a:cubicBezTo>
                  <a:close/>
                  <a:moveTo>
                    <a:pt x="55602" y="34064"/>
                  </a:moveTo>
                  <a:cubicBezTo>
                    <a:pt x="55900" y="34064"/>
                    <a:pt x="56174" y="34326"/>
                    <a:pt x="56174" y="34635"/>
                  </a:cubicBezTo>
                  <a:cubicBezTo>
                    <a:pt x="56174" y="34933"/>
                    <a:pt x="55912" y="35195"/>
                    <a:pt x="55602" y="35195"/>
                  </a:cubicBezTo>
                  <a:cubicBezTo>
                    <a:pt x="55293" y="35195"/>
                    <a:pt x="55043" y="34945"/>
                    <a:pt x="55043" y="34635"/>
                  </a:cubicBezTo>
                  <a:cubicBezTo>
                    <a:pt x="55043" y="34302"/>
                    <a:pt x="55293" y="34064"/>
                    <a:pt x="55602" y="34064"/>
                  </a:cubicBezTo>
                  <a:close/>
                  <a:moveTo>
                    <a:pt x="59329" y="34064"/>
                  </a:moveTo>
                  <a:cubicBezTo>
                    <a:pt x="59627" y="34064"/>
                    <a:pt x="59889" y="34326"/>
                    <a:pt x="59889" y="34635"/>
                  </a:cubicBezTo>
                  <a:cubicBezTo>
                    <a:pt x="59889" y="34933"/>
                    <a:pt x="59639" y="35195"/>
                    <a:pt x="59329" y="35195"/>
                  </a:cubicBezTo>
                  <a:cubicBezTo>
                    <a:pt x="59008" y="35195"/>
                    <a:pt x="58757" y="34945"/>
                    <a:pt x="58757" y="34635"/>
                  </a:cubicBezTo>
                  <a:cubicBezTo>
                    <a:pt x="58757" y="34302"/>
                    <a:pt x="59008" y="34064"/>
                    <a:pt x="59329" y="34064"/>
                  </a:cubicBezTo>
                  <a:close/>
                  <a:moveTo>
                    <a:pt x="63056" y="34064"/>
                  </a:moveTo>
                  <a:cubicBezTo>
                    <a:pt x="63353" y="34064"/>
                    <a:pt x="63627" y="34326"/>
                    <a:pt x="63627" y="34635"/>
                  </a:cubicBezTo>
                  <a:cubicBezTo>
                    <a:pt x="63627" y="34933"/>
                    <a:pt x="63377" y="35195"/>
                    <a:pt x="63056" y="35195"/>
                  </a:cubicBezTo>
                  <a:cubicBezTo>
                    <a:pt x="62746" y="35195"/>
                    <a:pt x="62496" y="34945"/>
                    <a:pt x="62496" y="34635"/>
                  </a:cubicBezTo>
                  <a:cubicBezTo>
                    <a:pt x="62496" y="34302"/>
                    <a:pt x="62746" y="34064"/>
                    <a:pt x="63056" y="34064"/>
                  </a:cubicBezTo>
                  <a:close/>
                  <a:moveTo>
                    <a:pt x="66782" y="34064"/>
                  </a:moveTo>
                  <a:cubicBezTo>
                    <a:pt x="67080" y="34064"/>
                    <a:pt x="67342" y="34326"/>
                    <a:pt x="67342" y="34635"/>
                  </a:cubicBezTo>
                  <a:cubicBezTo>
                    <a:pt x="67342" y="34933"/>
                    <a:pt x="67092" y="35195"/>
                    <a:pt x="66782" y="35195"/>
                  </a:cubicBezTo>
                  <a:cubicBezTo>
                    <a:pt x="66473" y="35195"/>
                    <a:pt x="66211" y="34945"/>
                    <a:pt x="66211" y="34635"/>
                  </a:cubicBezTo>
                  <a:cubicBezTo>
                    <a:pt x="66235" y="34302"/>
                    <a:pt x="66473" y="34064"/>
                    <a:pt x="66782" y="34064"/>
                  </a:cubicBezTo>
                  <a:close/>
                  <a:moveTo>
                    <a:pt x="70509" y="34064"/>
                  </a:moveTo>
                  <a:cubicBezTo>
                    <a:pt x="70807" y="34064"/>
                    <a:pt x="71080" y="34326"/>
                    <a:pt x="71080" y="34635"/>
                  </a:cubicBezTo>
                  <a:cubicBezTo>
                    <a:pt x="71080" y="34933"/>
                    <a:pt x="70830" y="35195"/>
                    <a:pt x="70509" y="35195"/>
                  </a:cubicBezTo>
                  <a:cubicBezTo>
                    <a:pt x="70199" y="35195"/>
                    <a:pt x="69949" y="34945"/>
                    <a:pt x="69949" y="34635"/>
                  </a:cubicBezTo>
                  <a:cubicBezTo>
                    <a:pt x="69949" y="34302"/>
                    <a:pt x="70199" y="34064"/>
                    <a:pt x="70509" y="34064"/>
                  </a:cubicBezTo>
                  <a:close/>
                  <a:moveTo>
                    <a:pt x="74236" y="34064"/>
                  </a:moveTo>
                  <a:cubicBezTo>
                    <a:pt x="74533" y="34064"/>
                    <a:pt x="74795" y="34326"/>
                    <a:pt x="74795" y="34635"/>
                  </a:cubicBezTo>
                  <a:cubicBezTo>
                    <a:pt x="74795" y="34933"/>
                    <a:pt x="74545" y="35195"/>
                    <a:pt x="74236" y="35195"/>
                  </a:cubicBezTo>
                  <a:cubicBezTo>
                    <a:pt x="73938" y="35195"/>
                    <a:pt x="73676" y="34945"/>
                    <a:pt x="73676" y="34635"/>
                  </a:cubicBezTo>
                  <a:cubicBezTo>
                    <a:pt x="73676" y="34302"/>
                    <a:pt x="73926" y="34064"/>
                    <a:pt x="74236" y="34064"/>
                  </a:cubicBezTo>
                  <a:close/>
                  <a:moveTo>
                    <a:pt x="77855" y="34064"/>
                  </a:moveTo>
                  <a:cubicBezTo>
                    <a:pt x="78153" y="34064"/>
                    <a:pt x="78415" y="34326"/>
                    <a:pt x="78415" y="34635"/>
                  </a:cubicBezTo>
                  <a:cubicBezTo>
                    <a:pt x="78415" y="34933"/>
                    <a:pt x="78165" y="35195"/>
                    <a:pt x="77855" y="35195"/>
                  </a:cubicBezTo>
                  <a:cubicBezTo>
                    <a:pt x="77546" y="35195"/>
                    <a:pt x="77284" y="34945"/>
                    <a:pt x="77284" y="34635"/>
                  </a:cubicBezTo>
                  <a:cubicBezTo>
                    <a:pt x="77284" y="34302"/>
                    <a:pt x="77546" y="34064"/>
                    <a:pt x="77855" y="34064"/>
                  </a:cubicBezTo>
                  <a:close/>
                  <a:moveTo>
                    <a:pt x="81570" y="34064"/>
                  </a:moveTo>
                  <a:cubicBezTo>
                    <a:pt x="81868" y="34064"/>
                    <a:pt x="82141" y="34326"/>
                    <a:pt x="82141" y="34635"/>
                  </a:cubicBezTo>
                  <a:cubicBezTo>
                    <a:pt x="82141" y="34933"/>
                    <a:pt x="81879" y="35195"/>
                    <a:pt x="81570" y="35195"/>
                  </a:cubicBezTo>
                  <a:cubicBezTo>
                    <a:pt x="81260" y="35195"/>
                    <a:pt x="81010" y="34945"/>
                    <a:pt x="81010" y="34635"/>
                  </a:cubicBezTo>
                  <a:cubicBezTo>
                    <a:pt x="81022" y="34302"/>
                    <a:pt x="81260" y="34064"/>
                    <a:pt x="81570" y="34064"/>
                  </a:cubicBezTo>
                  <a:close/>
                  <a:moveTo>
                    <a:pt x="85308" y="34064"/>
                  </a:moveTo>
                  <a:cubicBezTo>
                    <a:pt x="85606" y="34064"/>
                    <a:pt x="85880" y="34326"/>
                    <a:pt x="85880" y="34635"/>
                  </a:cubicBezTo>
                  <a:cubicBezTo>
                    <a:pt x="85880" y="34933"/>
                    <a:pt x="85618" y="35195"/>
                    <a:pt x="85308" y="35195"/>
                  </a:cubicBezTo>
                  <a:cubicBezTo>
                    <a:pt x="84999" y="35195"/>
                    <a:pt x="84749" y="34945"/>
                    <a:pt x="84749" y="34635"/>
                  </a:cubicBezTo>
                  <a:cubicBezTo>
                    <a:pt x="84749" y="34302"/>
                    <a:pt x="84999" y="34064"/>
                    <a:pt x="85308" y="34064"/>
                  </a:cubicBezTo>
                  <a:close/>
                  <a:moveTo>
                    <a:pt x="89035" y="34064"/>
                  </a:moveTo>
                  <a:cubicBezTo>
                    <a:pt x="89333" y="34064"/>
                    <a:pt x="89595" y="34326"/>
                    <a:pt x="89595" y="34635"/>
                  </a:cubicBezTo>
                  <a:cubicBezTo>
                    <a:pt x="89595" y="34933"/>
                    <a:pt x="89345" y="35195"/>
                    <a:pt x="89035" y="35195"/>
                  </a:cubicBezTo>
                  <a:cubicBezTo>
                    <a:pt x="88714" y="35195"/>
                    <a:pt x="88464" y="34945"/>
                    <a:pt x="88464" y="34635"/>
                  </a:cubicBezTo>
                  <a:cubicBezTo>
                    <a:pt x="88475" y="34302"/>
                    <a:pt x="88714" y="34064"/>
                    <a:pt x="89035" y="34064"/>
                  </a:cubicBezTo>
                  <a:close/>
                  <a:moveTo>
                    <a:pt x="92762" y="34064"/>
                  </a:moveTo>
                  <a:cubicBezTo>
                    <a:pt x="93059" y="34064"/>
                    <a:pt x="93333" y="34326"/>
                    <a:pt x="93333" y="34635"/>
                  </a:cubicBezTo>
                  <a:cubicBezTo>
                    <a:pt x="93333" y="34933"/>
                    <a:pt x="93071" y="35195"/>
                    <a:pt x="92762" y="35195"/>
                  </a:cubicBezTo>
                  <a:cubicBezTo>
                    <a:pt x="92452" y="35195"/>
                    <a:pt x="92202" y="34945"/>
                    <a:pt x="92202" y="34635"/>
                  </a:cubicBezTo>
                  <a:cubicBezTo>
                    <a:pt x="92202" y="34302"/>
                    <a:pt x="92452" y="34064"/>
                    <a:pt x="92762" y="34064"/>
                  </a:cubicBezTo>
                  <a:close/>
                  <a:moveTo>
                    <a:pt x="96488" y="34064"/>
                  </a:moveTo>
                  <a:cubicBezTo>
                    <a:pt x="96786" y="34064"/>
                    <a:pt x="97048" y="34326"/>
                    <a:pt x="97048" y="34635"/>
                  </a:cubicBezTo>
                  <a:cubicBezTo>
                    <a:pt x="97048" y="34933"/>
                    <a:pt x="96798" y="35195"/>
                    <a:pt x="96488" y="35195"/>
                  </a:cubicBezTo>
                  <a:cubicBezTo>
                    <a:pt x="96191" y="35195"/>
                    <a:pt x="95917" y="34945"/>
                    <a:pt x="95917" y="34635"/>
                  </a:cubicBezTo>
                  <a:cubicBezTo>
                    <a:pt x="95917" y="34302"/>
                    <a:pt x="96179" y="34064"/>
                    <a:pt x="96488" y="34064"/>
                  </a:cubicBezTo>
                  <a:close/>
                  <a:moveTo>
                    <a:pt x="100203" y="34064"/>
                  </a:moveTo>
                  <a:cubicBezTo>
                    <a:pt x="100501" y="34064"/>
                    <a:pt x="100775" y="34326"/>
                    <a:pt x="100775" y="34635"/>
                  </a:cubicBezTo>
                  <a:cubicBezTo>
                    <a:pt x="100775" y="34933"/>
                    <a:pt x="100513" y="35195"/>
                    <a:pt x="100203" y="35195"/>
                  </a:cubicBezTo>
                  <a:cubicBezTo>
                    <a:pt x="99905" y="35195"/>
                    <a:pt x="99644" y="34945"/>
                    <a:pt x="99644" y="34635"/>
                  </a:cubicBezTo>
                  <a:cubicBezTo>
                    <a:pt x="99655" y="34302"/>
                    <a:pt x="99894" y="34064"/>
                    <a:pt x="100203" y="34064"/>
                  </a:cubicBezTo>
                  <a:close/>
                  <a:moveTo>
                    <a:pt x="103942" y="34064"/>
                  </a:moveTo>
                  <a:cubicBezTo>
                    <a:pt x="104239" y="34064"/>
                    <a:pt x="104513" y="34326"/>
                    <a:pt x="104513" y="34635"/>
                  </a:cubicBezTo>
                  <a:cubicBezTo>
                    <a:pt x="104513" y="34933"/>
                    <a:pt x="104251" y="35195"/>
                    <a:pt x="103942" y="35195"/>
                  </a:cubicBezTo>
                  <a:cubicBezTo>
                    <a:pt x="103644" y="35195"/>
                    <a:pt x="103382" y="34945"/>
                    <a:pt x="103382" y="34635"/>
                  </a:cubicBezTo>
                  <a:cubicBezTo>
                    <a:pt x="103382" y="34302"/>
                    <a:pt x="103632" y="34064"/>
                    <a:pt x="103942" y="34064"/>
                  </a:cubicBezTo>
                  <a:close/>
                  <a:moveTo>
                    <a:pt x="107668" y="34064"/>
                  </a:moveTo>
                  <a:cubicBezTo>
                    <a:pt x="107966" y="34064"/>
                    <a:pt x="108228" y="34326"/>
                    <a:pt x="108228" y="34635"/>
                  </a:cubicBezTo>
                  <a:cubicBezTo>
                    <a:pt x="108228" y="34933"/>
                    <a:pt x="107978" y="35195"/>
                    <a:pt x="107668" y="35195"/>
                  </a:cubicBezTo>
                  <a:cubicBezTo>
                    <a:pt x="107371" y="35195"/>
                    <a:pt x="107097" y="34945"/>
                    <a:pt x="107097" y="34635"/>
                  </a:cubicBezTo>
                  <a:cubicBezTo>
                    <a:pt x="107109" y="34302"/>
                    <a:pt x="107347" y="34064"/>
                    <a:pt x="107668" y="34064"/>
                  </a:cubicBezTo>
                  <a:close/>
                  <a:moveTo>
                    <a:pt x="111395" y="34064"/>
                  </a:moveTo>
                  <a:cubicBezTo>
                    <a:pt x="111693" y="34064"/>
                    <a:pt x="111967" y="34326"/>
                    <a:pt x="111967" y="34635"/>
                  </a:cubicBezTo>
                  <a:cubicBezTo>
                    <a:pt x="111967" y="34933"/>
                    <a:pt x="111705" y="35195"/>
                    <a:pt x="111395" y="35195"/>
                  </a:cubicBezTo>
                  <a:cubicBezTo>
                    <a:pt x="111085" y="35195"/>
                    <a:pt x="110835" y="34945"/>
                    <a:pt x="110835" y="34635"/>
                  </a:cubicBezTo>
                  <a:cubicBezTo>
                    <a:pt x="110835" y="34302"/>
                    <a:pt x="111085" y="34064"/>
                    <a:pt x="111395" y="34064"/>
                  </a:cubicBezTo>
                  <a:close/>
                  <a:moveTo>
                    <a:pt x="115122" y="34064"/>
                  </a:moveTo>
                  <a:cubicBezTo>
                    <a:pt x="115419" y="34064"/>
                    <a:pt x="115681" y="34326"/>
                    <a:pt x="115681" y="34635"/>
                  </a:cubicBezTo>
                  <a:cubicBezTo>
                    <a:pt x="115681" y="34933"/>
                    <a:pt x="115431" y="35195"/>
                    <a:pt x="115122" y="35195"/>
                  </a:cubicBezTo>
                  <a:cubicBezTo>
                    <a:pt x="114812" y="35195"/>
                    <a:pt x="114550" y="34945"/>
                    <a:pt x="114550" y="34635"/>
                  </a:cubicBezTo>
                  <a:cubicBezTo>
                    <a:pt x="114574" y="34302"/>
                    <a:pt x="114812" y="34064"/>
                    <a:pt x="115122" y="34064"/>
                  </a:cubicBezTo>
                  <a:close/>
                  <a:moveTo>
                    <a:pt x="118860" y="34064"/>
                  </a:moveTo>
                  <a:cubicBezTo>
                    <a:pt x="119158" y="34064"/>
                    <a:pt x="119420" y="34326"/>
                    <a:pt x="119420" y="34635"/>
                  </a:cubicBezTo>
                  <a:cubicBezTo>
                    <a:pt x="119420" y="34933"/>
                    <a:pt x="119170" y="35195"/>
                    <a:pt x="118860" y="35195"/>
                  </a:cubicBezTo>
                  <a:cubicBezTo>
                    <a:pt x="118539" y="35195"/>
                    <a:pt x="118289" y="34945"/>
                    <a:pt x="118289" y="34635"/>
                  </a:cubicBezTo>
                  <a:cubicBezTo>
                    <a:pt x="118289" y="34302"/>
                    <a:pt x="118539" y="34064"/>
                    <a:pt x="118860" y="34064"/>
                  </a:cubicBezTo>
                  <a:close/>
                  <a:moveTo>
                    <a:pt x="122575" y="34064"/>
                  </a:moveTo>
                  <a:cubicBezTo>
                    <a:pt x="122873" y="34064"/>
                    <a:pt x="123146" y="34326"/>
                    <a:pt x="123146" y="34635"/>
                  </a:cubicBezTo>
                  <a:cubicBezTo>
                    <a:pt x="123146" y="34933"/>
                    <a:pt x="122885" y="35195"/>
                    <a:pt x="122575" y="35195"/>
                  </a:cubicBezTo>
                  <a:cubicBezTo>
                    <a:pt x="122265" y="35195"/>
                    <a:pt x="122015" y="34945"/>
                    <a:pt x="122015" y="34635"/>
                  </a:cubicBezTo>
                  <a:cubicBezTo>
                    <a:pt x="122027" y="34302"/>
                    <a:pt x="122277" y="34064"/>
                    <a:pt x="122575" y="34064"/>
                  </a:cubicBezTo>
                  <a:close/>
                  <a:moveTo>
                    <a:pt x="126314" y="34064"/>
                  </a:moveTo>
                  <a:cubicBezTo>
                    <a:pt x="126611" y="34064"/>
                    <a:pt x="126873" y="34326"/>
                    <a:pt x="126873" y="34635"/>
                  </a:cubicBezTo>
                  <a:cubicBezTo>
                    <a:pt x="126873" y="34933"/>
                    <a:pt x="126623" y="35195"/>
                    <a:pt x="126314" y="35195"/>
                  </a:cubicBezTo>
                  <a:cubicBezTo>
                    <a:pt x="126004" y="35195"/>
                    <a:pt x="125742" y="34945"/>
                    <a:pt x="125742" y="34635"/>
                  </a:cubicBezTo>
                  <a:cubicBezTo>
                    <a:pt x="125742" y="34302"/>
                    <a:pt x="126004" y="34064"/>
                    <a:pt x="126314" y="34064"/>
                  </a:cubicBezTo>
                  <a:close/>
                  <a:moveTo>
                    <a:pt x="130028" y="34064"/>
                  </a:moveTo>
                  <a:cubicBezTo>
                    <a:pt x="130326" y="34064"/>
                    <a:pt x="130600" y="34326"/>
                    <a:pt x="130600" y="34635"/>
                  </a:cubicBezTo>
                  <a:cubicBezTo>
                    <a:pt x="130600" y="34933"/>
                    <a:pt x="130350" y="35195"/>
                    <a:pt x="130028" y="35195"/>
                  </a:cubicBezTo>
                  <a:cubicBezTo>
                    <a:pt x="129731" y="35195"/>
                    <a:pt x="129469" y="34945"/>
                    <a:pt x="129469" y="34635"/>
                  </a:cubicBezTo>
                  <a:cubicBezTo>
                    <a:pt x="129469" y="34302"/>
                    <a:pt x="129719" y="34064"/>
                    <a:pt x="130028" y="34064"/>
                  </a:cubicBezTo>
                  <a:close/>
                  <a:moveTo>
                    <a:pt x="133767" y="34064"/>
                  </a:moveTo>
                  <a:cubicBezTo>
                    <a:pt x="134065" y="34064"/>
                    <a:pt x="134326" y="34326"/>
                    <a:pt x="134326" y="34635"/>
                  </a:cubicBezTo>
                  <a:cubicBezTo>
                    <a:pt x="134326" y="34933"/>
                    <a:pt x="134076" y="35195"/>
                    <a:pt x="133767" y="35195"/>
                  </a:cubicBezTo>
                  <a:cubicBezTo>
                    <a:pt x="133469" y="35195"/>
                    <a:pt x="133207" y="34945"/>
                    <a:pt x="133207" y="34635"/>
                  </a:cubicBezTo>
                  <a:cubicBezTo>
                    <a:pt x="133207" y="34302"/>
                    <a:pt x="133457" y="34064"/>
                    <a:pt x="133767" y="34064"/>
                  </a:cubicBezTo>
                  <a:close/>
                  <a:moveTo>
                    <a:pt x="137494" y="34064"/>
                  </a:moveTo>
                  <a:cubicBezTo>
                    <a:pt x="137791" y="34064"/>
                    <a:pt x="138053" y="34326"/>
                    <a:pt x="138053" y="34635"/>
                  </a:cubicBezTo>
                  <a:cubicBezTo>
                    <a:pt x="138053" y="34933"/>
                    <a:pt x="137803" y="35195"/>
                    <a:pt x="137494" y="35195"/>
                  </a:cubicBezTo>
                  <a:cubicBezTo>
                    <a:pt x="137196" y="35195"/>
                    <a:pt x="136922" y="34945"/>
                    <a:pt x="136922" y="34635"/>
                  </a:cubicBezTo>
                  <a:cubicBezTo>
                    <a:pt x="136934" y="34302"/>
                    <a:pt x="137172" y="34064"/>
                    <a:pt x="137494" y="34064"/>
                  </a:cubicBezTo>
                  <a:close/>
                  <a:moveTo>
                    <a:pt x="141220" y="34064"/>
                  </a:moveTo>
                  <a:cubicBezTo>
                    <a:pt x="141518" y="34064"/>
                    <a:pt x="141792" y="34326"/>
                    <a:pt x="141792" y="34635"/>
                  </a:cubicBezTo>
                  <a:cubicBezTo>
                    <a:pt x="141792" y="34933"/>
                    <a:pt x="141530" y="35195"/>
                    <a:pt x="141220" y="35195"/>
                  </a:cubicBezTo>
                  <a:cubicBezTo>
                    <a:pt x="140911" y="35195"/>
                    <a:pt x="140661" y="34945"/>
                    <a:pt x="140661" y="34635"/>
                  </a:cubicBezTo>
                  <a:cubicBezTo>
                    <a:pt x="140661" y="34302"/>
                    <a:pt x="140911" y="34064"/>
                    <a:pt x="141220" y="34064"/>
                  </a:cubicBezTo>
                  <a:close/>
                  <a:moveTo>
                    <a:pt x="1548" y="35933"/>
                  </a:moveTo>
                  <a:cubicBezTo>
                    <a:pt x="1846" y="35933"/>
                    <a:pt x="2119" y="36183"/>
                    <a:pt x="2119" y="36493"/>
                  </a:cubicBezTo>
                  <a:cubicBezTo>
                    <a:pt x="2119" y="36790"/>
                    <a:pt x="1858" y="37064"/>
                    <a:pt x="1548" y="37064"/>
                  </a:cubicBezTo>
                  <a:cubicBezTo>
                    <a:pt x="1238" y="37064"/>
                    <a:pt x="988" y="36802"/>
                    <a:pt x="988" y="36493"/>
                  </a:cubicBezTo>
                  <a:cubicBezTo>
                    <a:pt x="988" y="36183"/>
                    <a:pt x="1238" y="35933"/>
                    <a:pt x="1548" y="35933"/>
                  </a:cubicBezTo>
                  <a:close/>
                  <a:moveTo>
                    <a:pt x="5287" y="35933"/>
                  </a:moveTo>
                  <a:cubicBezTo>
                    <a:pt x="5596" y="35933"/>
                    <a:pt x="5846" y="36183"/>
                    <a:pt x="5846" y="36493"/>
                  </a:cubicBezTo>
                  <a:cubicBezTo>
                    <a:pt x="5846" y="36802"/>
                    <a:pt x="5596" y="37064"/>
                    <a:pt x="5287" y="37064"/>
                  </a:cubicBezTo>
                  <a:cubicBezTo>
                    <a:pt x="4977" y="37064"/>
                    <a:pt x="4715" y="36802"/>
                    <a:pt x="4715" y="36493"/>
                  </a:cubicBezTo>
                  <a:cubicBezTo>
                    <a:pt x="4715" y="36183"/>
                    <a:pt x="4977" y="35933"/>
                    <a:pt x="5287" y="35933"/>
                  </a:cubicBezTo>
                  <a:close/>
                  <a:moveTo>
                    <a:pt x="9001" y="35933"/>
                  </a:moveTo>
                  <a:cubicBezTo>
                    <a:pt x="9299" y="35933"/>
                    <a:pt x="9573" y="36183"/>
                    <a:pt x="9573" y="36493"/>
                  </a:cubicBezTo>
                  <a:cubicBezTo>
                    <a:pt x="9573" y="36790"/>
                    <a:pt x="9323" y="37064"/>
                    <a:pt x="9001" y="37064"/>
                  </a:cubicBezTo>
                  <a:cubicBezTo>
                    <a:pt x="8704" y="37064"/>
                    <a:pt x="8442" y="36802"/>
                    <a:pt x="8442" y="36493"/>
                  </a:cubicBezTo>
                  <a:cubicBezTo>
                    <a:pt x="8442" y="36183"/>
                    <a:pt x="8692" y="35933"/>
                    <a:pt x="9001" y="35933"/>
                  </a:cubicBezTo>
                  <a:close/>
                  <a:moveTo>
                    <a:pt x="12728" y="35933"/>
                  </a:moveTo>
                  <a:cubicBezTo>
                    <a:pt x="13037" y="35933"/>
                    <a:pt x="13288" y="36183"/>
                    <a:pt x="13288" y="36493"/>
                  </a:cubicBezTo>
                  <a:cubicBezTo>
                    <a:pt x="13288" y="36802"/>
                    <a:pt x="13037" y="37064"/>
                    <a:pt x="12728" y="37064"/>
                  </a:cubicBezTo>
                  <a:cubicBezTo>
                    <a:pt x="12418" y="37064"/>
                    <a:pt x="12156" y="36802"/>
                    <a:pt x="12156" y="36493"/>
                  </a:cubicBezTo>
                  <a:cubicBezTo>
                    <a:pt x="12180" y="36183"/>
                    <a:pt x="12418" y="35933"/>
                    <a:pt x="12728" y="35933"/>
                  </a:cubicBezTo>
                  <a:close/>
                  <a:moveTo>
                    <a:pt x="16466" y="35933"/>
                  </a:moveTo>
                  <a:cubicBezTo>
                    <a:pt x="16764" y="35933"/>
                    <a:pt x="17026" y="36183"/>
                    <a:pt x="17026" y="36493"/>
                  </a:cubicBezTo>
                  <a:cubicBezTo>
                    <a:pt x="17026" y="36790"/>
                    <a:pt x="16776" y="37064"/>
                    <a:pt x="16466" y="37064"/>
                  </a:cubicBezTo>
                  <a:cubicBezTo>
                    <a:pt x="16169" y="37064"/>
                    <a:pt x="15895" y="36802"/>
                    <a:pt x="15895" y="36493"/>
                  </a:cubicBezTo>
                  <a:cubicBezTo>
                    <a:pt x="15895" y="36183"/>
                    <a:pt x="16145" y="35933"/>
                    <a:pt x="16466" y="35933"/>
                  </a:cubicBezTo>
                  <a:close/>
                  <a:moveTo>
                    <a:pt x="20181" y="35933"/>
                  </a:moveTo>
                  <a:cubicBezTo>
                    <a:pt x="20491" y="35933"/>
                    <a:pt x="20753" y="36183"/>
                    <a:pt x="20753" y="36493"/>
                  </a:cubicBezTo>
                  <a:cubicBezTo>
                    <a:pt x="20753" y="36802"/>
                    <a:pt x="20491" y="37064"/>
                    <a:pt x="20181" y="37064"/>
                  </a:cubicBezTo>
                  <a:cubicBezTo>
                    <a:pt x="19872" y="37064"/>
                    <a:pt x="19622" y="36802"/>
                    <a:pt x="19622" y="36493"/>
                  </a:cubicBezTo>
                  <a:cubicBezTo>
                    <a:pt x="19634" y="36183"/>
                    <a:pt x="19872" y="35933"/>
                    <a:pt x="20181" y="35933"/>
                  </a:cubicBezTo>
                  <a:close/>
                  <a:moveTo>
                    <a:pt x="23920" y="35933"/>
                  </a:moveTo>
                  <a:cubicBezTo>
                    <a:pt x="24217" y="35933"/>
                    <a:pt x="24479" y="36183"/>
                    <a:pt x="24479" y="36493"/>
                  </a:cubicBezTo>
                  <a:cubicBezTo>
                    <a:pt x="24479" y="36790"/>
                    <a:pt x="24229" y="37064"/>
                    <a:pt x="23920" y="37064"/>
                  </a:cubicBezTo>
                  <a:cubicBezTo>
                    <a:pt x="23610" y="37064"/>
                    <a:pt x="23348" y="36802"/>
                    <a:pt x="23348" y="36493"/>
                  </a:cubicBezTo>
                  <a:cubicBezTo>
                    <a:pt x="23348" y="36183"/>
                    <a:pt x="23610" y="35933"/>
                    <a:pt x="23920" y="35933"/>
                  </a:cubicBezTo>
                  <a:close/>
                  <a:moveTo>
                    <a:pt x="27635" y="35933"/>
                  </a:moveTo>
                  <a:cubicBezTo>
                    <a:pt x="27956" y="35933"/>
                    <a:pt x="28206" y="36183"/>
                    <a:pt x="28206" y="36493"/>
                  </a:cubicBezTo>
                  <a:cubicBezTo>
                    <a:pt x="28206" y="36802"/>
                    <a:pt x="27956" y="37064"/>
                    <a:pt x="27635" y="37064"/>
                  </a:cubicBezTo>
                  <a:cubicBezTo>
                    <a:pt x="27325" y="37064"/>
                    <a:pt x="27075" y="36802"/>
                    <a:pt x="27075" y="36493"/>
                  </a:cubicBezTo>
                  <a:cubicBezTo>
                    <a:pt x="27087" y="36183"/>
                    <a:pt x="27325" y="35933"/>
                    <a:pt x="27635" y="35933"/>
                  </a:cubicBezTo>
                  <a:close/>
                  <a:moveTo>
                    <a:pt x="31373" y="35933"/>
                  </a:moveTo>
                  <a:cubicBezTo>
                    <a:pt x="31671" y="35933"/>
                    <a:pt x="31945" y="36183"/>
                    <a:pt x="31945" y="36493"/>
                  </a:cubicBezTo>
                  <a:cubicBezTo>
                    <a:pt x="31945" y="36790"/>
                    <a:pt x="31683" y="37064"/>
                    <a:pt x="31373" y="37064"/>
                  </a:cubicBezTo>
                  <a:cubicBezTo>
                    <a:pt x="31064" y="37064"/>
                    <a:pt x="30814" y="36802"/>
                    <a:pt x="30814" y="36493"/>
                  </a:cubicBezTo>
                  <a:cubicBezTo>
                    <a:pt x="30814" y="36183"/>
                    <a:pt x="31064" y="35933"/>
                    <a:pt x="31373" y="35933"/>
                  </a:cubicBezTo>
                  <a:close/>
                  <a:moveTo>
                    <a:pt x="35100" y="35933"/>
                  </a:moveTo>
                  <a:cubicBezTo>
                    <a:pt x="35409" y="35933"/>
                    <a:pt x="35659" y="36183"/>
                    <a:pt x="35659" y="36493"/>
                  </a:cubicBezTo>
                  <a:cubicBezTo>
                    <a:pt x="35659" y="36802"/>
                    <a:pt x="35409" y="37064"/>
                    <a:pt x="35100" y="37064"/>
                  </a:cubicBezTo>
                  <a:cubicBezTo>
                    <a:pt x="34778" y="37064"/>
                    <a:pt x="34528" y="36802"/>
                    <a:pt x="34528" y="36493"/>
                  </a:cubicBezTo>
                  <a:cubicBezTo>
                    <a:pt x="34540" y="36183"/>
                    <a:pt x="34778" y="35933"/>
                    <a:pt x="35100" y="35933"/>
                  </a:cubicBezTo>
                  <a:close/>
                  <a:moveTo>
                    <a:pt x="38815" y="35933"/>
                  </a:moveTo>
                  <a:cubicBezTo>
                    <a:pt x="39112" y="35933"/>
                    <a:pt x="39386" y="36183"/>
                    <a:pt x="39386" y="36493"/>
                  </a:cubicBezTo>
                  <a:cubicBezTo>
                    <a:pt x="39386" y="36790"/>
                    <a:pt x="39124" y="37064"/>
                    <a:pt x="38815" y="37064"/>
                  </a:cubicBezTo>
                  <a:cubicBezTo>
                    <a:pt x="38517" y="37064"/>
                    <a:pt x="38255" y="36802"/>
                    <a:pt x="38255" y="36493"/>
                  </a:cubicBezTo>
                  <a:cubicBezTo>
                    <a:pt x="38267" y="36183"/>
                    <a:pt x="38505" y="35933"/>
                    <a:pt x="38815" y="35933"/>
                  </a:cubicBezTo>
                  <a:close/>
                  <a:moveTo>
                    <a:pt x="42553" y="35933"/>
                  </a:moveTo>
                  <a:cubicBezTo>
                    <a:pt x="42863" y="35933"/>
                    <a:pt x="43113" y="36183"/>
                    <a:pt x="43113" y="36493"/>
                  </a:cubicBezTo>
                  <a:cubicBezTo>
                    <a:pt x="43113" y="36802"/>
                    <a:pt x="42863" y="37064"/>
                    <a:pt x="42553" y="37064"/>
                  </a:cubicBezTo>
                  <a:cubicBezTo>
                    <a:pt x="42232" y="37064"/>
                    <a:pt x="41982" y="36802"/>
                    <a:pt x="41982" y="36493"/>
                  </a:cubicBezTo>
                  <a:cubicBezTo>
                    <a:pt x="41982" y="36183"/>
                    <a:pt x="42244" y="35933"/>
                    <a:pt x="42553" y="35933"/>
                  </a:cubicBezTo>
                  <a:close/>
                  <a:moveTo>
                    <a:pt x="46268" y="35933"/>
                  </a:moveTo>
                  <a:cubicBezTo>
                    <a:pt x="46565" y="35933"/>
                    <a:pt x="46839" y="36183"/>
                    <a:pt x="46839" y="36493"/>
                  </a:cubicBezTo>
                  <a:cubicBezTo>
                    <a:pt x="46839" y="36790"/>
                    <a:pt x="46589" y="37064"/>
                    <a:pt x="46268" y="37064"/>
                  </a:cubicBezTo>
                  <a:cubicBezTo>
                    <a:pt x="45970" y="37064"/>
                    <a:pt x="45708" y="36802"/>
                    <a:pt x="45708" y="36493"/>
                  </a:cubicBezTo>
                  <a:cubicBezTo>
                    <a:pt x="45720" y="36183"/>
                    <a:pt x="45958" y="35933"/>
                    <a:pt x="46268" y="35933"/>
                  </a:cubicBezTo>
                  <a:close/>
                  <a:moveTo>
                    <a:pt x="50006" y="35933"/>
                  </a:moveTo>
                  <a:cubicBezTo>
                    <a:pt x="50316" y="35933"/>
                    <a:pt x="50578" y="36183"/>
                    <a:pt x="50578" y="36493"/>
                  </a:cubicBezTo>
                  <a:cubicBezTo>
                    <a:pt x="50578" y="36802"/>
                    <a:pt x="50316" y="37064"/>
                    <a:pt x="50006" y="37064"/>
                  </a:cubicBezTo>
                  <a:cubicBezTo>
                    <a:pt x="49697" y="37064"/>
                    <a:pt x="49447" y="36802"/>
                    <a:pt x="49447" y="36493"/>
                  </a:cubicBezTo>
                  <a:cubicBezTo>
                    <a:pt x="49447" y="36183"/>
                    <a:pt x="49697" y="35933"/>
                    <a:pt x="50006" y="35933"/>
                  </a:cubicBezTo>
                  <a:close/>
                  <a:moveTo>
                    <a:pt x="53733" y="35933"/>
                  </a:moveTo>
                  <a:cubicBezTo>
                    <a:pt x="54031" y="35933"/>
                    <a:pt x="54293" y="36183"/>
                    <a:pt x="54293" y="36493"/>
                  </a:cubicBezTo>
                  <a:cubicBezTo>
                    <a:pt x="54293" y="36790"/>
                    <a:pt x="54043" y="37064"/>
                    <a:pt x="53733" y="37064"/>
                  </a:cubicBezTo>
                  <a:cubicBezTo>
                    <a:pt x="53412" y="37064"/>
                    <a:pt x="53162" y="36802"/>
                    <a:pt x="53162" y="36493"/>
                  </a:cubicBezTo>
                  <a:cubicBezTo>
                    <a:pt x="53173" y="36183"/>
                    <a:pt x="53412" y="35933"/>
                    <a:pt x="53733" y="35933"/>
                  </a:cubicBezTo>
                  <a:close/>
                  <a:moveTo>
                    <a:pt x="57460" y="35933"/>
                  </a:moveTo>
                  <a:cubicBezTo>
                    <a:pt x="57781" y="35933"/>
                    <a:pt x="58031" y="36183"/>
                    <a:pt x="58031" y="36493"/>
                  </a:cubicBezTo>
                  <a:cubicBezTo>
                    <a:pt x="58031" y="36802"/>
                    <a:pt x="57781" y="37064"/>
                    <a:pt x="57460" y="37064"/>
                  </a:cubicBezTo>
                  <a:cubicBezTo>
                    <a:pt x="57150" y="37064"/>
                    <a:pt x="56900" y="36802"/>
                    <a:pt x="56900" y="36493"/>
                  </a:cubicBezTo>
                  <a:cubicBezTo>
                    <a:pt x="56900" y="36183"/>
                    <a:pt x="57150" y="35933"/>
                    <a:pt x="57460" y="35933"/>
                  </a:cubicBezTo>
                  <a:close/>
                  <a:moveTo>
                    <a:pt x="61186" y="35933"/>
                  </a:moveTo>
                  <a:cubicBezTo>
                    <a:pt x="61484" y="35933"/>
                    <a:pt x="61746" y="36183"/>
                    <a:pt x="61746" y="36493"/>
                  </a:cubicBezTo>
                  <a:cubicBezTo>
                    <a:pt x="61746" y="36790"/>
                    <a:pt x="61496" y="37064"/>
                    <a:pt x="61186" y="37064"/>
                  </a:cubicBezTo>
                  <a:cubicBezTo>
                    <a:pt x="60877" y="37064"/>
                    <a:pt x="60615" y="36802"/>
                    <a:pt x="60615" y="36493"/>
                  </a:cubicBezTo>
                  <a:cubicBezTo>
                    <a:pt x="60639" y="36183"/>
                    <a:pt x="60877" y="35933"/>
                    <a:pt x="61186" y="35933"/>
                  </a:cubicBezTo>
                  <a:close/>
                  <a:moveTo>
                    <a:pt x="64925" y="35933"/>
                  </a:moveTo>
                  <a:cubicBezTo>
                    <a:pt x="65234" y="35933"/>
                    <a:pt x="65485" y="36183"/>
                    <a:pt x="65485" y="36493"/>
                  </a:cubicBezTo>
                  <a:cubicBezTo>
                    <a:pt x="65485" y="36802"/>
                    <a:pt x="65234" y="37064"/>
                    <a:pt x="64925" y="37064"/>
                  </a:cubicBezTo>
                  <a:cubicBezTo>
                    <a:pt x="64603" y="37064"/>
                    <a:pt x="64353" y="36802"/>
                    <a:pt x="64353" y="36493"/>
                  </a:cubicBezTo>
                  <a:cubicBezTo>
                    <a:pt x="64353" y="36183"/>
                    <a:pt x="64603" y="35933"/>
                    <a:pt x="64925" y="35933"/>
                  </a:cubicBezTo>
                  <a:close/>
                  <a:moveTo>
                    <a:pt x="68640" y="35933"/>
                  </a:moveTo>
                  <a:cubicBezTo>
                    <a:pt x="68937" y="35933"/>
                    <a:pt x="69211" y="36183"/>
                    <a:pt x="69211" y="36493"/>
                  </a:cubicBezTo>
                  <a:cubicBezTo>
                    <a:pt x="69211" y="36790"/>
                    <a:pt x="68949" y="37064"/>
                    <a:pt x="68640" y="37064"/>
                  </a:cubicBezTo>
                  <a:cubicBezTo>
                    <a:pt x="68330" y="37064"/>
                    <a:pt x="68080" y="36802"/>
                    <a:pt x="68080" y="36493"/>
                  </a:cubicBezTo>
                  <a:cubicBezTo>
                    <a:pt x="68092" y="36183"/>
                    <a:pt x="68330" y="35933"/>
                    <a:pt x="68640" y="35933"/>
                  </a:cubicBezTo>
                  <a:close/>
                  <a:moveTo>
                    <a:pt x="72366" y="35933"/>
                  </a:moveTo>
                  <a:cubicBezTo>
                    <a:pt x="72676" y="35933"/>
                    <a:pt x="72926" y="36183"/>
                    <a:pt x="72926" y="36493"/>
                  </a:cubicBezTo>
                  <a:cubicBezTo>
                    <a:pt x="72926" y="36802"/>
                    <a:pt x="72676" y="37064"/>
                    <a:pt x="72366" y="37064"/>
                  </a:cubicBezTo>
                  <a:cubicBezTo>
                    <a:pt x="72045" y="37064"/>
                    <a:pt x="71795" y="36802"/>
                    <a:pt x="71795" y="36493"/>
                  </a:cubicBezTo>
                  <a:cubicBezTo>
                    <a:pt x="71807" y="36183"/>
                    <a:pt x="72069" y="35933"/>
                    <a:pt x="72366" y="35933"/>
                  </a:cubicBezTo>
                  <a:close/>
                  <a:moveTo>
                    <a:pt x="76093" y="35933"/>
                  </a:moveTo>
                  <a:cubicBezTo>
                    <a:pt x="76391" y="35933"/>
                    <a:pt x="76664" y="36183"/>
                    <a:pt x="76664" y="36493"/>
                  </a:cubicBezTo>
                  <a:cubicBezTo>
                    <a:pt x="76664" y="36790"/>
                    <a:pt x="76403" y="37064"/>
                    <a:pt x="76093" y="37064"/>
                  </a:cubicBezTo>
                  <a:cubicBezTo>
                    <a:pt x="75795" y="37064"/>
                    <a:pt x="75533" y="36802"/>
                    <a:pt x="75533" y="36493"/>
                  </a:cubicBezTo>
                  <a:cubicBezTo>
                    <a:pt x="75533" y="36183"/>
                    <a:pt x="75783" y="35933"/>
                    <a:pt x="76093" y="35933"/>
                  </a:cubicBezTo>
                  <a:close/>
                  <a:moveTo>
                    <a:pt x="79712" y="35933"/>
                  </a:moveTo>
                  <a:cubicBezTo>
                    <a:pt x="80010" y="35933"/>
                    <a:pt x="80284" y="36183"/>
                    <a:pt x="80284" y="36493"/>
                  </a:cubicBezTo>
                  <a:cubicBezTo>
                    <a:pt x="80284" y="36790"/>
                    <a:pt x="80022" y="37064"/>
                    <a:pt x="79712" y="37064"/>
                  </a:cubicBezTo>
                  <a:cubicBezTo>
                    <a:pt x="79403" y="37064"/>
                    <a:pt x="79153" y="36802"/>
                    <a:pt x="79153" y="36493"/>
                  </a:cubicBezTo>
                  <a:cubicBezTo>
                    <a:pt x="79165" y="36183"/>
                    <a:pt x="79403" y="35933"/>
                    <a:pt x="79712" y="35933"/>
                  </a:cubicBezTo>
                  <a:close/>
                  <a:moveTo>
                    <a:pt x="83451" y="35933"/>
                  </a:moveTo>
                  <a:cubicBezTo>
                    <a:pt x="83761" y="35933"/>
                    <a:pt x="84011" y="36183"/>
                    <a:pt x="84011" y="36493"/>
                  </a:cubicBezTo>
                  <a:cubicBezTo>
                    <a:pt x="84011" y="36802"/>
                    <a:pt x="83761" y="37064"/>
                    <a:pt x="83451" y="37064"/>
                  </a:cubicBezTo>
                  <a:cubicBezTo>
                    <a:pt x="83141" y="37064"/>
                    <a:pt x="82880" y="36802"/>
                    <a:pt x="82880" y="36493"/>
                  </a:cubicBezTo>
                  <a:cubicBezTo>
                    <a:pt x="82880" y="36183"/>
                    <a:pt x="83141" y="35933"/>
                    <a:pt x="83451" y="35933"/>
                  </a:cubicBezTo>
                  <a:close/>
                  <a:moveTo>
                    <a:pt x="87166" y="35933"/>
                  </a:moveTo>
                  <a:cubicBezTo>
                    <a:pt x="87463" y="35933"/>
                    <a:pt x="87737" y="36183"/>
                    <a:pt x="87737" y="36493"/>
                  </a:cubicBezTo>
                  <a:cubicBezTo>
                    <a:pt x="87737" y="36790"/>
                    <a:pt x="87475" y="37064"/>
                    <a:pt x="87166" y="37064"/>
                  </a:cubicBezTo>
                  <a:cubicBezTo>
                    <a:pt x="86856" y="37064"/>
                    <a:pt x="86606" y="36802"/>
                    <a:pt x="86606" y="36493"/>
                  </a:cubicBezTo>
                  <a:cubicBezTo>
                    <a:pt x="86618" y="36183"/>
                    <a:pt x="86856" y="35933"/>
                    <a:pt x="87166" y="35933"/>
                  </a:cubicBezTo>
                  <a:close/>
                  <a:moveTo>
                    <a:pt x="90904" y="35933"/>
                  </a:moveTo>
                  <a:cubicBezTo>
                    <a:pt x="91214" y="35933"/>
                    <a:pt x="91464" y="36183"/>
                    <a:pt x="91464" y="36493"/>
                  </a:cubicBezTo>
                  <a:cubicBezTo>
                    <a:pt x="91464" y="36802"/>
                    <a:pt x="91214" y="37064"/>
                    <a:pt x="90904" y="37064"/>
                  </a:cubicBezTo>
                  <a:cubicBezTo>
                    <a:pt x="90595" y="37064"/>
                    <a:pt x="90345" y="36802"/>
                    <a:pt x="90345" y="36493"/>
                  </a:cubicBezTo>
                  <a:cubicBezTo>
                    <a:pt x="90345" y="36183"/>
                    <a:pt x="90595" y="35933"/>
                    <a:pt x="90904" y="35933"/>
                  </a:cubicBezTo>
                  <a:close/>
                  <a:moveTo>
                    <a:pt x="94631" y="35933"/>
                  </a:moveTo>
                  <a:cubicBezTo>
                    <a:pt x="94929" y="35933"/>
                    <a:pt x="95191" y="36183"/>
                    <a:pt x="95191" y="36493"/>
                  </a:cubicBezTo>
                  <a:cubicBezTo>
                    <a:pt x="95191" y="36790"/>
                    <a:pt x="94941" y="37064"/>
                    <a:pt x="94631" y="37064"/>
                  </a:cubicBezTo>
                  <a:cubicBezTo>
                    <a:pt x="94310" y="37064"/>
                    <a:pt x="94060" y="36802"/>
                    <a:pt x="94060" y="36493"/>
                  </a:cubicBezTo>
                  <a:cubicBezTo>
                    <a:pt x="94071" y="36183"/>
                    <a:pt x="94310" y="35933"/>
                    <a:pt x="94631" y="35933"/>
                  </a:cubicBezTo>
                  <a:close/>
                  <a:moveTo>
                    <a:pt x="98346" y="35933"/>
                  </a:moveTo>
                  <a:cubicBezTo>
                    <a:pt x="98655" y="35933"/>
                    <a:pt x="98905" y="36183"/>
                    <a:pt x="98905" y="36493"/>
                  </a:cubicBezTo>
                  <a:cubicBezTo>
                    <a:pt x="98905" y="36802"/>
                    <a:pt x="98655" y="37064"/>
                    <a:pt x="98346" y="37064"/>
                  </a:cubicBezTo>
                  <a:cubicBezTo>
                    <a:pt x="98036" y="37064"/>
                    <a:pt x="97786" y="36802"/>
                    <a:pt x="97786" y="36493"/>
                  </a:cubicBezTo>
                  <a:cubicBezTo>
                    <a:pt x="97798" y="36183"/>
                    <a:pt x="98036" y="35933"/>
                    <a:pt x="98346" y="35933"/>
                  </a:cubicBezTo>
                  <a:close/>
                  <a:moveTo>
                    <a:pt x="102084" y="35933"/>
                  </a:moveTo>
                  <a:cubicBezTo>
                    <a:pt x="102382" y="35933"/>
                    <a:pt x="102644" y="36183"/>
                    <a:pt x="102644" y="36493"/>
                  </a:cubicBezTo>
                  <a:cubicBezTo>
                    <a:pt x="102644" y="36790"/>
                    <a:pt x="102394" y="37064"/>
                    <a:pt x="102084" y="37064"/>
                  </a:cubicBezTo>
                  <a:cubicBezTo>
                    <a:pt x="101787" y="37064"/>
                    <a:pt x="101513" y="36802"/>
                    <a:pt x="101513" y="36493"/>
                  </a:cubicBezTo>
                  <a:cubicBezTo>
                    <a:pt x="101513" y="36183"/>
                    <a:pt x="101775" y="35933"/>
                    <a:pt x="102084" y="35933"/>
                  </a:cubicBezTo>
                  <a:close/>
                  <a:moveTo>
                    <a:pt x="105799" y="35933"/>
                  </a:moveTo>
                  <a:cubicBezTo>
                    <a:pt x="106121" y="35933"/>
                    <a:pt x="106371" y="36183"/>
                    <a:pt x="106371" y="36493"/>
                  </a:cubicBezTo>
                  <a:cubicBezTo>
                    <a:pt x="106371" y="36802"/>
                    <a:pt x="106109" y="37064"/>
                    <a:pt x="105799" y="37064"/>
                  </a:cubicBezTo>
                  <a:cubicBezTo>
                    <a:pt x="105490" y="37064"/>
                    <a:pt x="105239" y="36802"/>
                    <a:pt x="105239" y="36493"/>
                  </a:cubicBezTo>
                  <a:cubicBezTo>
                    <a:pt x="105251" y="36183"/>
                    <a:pt x="105490" y="35933"/>
                    <a:pt x="105799" y="35933"/>
                  </a:cubicBezTo>
                  <a:close/>
                  <a:moveTo>
                    <a:pt x="109538" y="35933"/>
                  </a:moveTo>
                  <a:cubicBezTo>
                    <a:pt x="109835" y="35933"/>
                    <a:pt x="110109" y="36183"/>
                    <a:pt x="110109" y="36493"/>
                  </a:cubicBezTo>
                  <a:cubicBezTo>
                    <a:pt x="110109" y="36790"/>
                    <a:pt x="109847" y="37064"/>
                    <a:pt x="109538" y="37064"/>
                  </a:cubicBezTo>
                  <a:cubicBezTo>
                    <a:pt x="109228" y="37064"/>
                    <a:pt x="108978" y="36802"/>
                    <a:pt x="108978" y="36493"/>
                  </a:cubicBezTo>
                  <a:cubicBezTo>
                    <a:pt x="108978" y="36183"/>
                    <a:pt x="109228" y="35933"/>
                    <a:pt x="109538" y="35933"/>
                  </a:cubicBezTo>
                  <a:close/>
                  <a:moveTo>
                    <a:pt x="113264" y="35933"/>
                  </a:moveTo>
                  <a:cubicBezTo>
                    <a:pt x="113574" y="35933"/>
                    <a:pt x="113824" y="36183"/>
                    <a:pt x="113824" y="36493"/>
                  </a:cubicBezTo>
                  <a:cubicBezTo>
                    <a:pt x="113824" y="36802"/>
                    <a:pt x="113574" y="37064"/>
                    <a:pt x="113264" y="37064"/>
                  </a:cubicBezTo>
                  <a:cubicBezTo>
                    <a:pt x="112943" y="37064"/>
                    <a:pt x="112693" y="36802"/>
                    <a:pt x="112693" y="36493"/>
                  </a:cubicBezTo>
                  <a:cubicBezTo>
                    <a:pt x="112705" y="36183"/>
                    <a:pt x="112943" y="35933"/>
                    <a:pt x="113264" y="35933"/>
                  </a:cubicBezTo>
                  <a:close/>
                  <a:moveTo>
                    <a:pt x="116991" y="35933"/>
                  </a:moveTo>
                  <a:cubicBezTo>
                    <a:pt x="117289" y="35933"/>
                    <a:pt x="117562" y="36183"/>
                    <a:pt x="117562" y="36493"/>
                  </a:cubicBezTo>
                  <a:cubicBezTo>
                    <a:pt x="117562" y="36790"/>
                    <a:pt x="117312" y="37064"/>
                    <a:pt x="116991" y="37064"/>
                  </a:cubicBezTo>
                  <a:cubicBezTo>
                    <a:pt x="116681" y="37064"/>
                    <a:pt x="116431" y="36802"/>
                    <a:pt x="116431" y="36493"/>
                  </a:cubicBezTo>
                  <a:cubicBezTo>
                    <a:pt x="116431" y="36183"/>
                    <a:pt x="116681" y="35933"/>
                    <a:pt x="116991" y="35933"/>
                  </a:cubicBezTo>
                  <a:close/>
                  <a:moveTo>
                    <a:pt x="120718" y="35933"/>
                  </a:moveTo>
                  <a:cubicBezTo>
                    <a:pt x="121027" y="35933"/>
                    <a:pt x="121277" y="36183"/>
                    <a:pt x="121277" y="36493"/>
                  </a:cubicBezTo>
                  <a:cubicBezTo>
                    <a:pt x="121277" y="36802"/>
                    <a:pt x="121027" y="37064"/>
                    <a:pt x="120718" y="37064"/>
                  </a:cubicBezTo>
                  <a:cubicBezTo>
                    <a:pt x="120408" y="37064"/>
                    <a:pt x="120146" y="36802"/>
                    <a:pt x="120146" y="36493"/>
                  </a:cubicBezTo>
                  <a:cubicBezTo>
                    <a:pt x="120170" y="36183"/>
                    <a:pt x="120420" y="35933"/>
                    <a:pt x="120718" y="35933"/>
                  </a:cubicBezTo>
                  <a:close/>
                  <a:moveTo>
                    <a:pt x="124456" y="35933"/>
                  </a:moveTo>
                  <a:cubicBezTo>
                    <a:pt x="124754" y="35933"/>
                    <a:pt x="125016" y="36183"/>
                    <a:pt x="125016" y="36493"/>
                  </a:cubicBezTo>
                  <a:cubicBezTo>
                    <a:pt x="125016" y="36790"/>
                    <a:pt x="124766" y="37064"/>
                    <a:pt x="124456" y="37064"/>
                  </a:cubicBezTo>
                  <a:cubicBezTo>
                    <a:pt x="124135" y="37064"/>
                    <a:pt x="123885" y="36802"/>
                    <a:pt x="123885" y="36493"/>
                  </a:cubicBezTo>
                  <a:cubicBezTo>
                    <a:pt x="123885" y="36183"/>
                    <a:pt x="124135" y="35933"/>
                    <a:pt x="124456" y="35933"/>
                  </a:cubicBezTo>
                  <a:close/>
                  <a:moveTo>
                    <a:pt x="128171" y="35933"/>
                  </a:moveTo>
                  <a:cubicBezTo>
                    <a:pt x="128480" y="35933"/>
                    <a:pt x="128742" y="36183"/>
                    <a:pt x="128742" y="36493"/>
                  </a:cubicBezTo>
                  <a:cubicBezTo>
                    <a:pt x="128742" y="36802"/>
                    <a:pt x="128480" y="37064"/>
                    <a:pt x="128171" y="37064"/>
                  </a:cubicBezTo>
                  <a:cubicBezTo>
                    <a:pt x="127861" y="37064"/>
                    <a:pt x="127611" y="36802"/>
                    <a:pt x="127611" y="36493"/>
                  </a:cubicBezTo>
                  <a:cubicBezTo>
                    <a:pt x="127611" y="36183"/>
                    <a:pt x="127861" y="35933"/>
                    <a:pt x="128171" y="35933"/>
                  </a:cubicBezTo>
                  <a:close/>
                  <a:moveTo>
                    <a:pt x="131898" y="35933"/>
                  </a:moveTo>
                  <a:cubicBezTo>
                    <a:pt x="132195" y="35933"/>
                    <a:pt x="132457" y="36183"/>
                    <a:pt x="132457" y="36493"/>
                  </a:cubicBezTo>
                  <a:cubicBezTo>
                    <a:pt x="132457" y="36790"/>
                    <a:pt x="132207" y="37064"/>
                    <a:pt x="131898" y="37064"/>
                  </a:cubicBezTo>
                  <a:cubicBezTo>
                    <a:pt x="131600" y="37064"/>
                    <a:pt x="131326" y="36802"/>
                    <a:pt x="131326" y="36493"/>
                  </a:cubicBezTo>
                  <a:cubicBezTo>
                    <a:pt x="131338" y="36183"/>
                    <a:pt x="131576" y="35933"/>
                    <a:pt x="131898" y="35933"/>
                  </a:cubicBezTo>
                  <a:close/>
                  <a:moveTo>
                    <a:pt x="135624" y="35933"/>
                  </a:moveTo>
                  <a:cubicBezTo>
                    <a:pt x="135946" y="35933"/>
                    <a:pt x="136196" y="36183"/>
                    <a:pt x="136196" y="36493"/>
                  </a:cubicBezTo>
                  <a:cubicBezTo>
                    <a:pt x="136196" y="36802"/>
                    <a:pt x="135934" y="37064"/>
                    <a:pt x="135624" y="37064"/>
                  </a:cubicBezTo>
                  <a:cubicBezTo>
                    <a:pt x="135315" y="37064"/>
                    <a:pt x="135065" y="36802"/>
                    <a:pt x="135065" y="36493"/>
                  </a:cubicBezTo>
                  <a:cubicBezTo>
                    <a:pt x="135065" y="36183"/>
                    <a:pt x="135315" y="35933"/>
                    <a:pt x="135624" y="35933"/>
                  </a:cubicBezTo>
                  <a:close/>
                  <a:moveTo>
                    <a:pt x="139351" y="35933"/>
                  </a:moveTo>
                  <a:cubicBezTo>
                    <a:pt x="139649" y="35933"/>
                    <a:pt x="139910" y="36183"/>
                    <a:pt x="139910" y="36493"/>
                  </a:cubicBezTo>
                  <a:cubicBezTo>
                    <a:pt x="139910" y="36790"/>
                    <a:pt x="139660" y="37064"/>
                    <a:pt x="139351" y="37064"/>
                  </a:cubicBezTo>
                  <a:cubicBezTo>
                    <a:pt x="139053" y="37064"/>
                    <a:pt x="138779" y="36802"/>
                    <a:pt x="138779" y="36493"/>
                  </a:cubicBezTo>
                  <a:cubicBezTo>
                    <a:pt x="138803" y="36183"/>
                    <a:pt x="139041" y="35933"/>
                    <a:pt x="139351" y="35933"/>
                  </a:cubicBezTo>
                  <a:close/>
                  <a:moveTo>
                    <a:pt x="143089" y="35933"/>
                  </a:moveTo>
                  <a:cubicBezTo>
                    <a:pt x="143399" y="35933"/>
                    <a:pt x="143649" y="36183"/>
                    <a:pt x="143649" y="36493"/>
                  </a:cubicBezTo>
                  <a:cubicBezTo>
                    <a:pt x="143649" y="36802"/>
                    <a:pt x="143399" y="37064"/>
                    <a:pt x="143089" y="37064"/>
                  </a:cubicBezTo>
                  <a:cubicBezTo>
                    <a:pt x="142768" y="37064"/>
                    <a:pt x="142518" y="36802"/>
                    <a:pt x="142518" y="36493"/>
                  </a:cubicBezTo>
                  <a:cubicBezTo>
                    <a:pt x="142518" y="36183"/>
                    <a:pt x="142768" y="35933"/>
                    <a:pt x="143089" y="35933"/>
                  </a:cubicBezTo>
                  <a:close/>
                  <a:moveTo>
                    <a:pt x="3405" y="37790"/>
                  </a:moveTo>
                  <a:cubicBezTo>
                    <a:pt x="3703" y="37790"/>
                    <a:pt x="3977" y="38040"/>
                    <a:pt x="3977" y="38350"/>
                  </a:cubicBezTo>
                  <a:cubicBezTo>
                    <a:pt x="3977" y="38648"/>
                    <a:pt x="3727" y="38922"/>
                    <a:pt x="3405" y="38922"/>
                  </a:cubicBezTo>
                  <a:cubicBezTo>
                    <a:pt x="3096" y="38922"/>
                    <a:pt x="2846" y="38672"/>
                    <a:pt x="2846" y="38350"/>
                  </a:cubicBezTo>
                  <a:cubicBezTo>
                    <a:pt x="2858" y="38040"/>
                    <a:pt x="3096" y="37790"/>
                    <a:pt x="3405" y="37790"/>
                  </a:cubicBezTo>
                  <a:close/>
                  <a:moveTo>
                    <a:pt x="7132" y="37790"/>
                  </a:moveTo>
                  <a:cubicBezTo>
                    <a:pt x="7430" y="37790"/>
                    <a:pt x="7692" y="38040"/>
                    <a:pt x="7692" y="38350"/>
                  </a:cubicBezTo>
                  <a:cubicBezTo>
                    <a:pt x="7692" y="38648"/>
                    <a:pt x="7442" y="38922"/>
                    <a:pt x="7132" y="38922"/>
                  </a:cubicBezTo>
                  <a:cubicBezTo>
                    <a:pt x="6834" y="38922"/>
                    <a:pt x="6560" y="38672"/>
                    <a:pt x="6560" y="38350"/>
                  </a:cubicBezTo>
                  <a:cubicBezTo>
                    <a:pt x="6584" y="38040"/>
                    <a:pt x="6822" y="37790"/>
                    <a:pt x="7132" y="37790"/>
                  </a:cubicBezTo>
                  <a:close/>
                  <a:moveTo>
                    <a:pt x="10871" y="37790"/>
                  </a:moveTo>
                  <a:cubicBezTo>
                    <a:pt x="11168" y="37790"/>
                    <a:pt x="11430" y="38040"/>
                    <a:pt x="11430" y="38350"/>
                  </a:cubicBezTo>
                  <a:cubicBezTo>
                    <a:pt x="11430" y="38648"/>
                    <a:pt x="11180" y="38922"/>
                    <a:pt x="10871" y="38922"/>
                  </a:cubicBezTo>
                  <a:cubicBezTo>
                    <a:pt x="10573" y="38922"/>
                    <a:pt x="10299" y="38672"/>
                    <a:pt x="10299" y="38350"/>
                  </a:cubicBezTo>
                  <a:cubicBezTo>
                    <a:pt x="10299" y="38040"/>
                    <a:pt x="10549" y="37790"/>
                    <a:pt x="10871" y="37790"/>
                  </a:cubicBezTo>
                  <a:close/>
                  <a:moveTo>
                    <a:pt x="14585" y="37790"/>
                  </a:moveTo>
                  <a:cubicBezTo>
                    <a:pt x="14883" y="37790"/>
                    <a:pt x="15157" y="38040"/>
                    <a:pt x="15157" y="38350"/>
                  </a:cubicBezTo>
                  <a:cubicBezTo>
                    <a:pt x="15157" y="38648"/>
                    <a:pt x="14895" y="38922"/>
                    <a:pt x="14585" y="38922"/>
                  </a:cubicBezTo>
                  <a:cubicBezTo>
                    <a:pt x="14288" y="38922"/>
                    <a:pt x="14014" y="38672"/>
                    <a:pt x="14014" y="38350"/>
                  </a:cubicBezTo>
                  <a:cubicBezTo>
                    <a:pt x="14038" y="38040"/>
                    <a:pt x="14276" y="37790"/>
                    <a:pt x="14585" y="37790"/>
                  </a:cubicBezTo>
                  <a:close/>
                  <a:moveTo>
                    <a:pt x="18324" y="37790"/>
                  </a:moveTo>
                  <a:cubicBezTo>
                    <a:pt x="18622" y="37790"/>
                    <a:pt x="18883" y="38040"/>
                    <a:pt x="18883" y="38350"/>
                  </a:cubicBezTo>
                  <a:cubicBezTo>
                    <a:pt x="18883" y="38648"/>
                    <a:pt x="18633" y="38922"/>
                    <a:pt x="18324" y="38922"/>
                  </a:cubicBezTo>
                  <a:cubicBezTo>
                    <a:pt x="18026" y="38922"/>
                    <a:pt x="17752" y="38672"/>
                    <a:pt x="17752" y="38350"/>
                  </a:cubicBezTo>
                  <a:cubicBezTo>
                    <a:pt x="17752" y="38040"/>
                    <a:pt x="18014" y="37790"/>
                    <a:pt x="18324" y="37790"/>
                  </a:cubicBezTo>
                  <a:close/>
                  <a:moveTo>
                    <a:pt x="22039" y="37790"/>
                  </a:moveTo>
                  <a:cubicBezTo>
                    <a:pt x="22336" y="37790"/>
                    <a:pt x="22610" y="38040"/>
                    <a:pt x="22610" y="38350"/>
                  </a:cubicBezTo>
                  <a:cubicBezTo>
                    <a:pt x="22610" y="38648"/>
                    <a:pt x="22360" y="38922"/>
                    <a:pt x="22039" y="38922"/>
                  </a:cubicBezTo>
                  <a:cubicBezTo>
                    <a:pt x="21729" y="38922"/>
                    <a:pt x="21479" y="38672"/>
                    <a:pt x="21479" y="38350"/>
                  </a:cubicBezTo>
                  <a:cubicBezTo>
                    <a:pt x="21491" y="38040"/>
                    <a:pt x="21729" y="37790"/>
                    <a:pt x="22039" y="37790"/>
                  </a:cubicBezTo>
                  <a:close/>
                  <a:moveTo>
                    <a:pt x="25777" y="37790"/>
                  </a:moveTo>
                  <a:cubicBezTo>
                    <a:pt x="26075" y="37790"/>
                    <a:pt x="26349" y="38040"/>
                    <a:pt x="26349" y="38350"/>
                  </a:cubicBezTo>
                  <a:cubicBezTo>
                    <a:pt x="26349" y="38648"/>
                    <a:pt x="26087" y="38922"/>
                    <a:pt x="25777" y="38922"/>
                  </a:cubicBezTo>
                  <a:cubicBezTo>
                    <a:pt x="25468" y="38922"/>
                    <a:pt x="25206" y="38672"/>
                    <a:pt x="25206" y="38350"/>
                  </a:cubicBezTo>
                  <a:cubicBezTo>
                    <a:pt x="25218" y="38040"/>
                    <a:pt x="25468" y="37790"/>
                    <a:pt x="25777" y="37790"/>
                  </a:cubicBezTo>
                  <a:close/>
                  <a:moveTo>
                    <a:pt x="29504" y="37790"/>
                  </a:moveTo>
                  <a:cubicBezTo>
                    <a:pt x="29801" y="37790"/>
                    <a:pt x="30063" y="38040"/>
                    <a:pt x="30063" y="38350"/>
                  </a:cubicBezTo>
                  <a:cubicBezTo>
                    <a:pt x="30063" y="38648"/>
                    <a:pt x="29813" y="38922"/>
                    <a:pt x="29504" y="38922"/>
                  </a:cubicBezTo>
                  <a:cubicBezTo>
                    <a:pt x="29182" y="38922"/>
                    <a:pt x="28932" y="38672"/>
                    <a:pt x="28932" y="38350"/>
                  </a:cubicBezTo>
                  <a:cubicBezTo>
                    <a:pt x="28944" y="38040"/>
                    <a:pt x="29182" y="37790"/>
                    <a:pt x="29504" y="37790"/>
                  </a:cubicBezTo>
                  <a:close/>
                  <a:moveTo>
                    <a:pt x="33230" y="37790"/>
                  </a:moveTo>
                  <a:cubicBezTo>
                    <a:pt x="33528" y="37790"/>
                    <a:pt x="33802" y="38040"/>
                    <a:pt x="33802" y="38350"/>
                  </a:cubicBezTo>
                  <a:cubicBezTo>
                    <a:pt x="33802" y="38648"/>
                    <a:pt x="33552" y="38922"/>
                    <a:pt x="33230" y="38922"/>
                  </a:cubicBezTo>
                  <a:cubicBezTo>
                    <a:pt x="32921" y="38922"/>
                    <a:pt x="32671" y="38672"/>
                    <a:pt x="32671" y="38350"/>
                  </a:cubicBezTo>
                  <a:cubicBezTo>
                    <a:pt x="32671" y="38040"/>
                    <a:pt x="32921" y="37790"/>
                    <a:pt x="33230" y="37790"/>
                  </a:cubicBezTo>
                  <a:close/>
                  <a:moveTo>
                    <a:pt x="36957" y="37790"/>
                  </a:moveTo>
                  <a:cubicBezTo>
                    <a:pt x="37255" y="37790"/>
                    <a:pt x="37517" y="38040"/>
                    <a:pt x="37517" y="38350"/>
                  </a:cubicBezTo>
                  <a:cubicBezTo>
                    <a:pt x="37517" y="38648"/>
                    <a:pt x="37267" y="38922"/>
                    <a:pt x="36957" y="38922"/>
                  </a:cubicBezTo>
                  <a:cubicBezTo>
                    <a:pt x="36648" y="38922"/>
                    <a:pt x="36386" y="38672"/>
                    <a:pt x="36386" y="38350"/>
                  </a:cubicBezTo>
                  <a:cubicBezTo>
                    <a:pt x="36409" y="38040"/>
                    <a:pt x="36648" y="37790"/>
                    <a:pt x="36957" y="37790"/>
                  </a:cubicBezTo>
                  <a:close/>
                  <a:moveTo>
                    <a:pt x="40672" y="37790"/>
                  </a:moveTo>
                  <a:cubicBezTo>
                    <a:pt x="40970" y="37790"/>
                    <a:pt x="41243" y="38040"/>
                    <a:pt x="41243" y="38350"/>
                  </a:cubicBezTo>
                  <a:cubicBezTo>
                    <a:pt x="41243" y="38648"/>
                    <a:pt x="40993" y="38922"/>
                    <a:pt x="40672" y="38922"/>
                  </a:cubicBezTo>
                  <a:cubicBezTo>
                    <a:pt x="40374" y="38922"/>
                    <a:pt x="40112" y="38672"/>
                    <a:pt x="40112" y="38350"/>
                  </a:cubicBezTo>
                  <a:cubicBezTo>
                    <a:pt x="40124" y="38040"/>
                    <a:pt x="40362" y="37790"/>
                    <a:pt x="40672" y="37790"/>
                  </a:cubicBezTo>
                  <a:close/>
                  <a:moveTo>
                    <a:pt x="44410" y="37790"/>
                  </a:moveTo>
                  <a:cubicBezTo>
                    <a:pt x="44708" y="37790"/>
                    <a:pt x="44982" y="38040"/>
                    <a:pt x="44982" y="38350"/>
                  </a:cubicBezTo>
                  <a:cubicBezTo>
                    <a:pt x="44982" y="38648"/>
                    <a:pt x="44720" y="38922"/>
                    <a:pt x="44410" y="38922"/>
                  </a:cubicBezTo>
                  <a:cubicBezTo>
                    <a:pt x="44113" y="38922"/>
                    <a:pt x="43851" y="38672"/>
                    <a:pt x="43851" y="38350"/>
                  </a:cubicBezTo>
                  <a:cubicBezTo>
                    <a:pt x="43851" y="38040"/>
                    <a:pt x="44101" y="37790"/>
                    <a:pt x="44410" y="37790"/>
                  </a:cubicBezTo>
                  <a:close/>
                  <a:moveTo>
                    <a:pt x="48137" y="37790"/>
                  </a:moveTo>
                  <a:cubicBezTo>
                    <a:pt x="48435" y="37790"/>
                    <a:pt x="48697" y="38040"/>
                    <a:pt x="48697" y="38350"/>
                  </a:cubicBezTo>
                  <a:cubicBezTo>
                    <a:pt x="48697" y="38648"/>
                    <a:pt x="48447" y="38922"/>
                    <a:pt x="48137" y="38922"/>
                  </a:cubicBezTo>
                  <a:cubicBezTo>
                    <a:pt x="47839" y="38922"/>
                    <a:pt x="47566" y="38672"/>
                    <a:pt x="47566" y="38350"/>
                  </a:cubicBezTo>
                  <a:cubicBezTo>
                    <a:pt x="47578" y="38040"/>
                    <a:pt x="47839" y="37790"/>
                    <a:pt x="48137" y="37790"/>
                  </a:cubicBezTo>
                  <a:close/>
                  <a:moveTo>
                    <a:pt x="51864" y="37790"/>
                  </a:moveTo>
                  <a:cubicBezTo>
                    <a:pt x="52161" y="37790"/>
                    <a:pt x="52435" y="38040"/>
                    <a:pt x="52435" y="38350"/>
                  </a:cubicBezTo>
                  <a:cubicBezTo>
                    <a:pt x="52435" y="38648"/>
                    <a:pt x="52185" y="38922"/>
                    <a:pt x="51864" y="38922"/>
                  </a:cubicBezTo>
                  <a:cubicBezTo>
                    <a:pt x="51566" y="38922"/>
                    <a:pt x="51304" y="38672"/>
                    <a:pt x="51304" y="38350"/>
                  </a:cubicBezTo>
                  <a:cubicBezTo>
                    <a:pt x="51304" y="38040"/>
                    <a:pt x="51554" y="37790"/>
                    <a:pt x="51864" y="37790"/>
                  </a:cubicBezTo>
                  <a:close/>
                  <a:moveTo>
                    <a:pt x="55602" y="37790"/>
                  </a:moveTo>
                  <a:cubicBezTo>
                    <a:pt x="55900" y="37790"/>
                    <a:pt x="56174" y="38040"/>
                    <a:pt x="56174" y="38350"/>
                  </a:cubicBezTo>
                  <a:cubicBezTo>
                    <a:pt x="56174" y="38648"/>
                    <a:pt x="55912" y="38922"/>
                    <a:pt x="55602" y="38922"/>
                  </a:cubicBezTo>
                  <a:cubicBezTo>
                    <a:pt x="55293" y="38922"/>
                    <a:pt x="55043" y="38672"/>
                    <a:pt x="55043" y="38350"/>
                  </a:cubicBezTo>
                  <a:cubicBezTo>
                    <a:pt x="55043" y="38040"/>
                    <a:pt x="55293" y="37790"/>
                    <a:pt x="55602" y="37790"/>
                  </a:cubicBezTo>
                  <a:close/>
                  <a:moveTo>
                    <a:pt x="59329" y="37790"/>
                  </a:moveTo>
                  <a:cubicBezTo>
                    <a:pt x="59627" y="37790"/>
                    <a:pt x="59889" y="38040"/>
                    <a:pt x="59889" y="38350"/>
                  </a:cubicBezTo>
                  <a:cubicBezTo>
                    <a:pt x="59889" y="38648"/>
                    <a:pt x="59639" y="38922"/>
                    <a:pt x="59329" y="38922"/>
                  </a:cubicBezTo>
                  <a:cubicBezTo>
                    <a:pt x="59008" y="38922"/>
                    <a:pt x="58757" y="38672"/>
                    <a:pt x="58757" y="38350"/>
                  </a:cubicBezTo>
                  <a:cubicBezTo>
                    <a:pt x="58757" y="38040"/>
                    <a:pt x="59008" y="37790"/>
                    <a:pt x="59329" y="37790"/>
                  </a:cubicBezTo>
                  <a:close/>
                  <a:moveTo>
                    <a:pt x="63056" y="37790"/>
                  </a:moveTo>
                  <a:cubicBezTo>
                    <a:pt x="63353" y="37790"/>
                    <a:pt x="63627" y="38040"/>
                    <a:pt x="63627" y="38350"/>
                  </a:cubicBezTo>
                  <a:cubicBezTo>
                    <a:pt x="63627" y="38648"/>
                    <a:pt x="63377" y="38922"/>
                    <a:pt x="63056" y="38922"/>
                  </a:cubicBezTo>
                  <a:cubicBezTo>
                    <a:pt x="62746" y="38922"/>
                    <a:pt x="62496" y="38672"/>
                    <a:pt x="62496" y="38350"/>
                  </a:cubicBezTo>
                  <a:cubicBezTo>
                    <a:pt x="62496" y="38040"/>
                    <a:pt x="62746" y="37790"/>
                    <a:pt x="63056" y="37790"/>
                  </a:cubicBezTo>
                  <a:close/>
                  <a:moveTo>
                    <a:pt x="66782" y="37790"/>
                  </a:moveTo>
                  <a:cubicBezTo>
                    <a:pt x="67080" y="37790"/>
                    <a:pt x="67342" y="38040"/>
                    <a:pt x="67342" y="38350"/>
                  </a:cubicBezTo>
                  <a:cubicBezTo>
                    <a:pt x="67342" y="38648"/>
                    <a:pt x="67092" y="38922"/>
                    <a:pt x="66782" y="38922"/>
                  </a:cubicBezTo>
                  <a:cubicBezTo>
                    <a:pt x="66473" y="38922"/>
                    <a:pt x="66211" y="38672"/>
                    <a:pt x="66211" y="38350"/>
                  </a:cubicBezTo>
                  <a:cubicBezTo>
                    <a:pt x="66235" y="38040"/>
                    <a:pt x="66473" y="37790"/>
                    <a:pt x="66782" y="37790"/>
                  </a:cubicBezTo>
                  <a:close/>
                  <a:moveTo>
                    <a:pt x="70509" y="37790"/>
                  </a:moveTo>
                  <a:cubicBezTo>
                    <a:pt x="70807" y="37790"/>
                    <a:pt x="71080" y="38040"/>
                    <a:pt x="71080" y="38350"/>
                  </a:cubicBezTo>
                  <a:cubicBezTo>
                    <a:pt x="71080" y="38648"/>
                    <a:pt x="70830" y="38922"/>
                    <a:pt x="70509" y="38922"/>
                  </a:cubicBezTo>
                  <a:cubicBezTo>
                    <a:pt x="70199" y="38922"/>
                    <a:pt x="69949" y="38672"/>
                    <a:pt x="69949" y="38350"/>
                  </a:cubicBezTo>
                  <a:cubicBezTo>
                    <a:pt x="69949" y="38040"/>
                    <a:pt x="70199" y="37790"/>
                    <a:pt x="70509" y="37790"/>
                  </a:cubicBezTo>
                  <a:close/>
                  <a:moveTo>
                    <a:pt x="74236" y="37790"/>
                  </a:moveTo>
                  <a:cubicBezTo>
                    <a:pt x="74533" y="37790"/>
                    <a:pt x="74795" y="38040"/>
                    <a:pt x="74795" y="38350"/>
                  </a:cubicBezTo>
                  <a:cubicBezTo>
                    <a:pt x="74795" y="38648"/>
                    <a:pt x="74545" y="38922"/>
                    <a:pt x="74236" y="38922"/>
                  </a:cubicBezTo>
                  <a:cubicBezTo>
                    <a:pt x="73938" y="38922"/>
                    <a:pt x="73676" y="38672"/>
                    <a:pt x="73676" y="38350"/>
                  </a:cubicBezTo>
                  <a:cubicBezTo>
                    <a:pt x="73676" y="38040"/>
                    <a:pt x="73926" y="37790"/>
                    <a:pt x="74236" y="37790"/>
                  </a:cubicBezTo>
                  <a:close/>
                  <a:moveTo>
                    <a:pt x="77855" y="37790"/>
                  </a:moveTo>
                  <a:cubicBezTo>
                    <a:pt x="78153" y="37790"/>
                    <a:pt x="78415" y="38040"/>
                    <a:pt x="78415" y="38350"/>
                  </a:cubicBezTo>
                  <a:cubicBezTo>
                    <a:pt x="78415" y="38648"/>
                    <a:pt x="78165" y="38922"/>
                    <a:pt x="77855" y="38922"/>
                  </a:cubicBezTo>
                  <a:cubicBezTo>
                    <a:pt x="77546" y="38922"/>
                    <a:pt x="77284" y="38672"/>
                    <a:pt x="77284" y="38350"/>
                  </a:cubicBezTo>
                  <a:cubicBezTo>
                    <a:pt x="77284" y="38040"/>
                    <a:pt x="77546" y="37790"/>
                    <a:pt x="77855" y="37790"/>
                  </a:cubicBezTo>
                  <a:close/>
                  <a:moveTo>
                    <a:pt x="81570" y="37790"/>
                  </a:moveTo>
                  <a:cubicBezTo>
                    <a:pt x="81868" y="37790"/>
                    <a:pt x="82141" y="38040"/>
                    <a:pt x="82141" y="38350"/>
                  </a:cubicBezTo>
                  <a:cubicBezTo>
                    <a:pt x="82141" y="38648"/>
                    <a:pt x="81879" y="38922"/>
                    <a:pt x="81570" y="38922"/>
                  </a:cubicBezTo>
                  <a:cubicBezTo>
                    <a:pt x="81260" y="38922"/>
                    <a:pt x="81010" y="38672"/>
                    <a:pt x="81010" y="38350"/>
                  </a:cubicBezTo>
                  <a:cubicBezTo>
                    <a:pt x="81022" y="38040"/>
                    <a:pt x="81260" y="37790"/>
                    <a:pt x="81570" y="37790"/>
                  </a:cubicBezTo>
                  <a:close/>
                  <a:moveTo>
                    <a:pt x="85308" y="37790"/>
                  </a:moveTo>
                  <a:cubicBezTo>
                    <a:pt x="85606" y="37790"/>
                    <a:pt x="85880" y="38040"/>
                    <a:pt x="85880" y="38350"/>
                  </a:cubicBezTo>
                  <a:cubicBezTo>
                    <a:pt x="85880" y="38648"/>
                    <a:pt x="85618" y="38922"/>
                    <a:pt x="85308" y="38922"/>
                  </a:cubicBezTo>
                  <a:cubicBezTo>
                    <a:pt x="84999" y="38922"/>
                    <a:pt x="84749" y="38672"/>
                    <a:pt x="84749" y="38350"/>
                  </a:cubicBezTo>
                  <a:cubicBezTo>
                    <a:pt x="84749" y="38040"/>
                    <a:pt x="84999" y="37790"/>
                    <a:pt x="85308" y="37790"/>
                  </a:cubicBezTo>
                  <a:close/>
                  <a:moveTo>
                    <a:pt x="89035" y="37790"/>
                  </a:moveTo>
                  <a:cubicBezTo>
                    <a:pt x="89333" y="37790"/>
                    <a:pt x="89595" y="38040"/>
                    <a:pt x="89595" y="38350"/>
                  </a:cubicBezTo>
                  <a:cubicBezTo>
                    <a:pt x="89595" y="38648"/>
                    <a:pt x="89345" y="38922"/>
                    <a:pt x="89035" y="38922"/>
                  </a:cubicBezTo>
                  <a:cubicBezTo>
                    <a:pt x="88714" y="38922"/>
                    <a:pt x="88464" y="38672"/>
                    <a:pt x="88464" y="38350"/>
                  </a:cubicBezTo>
                  <a:cubicBezTo>
                    <a:pt x="88475" y="38040"/>
                    <a:pt x="88714" y="37790"/>
                    <a:pt x="89035" y="37790"/>
                  </a:cubicBezTo>
                  <a:close/>
                  <a:moveTo>
                    <a:pt x="92762" y="37790"/>
                  </a:moveTo>
                  <a:cubicBezTo>
                    <a:pt x="93059" y="37790"/>
                    <a:pt x="93333" y="38040"/>
                    <a:pt x="93333" y="38350"/>
                  </a:cubicBezTo>
                  <a:cubicBezTo>
                    <a:pt x="93333" y="38648"/>
                    <a:pt x="93071" y="38922"/>
                    <a:pt x="92762" y="38922"/>
                  </a:cubicBezTo>
                  <a:cubicBezTo>
                    <a:pt x="92452" y="38922"/>
                    <a:pt x="92202" y="38672"/>
                    <a:pt x="92202" y="38350"/>
                  </a:cubicBezTo>
                  <a:cubicBezTo>
                    <a:pt x="92202" y="38040"/>
                    <a:pt x="92452" y="37790"/>
                    <a:pt x="92762" y="37790"/>
                  </a:cubicBezTo>
                  <a:close/>
                  <a:moveTo>
                    <a:pt x="96488" y="37790"/>
                  </a:moveTo>
                  <a:cubicBezTo>
                    <a:pt x="96786" y="37790"/>
                    <a:pt x="97048" y="38040"/>
                    <a:pt x="97048" y="38350"/>
                  </a:cubicBezTo>
                  <a:cubicBezTo>
                    <a:pt x="97048" y="38648"/>
                    <a:pt x="96798" y="38922"/>
                    <a:pt x="96488" y="38922"/>
                  </a:cubicBezTo>
                  <a:cubicBezTo>
                    <a:pt x="96191" y="38922"/>
                    <a:pt x="95917" y="38672"/>
                    <a:pt x="95917" y="38350"/>
                  </a:cubicBezTo>
                  <a:cubicBezTo>
                    <a:pt x="95917" y="38040"/>
                    <a:pt x="96179" y="37790"/>
                    <a:pt x="96488" y="37790"/>
                  </a:cubicBezTo>
                  <a:close/>
                  <a:moveTo>
                    <a:pt x="100203" y="37790"/>
                  </a:moveTo>
                  <a:cubicBezTo>
                    <a:pt x="100501" y="37790"/>
                    <a:pt x="100775" y="38040"/>
                    <a:pt x="100775" y="38350"/>
                  </a:cubicBezTo>
                  <a:cubicBezTo>
                    <a:pt x="100775" y="38648"/>
                    <a:pt x="100513" y="38922"/>
                    <a:pt x="100203" y="38922"/>
                  </a:cubicBezTo>
                  <a:cubicBezTo>
                    <a:pt x="99905" y="38922"/>
                    <a:pt x="99644" y="38672"/>
                    <a:pt x="99644" y="38350"/>
                  </a:cubicBezTo>
                  <a:cubicBezTo>
                    <a:pt x="99655" y="38040"/>
                    <a:pt x="99894" y="37790"/>
                    <a:pt x="100203" y="37790"/>
                  </a:cubicBezTo>
                  <a:close/>
                  <a:moveTo>
                    <a:pt x="103942" y="37790"/>
                  </a:moveTo>
                  <a:cubicBezTo>
                    <a:pt x="104239" y="37790"/>
                    <a:pt x="104513" y="38040"/>
                    <a:pt x="104513" y="38350"/>
                  </a:cubicBezTo>
                  <a:cubicBezTo>
                    <a:pt x="104513" y="38648"/>
                    <a:pt x="104251" y="38922"/>
                    <a:pt x="103942" y="38922"/>
                  </a:cubicBezTo>
                  <a:cubicBezTo>
                    <a:pt x="103644" y="38922"/>
                    <a:pt x="103382" y="38672"/>
                    <a:pt x="103382" y="38350"/>
                  </a:cubicBezTo>
                  <a:cubicBezTo>
                    <a:pt x="103382" y="38040"/>
                    <a:pt x="103632" y="37790"/>
                    <a:pt x="103942" y="37790"/>
                  </a:cubicBezTo>
                  <a:close/>
                  <a:moveTo>
                    <a:pt x="107668" y="37790"/>
                  </a:moveTo>
                  <a:cubicBezTo>
                    <a:pt x="107966" y="37790"/>
                    <a:pt x="108228" y="38040"/>
                    <a:pt x="108228" y="38350"/>
                  </a:cubicBezTo>
                  <a:cubicBezTo>
                    <a:pt x="108228" y="38648"/>
                    <a:pt x="107978" y="38922"/>
                    <a:pt x="107668" y="38922"/>
                  </a:cubicBezTo>
                  <a:cubicBezTo>
                    <a:pt x="107371" y="38922"/>
                    <a:pt x="107097" y="38672"/>
                    <a:pt x="107097" y="38350"/>
                  </a:cubicBezTo>
                  <a:cubicBezTo>
                    <a:pt x="107109" y="38040"/>
                    <a:pt x="107347" y="37790"/>
                    <a:pt x="107668" y="37790"/>
                  </a:cubicBezTo>
                  <a:close/>
                  <a:moveTo>
                    <a:pt x="111395" y="37790"/>
                  </a:moveTo>
                  <a:cubicBezTo>
                    <a:pt x="111693" y="37790"/>
                    <a:pt x="111967" y="38040"/>
                    <a:pt x="111967" y="38350"/>
                  </a:cubicBezTo>
                  <a:cubicBezTo>
                    <a:pt x="111967" y="38648"/>
                    <a:pt x="111705" y="38922"/>
                    <a:pt x="111395" y="38922"/>
                  </a:cubicBezTo>
                  <a:cubicBezTo>
                    <a:pt x="111085" y="38922"/>
                    <a:pt x="110835" y="38672"/>
                    <a:pt x="110835" y="38350"/>
                  </a:cubicBezTo>
                  <a:cubicBezTo>
                    <a:pt x="110835" y="38040"/>
                    <a:pt x="111085" y="37790"/>
                    <a:pt x="111395" y="37790"/>
                  </a:cubicBezTo>
                  <a:close/>
                  <a:moveTo>
                    <a:pt x="115122" y="37790"/>
                  </a:moveTo>
                  <a:cubicBezTo>
                    <a:pt x="115419" y="37790"/>
                    <a:pt x="115681" y="38040"/>
                    <a:pt x="115681" y="38350"/>
                  </a:cubicBezTo>
                  <a:cubicBezTo>
                    <a:pt x="115681" y="38648"/>
                    <a:pt x="115431" y="38922"/>
                    <a:pt x="115122" y="38922"/>
                  </a:cubicBezTo>
                  <a:cubicBezTo>
                    <a:pt x="114812" y="38922"/>
                    <a:pt x="114550" y="38672"/>
                    <a:pt x="114550" y="38350"/>
                  </a:cubicBezTo>
                  <a:cubicBezTo>
                    <a:pt x="114574" y="38040"/>
                    <a:pt x="114812" y="37790"/>
                    <a:pt x="115122" y="37790"/>
                  </a:cubicBezTo>
                  <a:close/>
                  <a:moveTo>
                    <a:pt x="118860" y="37790"/>
                  </a:moveTo>
                  <a:cubicBezTo>
                    <a:pt x="119158" y="37790"/>
                    <a:pt x="119420" y="38040"/>
                    <a:pt x="119420" y="38350"/>
                  </a:cubicBezTo>
                  <a:cubicBezTo>
                    <a:pt x="119420" y="38648"/>
                    <a:pt x="119170" y="38922"/>
                    <a:pt x="118860" y="38922"/>
                  </a:cubicBezTo>
                  <a:cubicBezTo>
                    <a:pt x="118539" y="38922"/>
                    <a:pt x="118289" y="38672"/>
                    <a:pt x="118289" y="38350"/>
                  </a:cubicBezTo>
                  <a:cubicBezTo>
                    <a:pt x="118289" y="38040"/>
                    <a:pt x="118539" y="37790"/>
                    <a:pt x="118860" y="37790"/>
                  </a:cubicBezTo>
                  <a:close/>
                  <a:moveTo>
                    <a:pt x="122575" y="37790"/>
                  </a:moveTo>
                  <a:cubicBezTo>
                    <a:pt x="122873" y="37790"/>
                    <a:pt x="123146" y="38040"/>
                    <a:pt x="123146" y="38350"/>
                  </a:cubicBezTo>
                  <a:cubicBezTo>
                    <a:pt x="123146" y="38648"/>
                    <a:pt x="122885" y="38922"/>
                    <a:pt x="122575" y="38922"/>
                  </a:cubicBezTo>
                  <a:cubicBezTo>
                    <a:pt x="122265" y="38922"/>
                    <a:pt x="122015" y="38672"/>
                    <a:pt x="122015" y="38350"/>
                  </a:cubicBezTo>
                  <a:cubicBezTo>
                    <a:pt x="122027" y="38040"/>
                    <a:pt x="122277" y="37790"/>
                    <a:pt x="122575" y="37790"/>
                  </a:cubicBezTo>
                  <a:close/>
                  <a:moveTo>
                    <a:pt x="126314" y="37790"/>
                  </a:moveTo>
                  <a:cubicBezTo>
                    <a:pt x="126611" y="37790"/>
                    <a:pt x="126873" y="38040"/>
                    <a:pt x="126873" y="38350"/>
                  </a:cubicBezTo>
                  <a:cubicBezTo>
                    <a:pt x="126873" y="38648"/>
                    <a:pt x="126623" y="38922"/>
                    <a:pt x="126314" y="38922"/>
                  </a:cubicBezTo>
                  <a:cubicBezTo>
                    <a:pt x="126004" y="38922"/>
                    <a:pt x="125742" y="38672"/>
                    <a:pt x="125742" y="38350"/>
                  </a:cubicBezTo>
                  <a:cubicBezTo>
                    <a:pt x="125742" y="38040"/>
                    <a:pt x="126004" y="37790"/>
                    <a:pt x="126314" y="37790"/>
                  </a:cubicBezTo>
                  <a:close/>
                  <a:moveTo>
                    <a:pt x="130028" y="37790"/>
                  </a:moveTo>
                  <a:cubicBezTo>
                    <a:pt x="130326" y="37790"/>
                    <a:pt x="130600" y="38040"/>
                    <a:pt x="130600" y="38350"/>
                  </a:cubicBezTo>
                  <a:cubicBezTo>
                    <a:pt x="130600" y="38648"/>
                    <a:pt x="130350" y="38922"/>
                    <a:pt x="130028" y="38922"/>
                  </a:cubicBezTo>
                  <a:cubicBezTo>
                    <a:pt x="129731" y="38922"/>
                    <a:pt x="129469" y="38672"/>
                    <a:pt x="129469" y="38350"/>
                  </a:cubicBezTo>
                  <a:cubicBezTo>
                    <a:pt x="129469" y="38040"/>
                    <a:pt x="129719" y="37790"/>
                    <a:pt x="130028" y="37790"/>
                  </a:cubicBezTo>
                  <a:close/>
                  <a:moveTo>
                    <a:pt x="133767" y="37790"/>
                  </a:moveTo>
                  <a:cubicBezTo>
                    <a:pt x="134065" y="37790"/>
                    <a:pt x="134326" y="38040"/>
                    <a:pt x="134326" y="38350"/>
                  </a:cubicBezTo>
                  <a:cubicBezTo>
                    <a:pt x="134326" y="38648"/>
                    <a:pt x="134076" y="38922"/>
                    <a:pt x="133767" y="38922"/>
                  </a:cubicBezTo>
                  <a:cubicBezTo>
                    <a:pt x="133469" y="38922"/>
                    <a:pt x="133207" y="38672"/>
                    <a:pt x="133207" y="38350"/>
                  </a:cubicBezTo>
                  <a:cubicBezTo>
                    <a:pt x="133207" y="38040"/>
                    <a:pt x="133457" y="37790"/>
                    <a:pt x="133767" y="37790"/>
                  </a:cubicBezTo>
                  <a:close/>
                  <a:moveTo>
                    <a:pt x="137494" y="37790"/>
                  </a:moveTo>
                  <a:cubicBezTo>
                    <a:pt x="137791" y="37790"/>
                    <a:pt x="138053" y="38040"/>
                    <a:pt x="138053" y="38350"/>
                  </a:cubicBezTo>
                  <a:cubicBezTo>
                    <a:pt x="138053" y="38648"/>
                    <a:pt x="137803" y="38922"/>
                    <a:pt x="137494" y="38922"/>
                  </a:cubicBezTo>
                  <a:cubicBezTo>
                    <a:pt x="137196" y="38922"/>
                    <a:pt x="136922" y="38672"/>
                    <a:pt x="136922" y="38350"/>
                  </a:cubicBezTo>
                  <a:cubicBezTo>
                    <a:pt x="136934" y="38040"/>
                    <a:pt x="137172" y="37790"/>
                    <a:pt x="137494" y="37790"/>
                  </a:cubicBezTo>
                  <a:close/>
                  <a:moveTo>
                    <a:pt x="141220" y="37790"/>
                  </a:moveTo>
                  <a:cubicBezTo>
                    <a:pt x="141518" y="37790"/>
                    <a:pt x="141792" y="38040"/>
                    <a:pt x="141792" y="38350"/>
                  </a:cubicBezTo>
                  <a:cubicBezTo>
                    <a:pt x="141792" y="38648"/>
                    <a:pt x="141530" y="38922"/>
                    <a:pt x="141220" y="38922"/>
                  </a:cubicBezTo>
                  <a:cubicBezTo>
                    <a:pt x="140911" y="38922"/>
                    <a:pt x="140661" y="38672"/>
                    <a:pt x="140661" y="38350"/>
                  </a:cubicBezTo>
                  <a:cubicBezTo>
                    <a:pt x="140661" y="38040"/>
                    <a:pt x="140911" y="37790"/>
                    <a:pt x="141220" y="37790"/>
                  </a:cubicBezTo>
                  <a:close/>
                  <a:moveTo>
                    <a:pt x="144947" y="37790"/>
                  </a:moveTo>
                  <a:cubicBezTo>
                    <a:pt x="145244" y="37790"/>
                    <a:pt x="145506" y="38040"/>
                    <a:pt x="145506" y="38350"/>
                  </a:cubicBezTo>
                  <a:cubicBezTo>
                    <a:pt x="145506" y="38648"/>
                    <a:pt x="145256" y="38922"/>
                    <a:pt x="144947" y="38922"/>
                  </a:cubicBezTo>
                  <a:cubicBezTo>
                    <a:pt x="144637" y="38922"/>
                    <a:pt x="144375" y="38672"/>
                    <a:pt x="144375" y="38350"/>
                  </a:cubicBezTo>
                  <a:cubicBezTo>
                    <a:pt x="144399" y="38040"/>
                    <a:pt x="144637" y="37790"/>
                    <a:pt x="144947" y="37790"/>
                  </a:cubicBezTo>
                  <a:close/>
                  <a:moveTo>
                    <a:pt x="1548" y="39660"/>
                  </a:moveTo>
                  <a:cubicBezTo>
                    <a:pt x="1846" y="39660"/>
                    <a:pt x="2119" y="39922"/>
                    <a:pt x="2119" y="40231"/>
                  </a:cubicBezTo>
                  <a:cubicBezTo>
                    <a:pt x="2119" y="40529"/>
                    <a:pt x="1858" y="40791"/>
                    <a:pt x="1548" y="40791"/>
                  </a:cubicBezTo>
                  <a:cubicBezTo>
                    <a:pt x="1238" y="40791"/>
                    <a:pt x="988" y="40541"/>
                    <a:pt x="988" y="40231"/>
                  </a:cubicBezTo>
                  <a:cubicBezTo>
                    <a:pt x="988" y="39922"/>
                    <a:pt x="1238" y="39660"/>
                    <a:pt x="1548" y="39660"/>
                  </a:cubicBezTo>
                  <a:close/>
                  <a:moveTo>
                    <a:pt x="5287" y="39660"/>
                  </a:moveTo>
                  <a:cubicBezTo>
                    <a:pt x="5596" y="39660"/>
                    <a:pt x="5846" y="39922"/>
                    <a:pt x="5846" y="40231"/>
                  </a:cubicBezTo>
                  <a:cubicBezTo>
                    <a:pt x="5846" y="40541"/>
                    <a:pt x="5596" y="40791"/>
                    <a:pt x="5287" y="40791"/>
                  </a:cubicBezTo>
                  <a:cubicBezTo>
                    <a:pt x="4977" y="40791"/>
                    <a:pt x="4715" y="40541"/>
                    <a:pt x="4715" y="40231"/>
                  </a:cubicBezTo>
                  <a:cubicBezTo>
                    <a:pt x="4715" y="39898"/>
                    <a:pt x="4977" y="39660"/>
                    <a:pt x="5287" y="39660"/>
                  </a:cubicBezTo>
                  <a:close/>
                  <a:moveTo>
                    <a:pt x="9001" y="39660"/>
                  </a:moveTo>
                  <a:cubicBezTo>
                    <a:pt x="9299" y="39660"/>
                    <a:pt x="9573" y="39922"/>
                    <a:pt x="9573" y="40231"/>
                  </a:cubicBezTo>
                  <a:cubicBezTo>
                    <a:pt x="9573" y="40529"/>
                    <a:pt x="9323" y="40791"/>
                    <a:pt x="9001" y="40791"/>
                  </a:cubicBezTo>
                  <a:cubicBezTo>
                    <a:pt x="8704" y="40791"/>
                    <a:pt x="8442" y="40541"/>
                    <a:pt x="8442" y="40231"/>
                  </a:cubicBezTo>
                  <a:cubicBezTo>
                    <a:pt x="8442" y="39922"/>
                    <a:pt x="8692" y="39660"/>
                    <a:pt x="9001" y="39660"/>
                  </a:cubicBezTo>
                  <a:close/>
                  <a:moveTo>
                    <a:pt x="12728" y="39660"/>
                  </a:moveTo>
                  <a:cubicBezTo>
                    <a:pt x="13037" y="39660"/>
                    <a:pt x="13288" y="39922"/>
                    <a:pt x="13288" y="40231"/>
                  </a:cubicBezTo>
                  <a:cubicBezTo>
                    <a:pt x="13288" y="40541"/>
                    <a:pt x="13037" y="40791"/>
                    <a:pt x="12728" y="40791"/>
                  </a:cubicBezTo>
                  <a:cubicBezTo>
                    <a:pt x="12418" y="40791"/>
                    <a:pt x="12156" y="40541"/>
                    <a:pt x="12156" y="40231"/>
                  </a:cubicBezTo>
                  <a:cubicBezTo>
                    <a:pt x="12180" y="39898"/>
                    <a:pt x="12418" y="39660"/>
                    <a:pt x="12728" y="39660"/>
                  </a:cubicBezTo>
                  <a:close/>
                  <a:moveTo>
                    <a:pt x="16466" y="39660"/>
                  </a:moveTo>
                  <a:cubicBezTo>
                    <a:pt x="16764" y="39660"/>
                    <a:pt x="17026" y="39922"/>
                    <a:pt x="17026" y="40231"/>
                  </a:cubicBezTo>
                  <a:cubicBezTo>
                    <a:pt x="17026" y="40529"/>
                    <a:pt x="16776" y="40791"/>
                    <a:pt x="16466" y="40791"/>
                  </a:cubicBezTo>
                  <a:cubicBezTo>
                    <a:pt x="16169" y="40791"/>
                    <a:pt x="15895" y="40541"/>
                    <a:pt x="15895" y="40231"/>
                  </a:cubicBezTo>
                  <a:cubicBezTo>
                    <a:pt x="15895" y="39922"/>
                    <a:pt x="16145" y="39660"/>
                    <a:pt x="16466" y="39660"/>
                  </a:cubicBezTo>
                  <a:close/>
                  <a:moveTo>
                    <a:pt x="20181" y="39660"/>
                  </a:moveTo>
                  <a:cubicBezTo>
                    <a:pt x="20491" y="39660"/>
                    <a:pt x="20753" y="39922"/>
                    <a:pt x="20753" y="40231"/>
                  </a:cubicBezTo>
                  <a:cubicBezTo>
                    <a:pt x="20753" y="40541"/>
                    <a:pt x="20491" y="40791"/>
                    <a:pt x="20181" y="40791"/>
                  </a:cubicBezTo>
                  <a:cubicBezTo>
                    <a:pt x="19872" y="40791"/>
                    <a:pt x="19622" y="40541"/>
                    <a:pt x="19622" y="40231"/>
                  </a:cubicBezTo>
                  <a:cubicBezTo>
                    <a:pt x="19634" y="39898"/>
                    <a:pt x="19872" y="39660"/>
                    <a:pt x="20181" y="39660"/>
                  </a:cubicBezTo>
                  <a:close/>
                  <a:moveTo>
                    <a:pt x="23920" y="39660"/>
                  </a:moveTo>
                  <a:cubicBezTo>
                    <a:pt x="24217" y="39660"/>
                    <a:pt x="24479" y="39922"/>
                    <a:pt x="24479" y="40231"/>
                  </a:cubicBezTo>
                  <a:cubicBezTo>
                    <a:pt x="24479" y="40529"/>
                    <a:pt x="24229" y="40791"/>
                    <a:pt x="23920" y="40791"/>
                  </a:cubicBezTo>
                  <a:cubicBezTo>
                    <a:pt x="23610" y="40791"/>
                    <a:pt x="23348" y="40541"/>
                    <a:pt x="23348" y="40231"/>
                  </a:cubicBezTo>
                  <a:cubicBezTo>
                    <a:pt x="23348" y="39922"/>
                    <a:pt x="23610" y="39660"/>
                    <a:pt x="23920" y="39660"/>
                  </a:cubicBezTo>
                  <a:close/>
                  <a:moveTo>
                    <a:pt x="27635" y="39660"/>
                  </a:moveTo>
                  <a:cubicBezTo>
                    <a:pt x="27956" y="39660"/>
                    <a:pt x="28206" y="39922"/>
                    <a:pt x="28206" y="40231"/>
                  </a:cubicBezTo>
                  <a:cubicBezTo>
                    <a:pt x="28206" y="40541"/>
                    <a:pt x="27956" y="40791"/>
                    <a:pt x="27635" y="40791"/>
                  </a:cubicBezTo>
                  <a:cubicBezTo>
                    <a:pt x="27325" y="40791"/>
                    <a:pt x="27075" y="40541"/>
                    <a:pt x="27075" y="40231"/>
                  </a:cubicBezTo>
                  <a:cubicBezTo>
                    <a:pt x="27087" y="39898"/>
                    <a:pt x="27325" y="39660"/>
                    <a:pt x="27635" y="39660"/>
                  </a:cubicBezTo>
                  <a:close/>
                  <a:moveTo>
                    <a:pt x="31373" y="39660"/>
                  </a:moveTo>
                  <a:cubicBezTo>
                    <a:pt x="31671" y="39660"/>
                    <a:pt x="31945" y="39922"/>
                    <a:pt x="31945" y="40231"/>
                  </a:cubicBezTo>
                  <a:cubicBezTo>
                    <a:pt x="31945" y="40529"/>
                    <a:pt x="31683" y="40791"/>
                    <a:pt x="31373" y="40791"/>
                  </a:cubicBezTo>
                  <a:cubicBezTo>
                    <a:pt x="31064" y="40791"/>
                    <a:pt x="30814" y="40541"/>
                    <a:pt x="30814" y="40231"/>
                  </a:cubicBezTo>
                  <a:cubicBezTo>
                    <a:pt x="30814" y="39922"/>
                    <a:pt x="31064" y="39660"/>
                    <a:pt x="31373" y="39660"/>
                  </a:cubicBezTo>
                  <a:close/>
                  <a:moveTo>
                    <a:pt x="35100" y="39660"/>
                  </a:moveTo>
                  <a:cubicBezTo>
                    <a:pt x="35409" y="39660"/>
                    <a:pt x="35659" y="39922"/>
                    <a:pt x="35659" y="40231"/>
                  </a:cubicBezTo>
                  <a:cubicBezTo>
                    <a:pt x="35659" y="40541"/>
                    <a:pt x="35409" y="40791"/>
                    <a:pt x="35100" y="40791"/>
                  </a:cubicBezTo>
                  <a:cubicBezTo>
                    <a:pt x="34778" y="40791"/>
                    <a:pt x="34528" y="40541"/>
                    <a:pt x="34528" y="40231"/>
                  </a:cubicBezTo>
                  <a:cubicBezTo>
                    <a:pt x="34540" y="39898"/>
                    <a:pt x="34778" y="39660"/>
                    <a:pt x="35100" y="39660"/>
                  </a:cubicBezTo>
                  <a:close/>
                  <a:moveTo>
                    <a:pt x="38815" y="39660"/>
                  </a:moveTo>
                  <a:cubicBezTo>
                    <a:pt x="39112" y="39660"/>
                    <a:pt x="39386" y="39922"/>
                    <a:pt x="39386" y="40231"/>
                  </a:cubicBezTo>
                  <a:cubicBezTo>
                    <a:pt x="39386" y="40529"/>
                    <a:pt x="39124" y="40791"/>
                    <a:pt x="38815" y="40791"/>
                  </a:cubicBezTo>
                  <a:cubicBezTo>
                    <a:pt x="38517" y="40791"/>
                    <a:pt x="38255" y="40541"/>
                    <a:pt x="38255" y="40231"/>
                  </a:cubicBezTo>
                  <a:cubicBezTo>
                    <a:pt x="38267" y="39922"/>
                    <a:pt x="38505" y="39660"/>
                    <a:pt x="38815" y="39660"/>
                  </a:cubicBezTo>
                  <a:close/>
                  <a:moveTo>
                    <a:pt x="42553" y="39660"/>
                  </a:moveTo>
                  <a:cubicBezTo>
                    <a:pt x="42863" y="39660"/>
                    <a:pt x="43113" y="39922"/>
                    <a:pt x="43113" y="40231"/>
                  </a:cubicBezTo>
                  <a:cubicBezTo>
                    <a:pt x="43113" y="40541"/>
                    <a:pt x="42863" y="40791"/>
                    <a:pt x="42553" y="40791"/>
                  </a:cubicBezTo>
                  <a:cubicBezTo>
                    <a:pt x="42232" y="40791"/>
                    <a:pt x="41982" y="40541"/>
                    <a:pt x="41982" y="40231"/>
                  </a:cubicBezTo>
                  <a:cubicBezTo>
                    <a:pt x="41982" y="39898"/>
                    <a:pt x="42244" y="39660"/>
                    <a:pt x="42553" y="39660"/>
                  </a:cubicBezTo>
                  <a:close/>
                  <a:moveTo>
                    <a:pt x="46268" y="39660"/>
                  </a:moveTo>
                  <a:cubicBezTo>
                    <a:pt x="46565" y="39660"/>
                    <a:pt x="46839" y="39922"/>
                    <a:pt x="46839" y="40231"/>
                  </a:cubicBezTo>
                  <a:cubicBezTo>
                    <a:pt x="46839" y="40529"/>
                    <a:pt x="46589" y="40791"/>
                    <a:pt x="46268" y="40791"/>
                  </a:cubicBezTo>
                  <a:cubicBezTo>
                    <a:pt x="45970" y="40791"/>
                    <a:pt x="45708" y="40541"/>
                    <a:pt x="45708" y="40231"/>
                  </a:cubicBezTo>
                  <a:cubicBezTo>
                    <a:pt x="45720" y="39922"/>
                    <a:pt x="45958" y="39660"/>
                    <a:pt x="46268" y="39660"/>
                  </a:cubicBezTo>
                  <a:close/>
                  <a:moveTo>
                    <a:pt x="50006" y="39660"/>
                  </a:moveTo>
                  <a:cubicBezTo>
                    <a:pt x="50316" y="39660"/>
                    <a:pt x="50578" y="39922"/>
                    <a:pt x="50578" y="40231"/>
                  </a:cubicBezTo>
                  <a:cubicBezTo>
                    <a:pt x="50578" y="40541"/>
                    <a:pt x="50316" y="40791"/>
                    <a:pt x="50006" y="40791"/>
                  </a:cubicBezTo>
                  <a:cubicBezTo>
                    <a:pt x="49697" y="40791"/>
                    <a:pt x="49447" y="40541"/>
                    <a:pt x="49447" y="40231"/>
                  </a:cubicBezTo>
                  <a:cubicBezTo>
                    <a:pt x="49447" y="39898"/>
                    <a:pt x="49697" y="39660"/>
                    <a:pt x="50006" y="39660"/>
                  </a:cubicBezTo>
                  <a:close/>
                  <a:moveTo>
                    <a:pt x="53733" y="39660"/>
                  </a:moveTo>
                  <a:cubicBezTo>
                    <a:pt x="54031" y="39660"/>
                    <a:pt x="54293" y="39922"/>
                    <a:pt x="54293" y="40231"/>
                  </a:cubicBezTo>
                  <a:cubicBezTo>
                    <a:pt x="54293" y="40529"/>
                    <a:pt x="54043" y="40791"/>
                    <a:pt x="53733" y="40791"/>
                  </a:cubicBezTo>
                  <a:cubicBezTo>
                    <a:pt x="53412" y="40791"/>
                    <a:pt x="53162" y="40541"/>
                    <a:pt x="53162" y="40231"/>
                  </a:cubicBezTo>
                  <a:cubicBezTo>
                    <a:pt x="53173" y="39922"/>
                    <a:pt x="53412" y="39660"/>
                    <a:pt x="53733" y="39660"/>
                  </a:cubicBezTo>
                  <a:close/>
                  <a:moveTo>
                    <a:pt x="57460" y="39660"/>
                  </a:moveTo>
                  <a:cubicBezTo>
                    <a:pt x="57781" y="39660"/>
                    <a:pt x="58031" y="39922"/>
                    <a:pt x="58031" y="40231"/>
                  </a:cubicBezTo>
                  <a:cubicBezTo>
                    <a:pt x="58031" y="40541"/>
                    <a:pt x="57781" y="40791"/>
                    <a:pt x="57460" y="40791"/>
                  </a:cubicBezTo>
                  <a:cubicBezTo>
                    <a:pt x="57150" y="40791"/>
                    <a:pt x="56900" y="40541"/>
                    <a:pt x="56900" y="40231"/>
                  </a:cubicBezTo>
                  <a:cubicBezTo>
                    <a:pt x="56900" y="39898"/>
                    <a:pt x="57150" y="39660"/>
                    <a:pt x="57460" y="39660"/>
                  </a:cubicBezTo>
                  <a:close/>
                  <a:moveTo>
                    <a:pt x="61186" y="39660"/>
                  </a:moveTo>
                  <a:cubicBezTo>
                    <a:pt x="61484" y="39660"/>
                    <a:pt x="61746" y="39922"/>
                    <a:pt x="61746" y="40231"/>
                  </a:cubicBezTo>
                  <a:cubicBezTo>
                    <a:pt x="61746" y="40529"/>
                    <a:pt x="61496" y="40791"/>
                    <a:pt x="61186" y="40791"/>
                  </a:cubicBezTo>
                  <a:cubicBezTo>
                    <a:pt x="60877" y="40791"/>
                    <a:pt x="60615" y="40541"/>
                    <a:pt x="60615" y="40231"/>
                  </a:cubicBezTo>
                  <a:cubicBezTo>
                    <a:pt x="60639" y="39922"/>
                    <a:pt x="60877" y="39660"/>
                    <a:pt x="61186" y="39660"/>
                  </a:cubicBezTo>
                  <a:close/>
                  <a:moveTo>
                    <a:pt x="64925" y="39660"/>
                  </a:moveTo>
                  <a:cubicBezTo>
                    <a:pt x="65234" y="39660"/>
                    <a:pt x="65485" y="39922"/>
                    <a:pt x="65485" y="40231"/>
                  </a:cubicBezTo>
                  <a:cubicBezTo>
                    <a:pt x="65485" y="40541"/>
                    <a:pt x="65234" y="40791"/>
                    <a:pt x="64925" y="40791"/>
                  </a:cubicBezTo>
                  <a:cubicBezTo>
                    <a:pt x="64603" y="40791"/>
                    <a:pt x="64353" y="40541"/>
                    <a:pt x="64353" y="40231"/>
                  </a:cubicBezTo>
                  <a:cubicBezTo>
                    <a:pt x="64353" y="39898"/>
                    <a:pt x="64603" y="39660"/>
                    <a:pt x="64925" y="39660"/>
                  </a:cubicBezTo>
                  <a:close/>
                  <a:moveTo>
                    <a:pt x="68640" y="39660"/>
                  </a:moveTo>
                  <a:cubicBezTo>
                    <a:pt x="68937" y="39660"/>
                    <a:pt x="69211" y="39922"/>
                    <a:pt x="69211" y="40231"/>
                  </a:cubicBezTo>
                  <a:cubicBezTo>
                    <a:pt x="69211" y="40529"/>
                    <a:pt x="68949" y="40791"/>
                    <a:pt x="68640" y="40791"/>
                  </a:cubicBezTo>
                  <a:cubicBezTo>
                    <a:pt x="68330" y="40791"/>
                    <a:pt x="68080" y="40541"/>
                    <a:pt x="68080" y="40231"/>
                  </a:cubicBezTo>
                  <a:cubicBezTo>
                    <a:pt x="68092" y="39922"/>
                    <a:pt x="68330" y="39660"/>
                    <a:pt x="68640" y="39660"/>
                  </a:cubicBezTo>
                  <a:close/>
                  <a:moveTo>
                    <a:pt x="72366" y="39660"/>
                  </a:moveTo>
                  <a:cubicBezTo>
                    <a:pt x="72676" y="39660"/>
                    <a:pt x="72926" y="39922"/>
                    <a:pt x="72926" y="40231"/>
                  </a:cubicBezTo>
                  <a:cubicBezTo>
                    <a:pt x="72926" y="40541"/>
                    <a:pt x="72676" y="40791"/>
                    <a:pt x="72366" y="40791"/>
                  </a:cubicBezTo>
                  <a:cubicBezTo>
                    <a:pt x="72045" y="40791"/>
                    <a:pt x="71795" y="40541"/>
                    <a:pt x="71795" y="40231"/>
                  </a:cubicBezTo>
                  <a:cubicBezTo>
                    <a:pt x="71807" y="39898"/>
                    <a:pt x="72069" y="39660"/>
                    <a:pt x="72366" y="39660"/>
                  </a:cubicBezTo>
                  <a:close/>
                  <a:moveTo>
                    <a:pt x="76093" y="39660"/>
                  </a:moveTo>
                  <a:cubicBezTo>
                    <a:pt x="76391" y="39660"/>
                    <a:pt x="76664" y="39922"/>
                    <a:pt x="76664" y="40231"/>
                  </a:cubicBezTo>
                  <a:cubicBezTo>
                    <a:pt x="76664" y="40529"/>
                    <a:pt x="76403" y="40791"/>
                    <a:pt x="76093" y="40791"/>
                  </a:cubicBezTo>
                  <a:cubicBezTo>
                    <a:pt x="75795" y="40791"/>
                    <a:pt x="75533" y="40541"/>
                    <a:pt x="75533" y="40231"/>
                  </a:cubicBezTo>
                  <a:cubicBezTo>
                    <a:pt x="75533" y="39922"/>
                    <a:pt x="75783" y="39660"/>
                    <a:pt x="76093" y="39660"/>
                  </a:cubicBezTo>
                  <a:close/>
                  <a:moveTo>
                    <a:pt x="79712" y="39660"/>
                  </a:moveTo>
                  <a:cubicBezTo>
                    <a:pt x="80010" y="39660"/>
                    <a:pt x="80284" y="39922"/>
                    <a:pt x="80284" y="40231"/>
                  </a:cubicBezTo>
                  <a:cubicBezTo>
                    <a:pt x="80284" y="40529"/>
                    <a:pt x="80022" y="40791"/>
                    <a:pt x="79712" y="40791"/>
                  </a:cubicBezTo>
                  <a:cubicBezTo>
                    <a:pt x="79403" y="40791"/>
                    <a:pt x="79153" y="40541"/>
                    <a:pt x="79153" y="40231"/>
                  </a:cubicBezTo>
                  <a:cubicBezTo>
                    <a:pt x="79165" y="39922"/>
                    <a:pt x="79403" y="39660"/>
                    <a:pt x="79712" y="39660"/>
                  </a:cubicBezTo>
                  <a:close/>
                  <a:moveTo>
                    <a:pt x="83451" y="39660"/>
                  </a:moveTo>
                  <a:cubicBezTo>
                    <a:pt x="83761" y="39660"/>
                    <a:pt x="84011" y="39922"/>
                    <a:pt x="84011" y="40231"/>
                  </a:cubicBezTo>
                  <a:cubicBezTo>
                    <a:pt x="84011" y="40541"/>
                    <a:pt x="83761" y="40791"/>
                    <a:pt x="83451" y="40791"/>
                  </a:cubicBezTo>
                  <a:cubicBezTo>
                    <a:pt x="83141" y="40791"/>
                    <a:pt x="82880" y="40541"/>
                    <a:pt x="82880" y="40231"/>
                  </a:cubicBezTo>
                  <a:cubicBezTo>
                    <a:pt x="82880" y="39898"/>
                    <a:pt x="83141" y="39660"/>
                    <a:pt x="83451" y="39660"/>
                  </a:cubicBezTo>
                  <a:close/>
                  <a:moveTo>
                    <a:pt x="87166" y="39660"/>
                  </a:moveTo>
                  <a:cubicBezTo>
                    <a:pt x="87463" y="39660"/>
                    <a:pt x="87737" y="39922"/>
                    <a:pt x="87737" y="40231"/>
                  </a:cubicBezTo>
                  <a:cubicBezTo>
                    <a:pt x="87737" y="40529"/>
                    <a:pt x="87475" y="40791"/>
                    <a:pt x="87166" y="40791"/>
                  </a:cubicBezTo>
                  <a:cubicBezTo>
                    <a:pt x="86856" y="40791"/>
                    <a:pt x="86606" y="40541"/>
                    <a:pt x="86606" y="40231"/>
                  </a:cubicBezTo>
                  <a:cubicBezTo>
                    <a:pt x="86618" y="39922"/>
                    <a:pt x="86856" y="39660"/>
                    <a:pt x="87166" y="39660"/>
                  </a:cubicBezTo>
                  <a:close/>
                  <a:moveTo>
                    <a:pt x="90904" y="39660"/>
                  </a:moveTo>
                  <a:cubicBezTo>
                    <a:pt x="91214" y="39660"/>
                    <a:pt x="91464" y="39922"/>
                    <a:pt x="91464" y="40231"/>
                  </a:cubicBezTo>
                  <a:cubicBezTo>
                    <a:pt x="91464" y="40541"/>
                    <a:pt x="91214" y="40791"/>
                    <a:pt x="90904" y="40791"/>
                  </a:cubicBezTo>
                  <a:cubicBezTo>
                    <a:pt x="90595" y="40791"/>
                    <a:pt x="90345" y="40541"/>
                    <a:pt x="90345" y="40231"/>
                  </a:cubicBezTo>
                  <a:cubicBezTo>
                    <a:pt x="90345" y="39898"/>
                    <a:pt x="90595" y="39660"/>
                    <a:pt x="90904" y="39660"/>
                  </a:cubicBezTo>
                  <a:close/>
                  <a:moveTo>
                    <a:pt x="94631" y="39660"/>
                  </a:moveTo>
                  <a:cubicBezTo>
                    <a:pt x="94929" y="39660"/>
                    <a:pt x="95191" y="39922"/>
                    <a:pt x="95191" y="40231"/>
                  </a:cubicBezTo>
                  <a:cubicBezTo>
                    <a:pt x="95191" y="40529"/>
                    <a:pt x="94941" y="40791"/>
                    <a:pt x="94631" y="40791"/>
                  </a:cubicBezTo>
                  <a:cubicBezTo>
                    <a:pt x="94310" y="40791"/>
                    <a:pt x="94060" y="40541"/>
                    <a:pt x="94060" y="40231"/>
                  </a:cubicBezTo>
                  <a:cubicBezTo>
                    <a:pt x="94071" y="39922"/>
                    <a:pt x="94310" y="39660"/>
                    <a:pt x="94631" y="39660"/>
                  </a:cubicBezTo>
                  <a:close/>
                  <a:moveTo>
                    <a:pt x="98346" y="39660"/>
                  </a:moveTo>
                  <a:cubicBezTo>
                    <a:pt x="98655" y="39660"/>
                    <a:pt x="98905" y="39922"/>
                    <a:pt x="98905" y="40231"/>
                  </a:cubicBezTo>
                  <a:cubicBezTo>
                    <a:pt x="98905" y="40541"/>
                    <a:pt x="98655" y="40791"/>
                    <a:pt x="98346" y="40791"/>
                  </a:cubicBezTo>
                  <a:cubicBezTo>
                    <a:pt x="98036" y="40791"/>
                    <a:pt x="97786" y="40541"/>
                    <a:pt x="97786" y="40231"/>
                  </a:cubicBezTo>
                  <a:cubicBezTo>
                    <a:pt x="97798" y="39898"/>
                    <a:pt x="98036" y="39660"/>
                    <a:pt x="98346" y="39660"/>
                  </a:cubicBezTo>
                  <a:close/>
                  <a:moveTo>
                    <a:pt x="102084" y="39660"/>
                  </a:moveTo>
                  <a:cubicBezTo>
                    <a:pt x="102382" y="39660"/>
                    <a:pt x="102644" y="39922"/>
                    <a:pt x="102644" y="40231"/>
                  </a:cubicBezTo>
                  <a:cubicBezTo>
                    <a:pt x="102644" y="40529"/>
                    <a:pt x="102394" y="40791"/>
                    <a:pt x="102084" y="40791"/>
                  </a:cubicBezTo>
                  <a:cubicBezTo>
                    <a:pt x="101787" y="40791"/>
                    <a:pt x="101513" y="40541"/>
                    <a:pt x="101513" y="40231"/>
                  </a:cubicBezTo>
                  <a:cubicBezTo>
                    <a:pt x="101513" y="39922"/>
                    <a:pt x="101775" y="39660"/>
                    <a:pt x="102084" y="39660"/>
                  </a:cubicBezTo>
                  <a:close/>
                  <a:moveTo>
                    <a:pt x="105799" y="39660"/>
                  </a:moveTo>
                  <a:cubicBezTo>
                    <a:pt x="106121" y="39660"/>
                    <a:pt x="106371" y="39922"/>
                    <a:pt x="106371" y="40231"/>
                  </a:cubicBezTo>
                  <a:cubicBezTo>
                    <a:pt x="106371" y="40541"/>
                    <a:pt x="106109" y="40791"/>
                    <a:pt x="105799" y="40791"/>
                  </a:cubicBezTo>
                  <a:cubicBezTo>
                    <a:pt x="105490" y="40791"/>
                    <a:pt x="105239" y="40541"/>
                    <a:pt x="105239" y="40231"/>
                  </a:cubicBezTo>
                  <a:cubicBezTo>
                    <a:pt x="105251" y="39898"/>
                    <a:pt x="105490" y="39660"/>
                    <a:pt x="105799" y="39660"/>
                  </a:cubicBezTo>
                  <a:close/>
                  <a:moveTo>
                    <a:pt x="109538" y="39660"/>
                  </a:moveTo>
                  <a:cubicBezTo>
                    <a:pt x="109835" y="39660"/>
                    <a:pt x="110109" y="39922"/>
                    <a:pt x="110109" y="40231"/>
                  </a:cubicBezTo>
                  <a:cubicBezTo>
                    <a:pt x="110109" y="40529"/>
                    <a:pt x="109847" y="40791"/>
                    <a:pt x="109538" y="40791"/>
                  </a:cubicBezTo>
                  <a:cubicBezTo>
                    <a:pt x="109228" y="40791"/>
                    <a:pt x="108978" y="40541"/>
                    <a:pt x="108978" y="40231"/>
                  </a:cubicBezTo>
                  <a:cubicBezTo>
                    <a:pt x="108978" y="39922"/>
                    <a:pt x="109228" y="39660"/>
                    <a:pt x="109538" y="39660"/>
                  </a:cubicBezTo>
                  <a:close/>
                  <a:moveTo>
                    <a:pt x="113264" y="39660"/>
                  </a:moveTo>
                  <a:cubicBezTo>
                    <a:pt x="113574" y="39660"/>
                    <a:pt x="113824" y="39922"/>
                    <a:pt x="113824" y="40231"/>
                  </a:cubicBezTo>
                  <a:cubicBezTo>
                    <a:pt x="113824" y="40541"/>
                    <a:pt x="113574" y="40791"/>
                    <a:pt x="113264" y="40791"/>
                  </a:cubicBezTo>
                  <a:cubicBezTo>
                    <a:pt x="112943" y="40791"/>
                    <a:pt x="112693" y="40541"/>
                    <a:pt x="112693" y="40231"/>
                  </a:cubicBezTo>
                  <a:cubicBezTo>
                    <a:pt x="112705" y="39898"/>
                    <a:pt x="112943" y="39660"/>
                    <a:pt x="113264" y="39660"/>
                  </a:cubicBezTo>
                  <a:close/>
                  <a:moveTo>
                    <a:pt x="116991" y="39660"/>
                  </a:moveTo>
                  <a:cubicBezTo>
                    <a:pt x="117289" y="39660"/>
                    <a:pt x="117562" y="39922"/>
                    <a:pt x="117562" y="40231"/>
                  </a:cubicBezTo>
                  <a:cubicBezTo>
                    <a:pt x="117562" y="40529"/>
                    <a:pt x="117312" y="40791"/>
                    <a:pt x="116991" y="40791"/>
                  </a:cubicBezTo>
                  <a:cubicBezTo>
                    <a:pt x="116681" y="40791"/>
                    <a:pt x="116431" y="40541"/>
                    <a:pt x="116431" y="40231"/>
                  </a:cubicBezTo>
                  <a:cubicBezTo>
                    <a:pt x="116431" y="39922"/>
                    <a:pt x="116681" y="39660"/>
                    <a:pt x="116991" y="39660"/>
                  </a:cubicBezTo>
                  <a:close/>
                  <a:moveTo>
                    <a:pt x="120718" y="39660"/>
                  </a:moveTo>
                  <a:cubicBezTo>
                    <a:pt x="121027" y="39660"/>
                    <a:pt x="121277" y="39922"/>
                    <a:pt x="121277" y="40231"/>
                  </a:cubicBezTo>
                  <a:cubicBezTo>
                    <a:pt x="121277" y="40541"/>
                    <a:pt x="121027" y="40791"/>
                    <a:pt x="120718" y="40791"/>
                  </a:cubicBezTo>
                  <a:cubicBezTo>
                    <a:pt x="120408" y="40791"/>
                    <a:pt x="120146" y="40541"/>
                    <a:pt x="120146" y="40231"/>
                  </a:cubicBezTo>
                  <a:cubicBezTo>
                    <a:pt x="120170" y="39898"/>
                    <a:pt x="120420" y="39660"/>
                    <a:pt x="120718" y="39660"/>
                  </a:cubicBezTo>
                  <a:close/>
                  <a:moveTo>
                    <a:pt x="124456" y="39660"/>
                  </a:moveTo>
                  <a:cubicBezTo>
                    <a:pt x="124754" y="39660"/>
                    <a:pt x="125016" y="39922"/>
                    <a:pt x="125016" y="40231"/>
                  </a:cubicBezTo>
                  <a:cubicBezTo>
                    <a:pt x="125016" y="40529"/>
                    <a:pt x="124766" y="40791"/>
                    <a:pt x="124456" y="40791"/>
                  </a:cubicBezTo>
                  <a:cubicBezTo>
                    <a:pt x="124135" y="40791"/>
                    <a:pt x="123885" y="40541"/>
                    <a:pt x="123885" y="40231"/>
                  </a:cubicBezTo>
                  <a:cubicBezTo>
                    <a:pt x="123885" y="39922"/>
                    <a:pt x="124135" y="39660"/>
                    <a:pt x="124456" y="39660"/>
                  </a:cubicBezTo>
                  <a:close/>
                  <a:moveTo>
                    <a:pt x="128171" y="39660"/>
                  </a:moveTo>
                  <a:cubicBezTo>
                    <a:pt x="128480" y="39660"/>
                    <a:pt x="128742" y="39922"/>
                    <a:pt x="128742" y="40231"/>
                  </a:cubicBezTo>
                  <a:cubicBezTo>
                    <a:pt x="128742" y="40541"/>
                    <a:pt x="128480" y="40791"/>
                    <a:pt x="128171" y="40791"/>
                  </a:cubicBezTo>
                  <a:cubicBezTo>
                    <a:pt x="127861" y="40791"/>
                    <a:pt x="127611" y="40541"/>
                    <a:pt x="127611" y="40231"/>
                  </a:cubicBezTo>
                  <a:cubicBezTo>
                    <a:pt x="127611" y="39898"/>
                    <a:pt x="127861" y="39660"/>
                    <a:pt x="128171" y="39660"/>
                  </a:cubicBezTo>
                  <a:close/>
                  <a:moveTo>
                    <a:pt x="131898" y="39660"/>
                  </a:moveTo>
                  <a:cubicBezTo>
                    <a:pt x="132195" y="39660"/>
                    <a:pt x="132457" y="39922"/>
                    <a:pt x="132457" y="40231"/>
                  </a:cubicBezTo>
                  <a:cubicBezTo>
                    <a:pt x="132457" y="40529"/>
                    <a:pt x="132207" y="40791"/>
                    <a:pt x="131898" y="40791"/>
                  </a:cubicBezTo>
                  <a:cubicBezTo>
                    <a:pt x="131600" y="40791"/>
                    <a:pt x="131326" y="40541"/>
                    <a:pt x="131326" y="40231"/>
                  </a:cubicBezTo>
                  <a:cubicBezTo>
                    <a:pt x="131338" y="39922"/>
                    <a:pt x="131576" y="39660"/>
                    <a:pt x="131898" y="39660"/>
                  </a:cubicBezTo>
                  <a:close/>
                  <a:moveTo>
                    <a:pt x="135624" y="39660"/>
                  </a:moveTo>
                  <a:cubicBezTo>
                    <a:pt x="135946" y="39660"/>
                    <a:pt x="136196" y="39922"/>
                    <a:pt x="136196" y="40231"/>
                  </a:cubicBezTo>
                  <a:cubicBezTo>
                    <a:pt x="136196" y="40541"/>
                    <a:pt x="135934" y="40791"/>
                    <a:pt x="135624" y="40791"/>
                  </a:cubicBezTo>
                  <a:cubicBezTo>
                    <a:pt x="135315" y="40791"/>
                    <a:pt x="135065" y="40541"/>
                    <a:pt x="135065" y="40231"/>
                  </a:cubicBezTo>
                  <a:cubicBezTo>
                    <a:pt x="135065" y="39898"/>
                    <a:pt x="135315" y="39660"/>
                    <a:pt x="135624" y="39660"/>
                  </a:cubicBezTo>
                  <a:close/>
                  <a:moveTo>
                    <a:pt x="139351" y="39660"/>
                  </a:moveTo>
                  <a:cubicBezTo>
                    <a:pt x="139649" y="39660"/>
                    <a:pt x="139910" y="39922"/>
                    <a:pt x="139910" y="40231"/>
                  </a:cubicBezTo>
                  <a:cubicBezTo>
                    <a:pt x="139910" y="40529"/>
                    <a:pt x="139660" y="40791"/>
                    <a:pt x="139351" y="40791"/>
                  </a:cubicBezTo>
                  <a:cubicBezTo>
                    <a:pt x="139053" y="40791"/>
                    <a:pt x="138779" y="40541"/>
                    <a:pt x="138779" y="40231"/>
                  </a:cubicBezTo>
                  <a:cubicBezTo>
                    <a:pt x="138803" y="39922"/>
                    <a:pt x="139041" y="39660"/>
                    <a:pt x="139351" y="39660"/>
                  </a:cubicBezTo>
                  <a:close/>
                  <a:moveTo>
                    <a:pt x="143089" y="39660"/>
                  </a:moveTo>
                  <a:cubicBezTo>
                    <a:pt x="143399" y="39660"/>
                    <a:pt x="143649" y="39922"/>
                    <a:pt x="143649" y="40231"/>
                  </a:cubicBezTo>
                  <a:cubicBezTo>
                    <a:pt x="143649" y="40541"/>
                    <a:pt x="143399" y="40791"/>
                    <a:pt x="143089" y="40791"/>
                  </a:cubicBezTo>
                  <a:cubicBezTo>
                    <a:pt x="142768" y="40791"/>
                    <a:pt x="142518" y="40541"/>
                    <a:pt x="142518" y="40231"/>
                  </a:cubicBezTo>
                  <a:cubicBezTo>
                    <a:pt x="142518" y="39898"/>
                    <a:pt x="142768" y="39660"/>
                    <a:pt x="143089" y="39660"/>
                  </a:cubicBezTo>
                  <a:close/>
                  <a:moveTo>
                    <a:pt x="146804" y="39660"/>
                  </a:moveTo>
                  <a:cubicBezTo>
                    <a:pt x="147102" y="39660"/>
                    <a:pt x="147376" y="39922"/>
                    <a:pt x="147376" y="40231"/>
                  </a:cubicBezTo>
                  <a:cubicBezTo>
                    <a:pt x="147376" y="40529"/>
                    <a:pt x="147114" y="40791"/>
                    <a:pt x="146804" y="40791"/>
                  </a:cubicBezTo>
                  <a:cubicBezTo>
                    <a:pt x="146495" y="40791"/>
                    <a:pt x="146245" y="40541"/>
                    <a:pt x="146245" y="40231"/>
                  </a:cubicBezTo>
                  <a:cubicBezTo>
                    <a:pt x="146257" y="39922"/>
                    <a:pt x="146495" y="39660"/>
                    <a:pt x="146804" y="39660"/>
                  </a:cubicBezTo>
                  <a:close/>
                  <a:moveTo>
                    <a:pt x="3405" y="41529"/>
                  </a:moveTo>
                  <a:cubicBezTo>
                    <a:pt x="3703" y="41529"/>
                    <a:pt x="3977" y="41779"/>
                    <a:pt x="3977" y="42089"/>
                  </a:cubicBezTo>
                  <a:cubicBezTo>
                    <a:pt x="3977" y="42386"/>
                    <a:pt x="3727" y="42660"/>
                    <a:pt x="3405" y="42660"/>
                  </a:cubicBezTo>
                  <a:cubicBezTo>
                    <a:pt x="3096" y="42660"/>
                    <a:pt x="2846" y="42398"/>
                    <a:pt x="2846" y="42089"/>
                  </a:cubicBezTo>
                  <a:cubicBezTo>
                    <a:pt x="2858" y="41779"/>
                    <a:pt x="3096" y="41529"/>
                    <a:pt x="3405" y="41529"/>
                  </a:cubicBezTo>
                  <a:close/>
                  <a:moveTo>
                    <a:pt x="7132" y="41529"/>
                  </a:moveTo>
                  <a:cubicBezTo>
                    <a:pt x="7430" y="41529"/>
                    <a:pt x="7692" y="41779"/>
                    <a:pt x="7692" y="42089"/>
                  </a:cubicBezTo>
                  <a:cubicBezTo>
                    <a:pt x="7692" y="42386"/>
                    <a:pt x="7442" y="42660"/>
                    <a:pt x="7132" y="42660"/>
                  </a:cubicBezTo>
                  <a:cubicBezTo>
                    <a:pt x="6834" y="42660"/>
                    <a:pt x="6560" y="42398"/>
                    <a:pt x="6560" y="42089"/>
                  </a:cubicBezTo>
                  <a:cubicBezTo>
                    <a:pt x="6584" y="41779"/>
                    <a:pt x="6822" y="41529"/>
                    <a:pt x="7132" y="41529"/>
                  </a:cubicBezTo>
                  <a:close/>
                  <a:moveTo>
                    <a:pt x="10871" y="41529"/>
                  </a:moveTo>
                  <a:cubicBezTo>
                    <a:pt x="11168" y="41529"/>
                    <a:pt x="11430" y="41779"/>
                    <a:pt x="11430" y="42089"/>
                  </a:cubicBezTo>
                  <a:cubicBezTo>
                    <a:pt x="11430" y="42386"/>
                    <a:pt x="11180" y="42660"/>
                    <a:pt x="10871" y="42660"/>
                  </a:cubicBezTo>
                  <a:cubicBezTo>
                    <a:pt x="10573" y="42660"/>
                    <a:pt x="10299" y="42398"/>
                    <a:pt x="10299" y="42089"/>
                  </a:cubicBezTo>
                  <a:cubicBezTo>
                    <a:pt x="10299" y="41779"/>
                    <a:pt x="10549" y="41529"/>
                    <a:pt x="10871" y="41529"/>
                  </a:cubicBezTo>
                  <a:close/>
                  <a:moveTo>
                    <a:pt x="14585" y="41529"/>
                  </a:moveTo>
                  <a:cubicBezTo>
                    <a:pt x="14883" y="41529"/>
                    <a:pt x="15157" y="41779"/>
                    <a:pt x="15157" y="42089"/>
                  </a:cubicBezTo>
                  <a:cubicBezTo>
                    <a:pt x="15157" y="42386"/>
                    <a:pt x="14895" y="42660"/>
                    <a:pt x="14585" y="42660"/>
                  </a:cubicBezTo>
                  <a:cubicBezTo>
                    <a:pt x="14288" y="42660"/>
                    <a:pt x="14014" y="42398"/>
                    <a:pt x="14014" y="42089"/>
                  </a:cubicBezTo>
                  <a:cubicBezTo>
                    <a:pt x="14038" y="41779"/>
                    <a:pt x="14276" y="41529"/>
                    <a:pt x="14585" y="41529"/>
                  </a:cubicBezTo>
                  <a:close/>
                  <a:moveTo>
                    <a:pt x="18324" y="41529"/>
                  </a:moveTo>
                  <a:cubicBezTo>
                    <a:pt x="18622" y="41529"/>
                    <a:pt x="18883" y="41779"/>
                    <a:pt x="18883" y="42089"/>
                  </a:cubicBezTo>
                  <a:cubicBezTo>
                    <a:pt x="18883" y="42386"/>
                    <a:pt x="18633" y="42660"/>
                    <a:pt x="18324" y="42660"/>
                  </a:cubicBezTo>
                  <a:cubicBezTo>
                    <a:pt x="18026" y="42660"/>
                    <a:pt x="17752" y="42398"/>
                    <a:pt x="17752" y="42089"/>
                  </a:cubicBezTo>
                  <a:cubicBezTo>
                    <a:pt x="17752" y="41779"/>
                    <a:pt x="18014" y="41529"/>
                    <a:pt x="18324" y="41529"/>
                  </a:cubicBezTo>
                  <a:close/>
                  <a:moveTo>
                    <a:pt x="22039" y="41529"/>
                  </a:moveTo>
                  <a:cubicBezTo>
                    <a:pt x="22336" y="41529"/>
                    <a:pt x="22610" y="41779"/>
                    <a:pt x="22610" y="42089"/>
                  </a:cubicBezTo>
                  <a:cubicBezTo>
                    <a:pt x="22610" y="42386"/>
                    <a:pt x="22360" y="42660"/>
                    <a:pt x="22039" y="42660"/>
                  </a:cubicBezTo>
                  <a:cubicBezTo>
                    <a:pt x="21729" y="42660"/>
                    <a:pt x="21479" y="42398"/>
                    <a:pt x="21479" y="42089"/>
                  </a:cubicBezTo>
                  <a:cubicBezTo>
                    <a:pt x="21491" y="41779"/>
                    <a:pt x="21729" y="41529"/>
                    <a:pt x="22039" y="41529"/>
                  </a:cubicBezTo>
                  <a:close/>
                  <a:moveTo>
                    <a:pt x="25777" y="41529"/>
                  </a:moveTo>
                  <a:cubicBezTo>
                    <a:pt x="26075" y="41529"/>
                    <a:pt x="26349" y="41779"/>
                    <a:pt x="26349" y="42089"/>
                  </a:cubicBezTo>
                  <a:cubicBezTo>
                    <a:pt x="26349" y="42386"/>
                    <a:pt x="26087" y="42660"/>
                    <a:pt x="25777" y="42660"/>
                  </a:cubicBezTo>
                  <a:cubicBezTo>
                    <a:pt x="25468" y="42660"/>
                    <a:pt x="25206" y="42398"/>
                    <a:pt x="25206" y="42089"/>
                  </a:cubicBezTo>
                  <a:cubicBezTo>
                    <a:pt x="25218" y="41779"/>
                    <a:pt x="25468" y="41529"/>
                    <a:pt x="25777" y="41529"/>
                  </a:cubicBezTo>
                  <a:close/>
                  <a:moveTo>
                    <a:pt x="29504" y="41529"/>
                  </a:moveTo>
                  <a:cubicBezTo>
                    <a:pt x="29801" y="41529"/>
                    <a:pt x="30063" y="41779"/>
                    <a:pt x="30063" y="42089"/>
                  </a:cubicBezTo>
                  <a:cubicBezTo>
                    <a:pt x="30063" y="42386"/>
                    <a:pt x="29813" y="42660"/>
                    <a:pt x="29504" y="42660"/>
                  </a:cubicBezTo>
                  <a:cubicBezTo>
                    <a:pt x="29182" y="42660"/>
                    <a:pt x="28932" y="42398"/>
                    <a:pt x="28932" y="42089"/>
                  </a:cubicBezTo>
                  <a:cubicBezTo>
                    <a:pt x="28944" y="41779"/>
                    <a:pt x="29182" y="41529"/>
                    <a:pt x="29504" y="41529"/>
                  </a:cubicBezTo>
                  <a:close/>
                  <a:moveTo>
                    <a:pt x="33230" y="41529"/>
                  </a:moveTo>
                  <a:cubicBezTo>
                    <a:pt x="33528" y="41529"/>
                    <a:pt x="33802" y="41779"/>
                    <a:pt x="33802" y="42089"/>
                  </a:cubicBezTo>
                  <a:cubicBezTo>
                    <a:pt x="33802" y="42386"/>
                    <a:pt x="33552" y="42660"/>
                    <a:pt x="33230" y="42660"/>
                  </a:cubicBezTo>
                  <a:cubicBezTo>
                    <a:pt x="32921" y="42660"/>
                    <a:pt x="32671" y="42398"/>
                    <a:pt x="32671" y="42089"/>
                  </a:cubicBezTo>
                  <a:cubicBezTo>
                    <a:pt x="32671" y="41779"/>
                    <a:pt x="32921" y="41529"/>
                    <a:pt x="33230" y="41529"/>
                  </a:cubicBezTo>
                  <a:close/>
                  <a:moveTo>
                    <a:pt x="36957" y="41529"/>
                  </a:moveTo>
                  <a:cubicBezTo>
                    <a:pt x="37255" y="41529"/>
                    <a:pt x="37517" y="41779"/>
                    <a:pt x="37517" y="42089"/>
                  </a:cubicBezTo>
                  <a:cubicBezTo>
                    <a:pt x="37517" y="42386"/>
                    <a:pt x="37267" y="42660"/>
                    <a:pt x="36957" y="42660"/>
                  </a:cubicBezTo>
                  <a:cubicBezTo>
                    <a:pt x="36648" y="42660"/>
                    <a:pt x="36386" y="42398"/>
                    <a:pt x="36386" y="42089"/>
                  </a:cubicBezTo>
                  <a:cubicBezTo>
                    <a:pt x="36409" y="41779"/>
                    <a:pt x="36648" y="41529"/>
                    <a:pt x="36957" y="41529"/>
                  </a:cubicBezTo>
                  <a:close/>
                  <a:moveTo>
                    <a:pt x="40672" y="41529"/>
                  </a:moveTo>
                  <a:cubicBezTo>
                    <a:pt x="40970" y="41529"/>
                    <a:pt x="41243" y="41779"/>
                    <a:pt x="41243" y="42089"/>
                  </a:cubicBezTo>
                  <a:cubicBezTo>
                    <a:pt x="41243" y="42386"/>
                    <a:pt x="40993" y="42660"/>
                    <a:pt x="40672" y="42660"/>
                  </a:cubicBezTo>
                  <a:cubicBezTo>
                    <a:pt x="40374" y="42660"/>
                    <a:pt x="40112" y="42398"/>
                    <a:pt x="40112" y="42089"/>
                  </a:cubicBezTo>
                  <a:cubicBezTo>
                    <a:pt x="40124" y="41779"/>
                    <a:pt x="40362" y="41529"/>
                    <a:pt x="40672" y="41529"/>
                  </a:cubicBezTo>
                  <a:close/>
                  <a:moveTo>
                    <a:pt x="44410" y="41529"/>
                  </a:moveTo>
                  <a:cubicBezTo>
                    <a:pt x="44708" y="41529"/>
                    <a:pt x="44982" y="41779"/>
                    <a:pt x="44982" y="42089"/>
                  </a:cubicBezTo>
                  <a:cubicBezTo>
                    <a:pt x="44982" y="42386"/>
                    <a:pt x="44720" y="42660"/>
                    <a:pt x="44410" y="42660"/>
                  </a:cubicBezTo>
                  <a:cubicBezTo>
                    <a:pt x="44113" y="42660"/>
                    <a:pt x="43851" y="42398"/>
                    <a:pt x="43851" y="42089"/>
                  </a:cubicBezTo>
                  <a:cubicBezTo>
                    <a:pt x="43851" y="41779"/>
                    <a:pt x="44101" y="41529"/>
                    <a:pt x="44410" y="41529"/>
                  </a:cubicBezTo>
                  <a:close/>
                  <a:moveTo>
                    <a:pt x="48137" y="41529"/>
                  </a:moveTo>
                  <a:cubicBezTo>
                    <a:pt x="48435" y="41529"/>
                    <a:pt x="48697" y="41779"/>
                    <a:pt x="48697" y="42089"/>
                  </a:cubicBezTo>
                  <a:cubicBezTo>
                    <a:pt x="48697" y="42386"/>
                    <a:pt x="48447" y="42660"/>
                    <a:pt x="48137" y="42660"/>
                  </a:cubicBezTo>
                  <a:cubicBezTo>
                    <a:pt x="47839" y="42660"/>
                    <a:pt x="47566" y="42398"/>
                    <a:pt x="47566" y="42089"/>
                  </a:cubicBezTo>
                  <a:cubicBezTo>
                    <a:pt x="47578" y="41779"/>
                    <a:pt x="47839" y="41529"/>
                    <a:pt x="48137" y="41529"/>
                  </a:cubicBezTo>
                  <a:close/>
                  <a:moveTo>
                    <a:pt x="51864" y="41529"/>
                  </a:moveTo>
                  <a:cubicBezTo>
                    <a:pt x="52161" y="41529"/>
                    <a:pt x="52435" y="41779"/>
                    <a:pt x="52435" y="42089"/>
                  </a:cubicBezTo>
                  <a:cubicBezTo>
                    <a:pt x="52435" y="42386"/>
                    <a:pt x="52185" y="42660"/>
                    <a:pt x="51864" y="42660"/>
                  </a:cubicBezTo>
                  <a:cubicBezTo>
                    <a:pt x="51566" y="42660"/>
                    <a:pt x="51304" y="42398"/>
                    <a:pt x="51304" y="42089"/>
                  </a:cubicBezTo>
                  <a:cubicBezTo>
                    <a:pt x="51304" y="41779"/>
                    <a:pt x="51554" y="41529"/>
                    <a:pt x="51864" y="41529"/>
                  </a:cubicBezTo>
                  <a:close/>
                  <a:moveTo>
                    <a:pt x="55602" y="41529"/>
                  </a:moveTo>
                  <a:cubicBezTo>
                    <a:pt x="55900" y="41529"/>
                    <a:pt x="56174" y="41779"/>
                    <a:pt x="56174" y="42089"/>
                  </a:cubicBezTo>
                  <a:cubicBezTo>
                    <a:pt x="56174" y="42386"/>
                    <a:pt x="55912" y="42660"/>
                    <a:pt x="55602" y="42660"/>
                  </a:cubicBezTo>
                  <a:cubicBezTo>
                    <a:pt x="55293" y="42660"/>
                    <a:pt x="55043" y="42398"/>
                    <a:pt x="55043" y="42089"/>
                  </a:cubicBezTo>
                  <a:cubicBezTo>
                    <a:pt x="55043" y="41779"/>
                    <a:pt x="55293" y="41529"/>
                    <a:pt x="55602" y="41529"/>
                  </a:cubicBezTo>
                  <a:close/>
                  <a:moveTo>
                    <a:pt x="59329" y="41529"/>
                  </a:moveTo>
                  <a:cubicBezTo>
                    <a:pt x="59627" y="41529"/>
                    <a:pt x="59889" y="41779"/>
                    <a:pt x="59889" y="42089"/>
                  </a:cubicBezTo>
                  <a:cubicBezTo>
                    <a:pt x="59889" y="42386"/>
                    <a:pt x="59639" y="42660"/>
                    <a:pt x="59329" y="42660"/>
                  </a:cubicBezTo>
                  <a:cubicBezTo>
                    <a:pt x="59008" y="42660"/>
                    <a:pt x="58757" y="42398"/>
                    <a:pt x="58757" y="42089"/>
                  </a:cubicBezTo>
                  <a:cubicBezTo>
                    <a:pt x="58757" y="41779"/>
                    <a:pt x="59008" y="41529"/>
                    <a:pt x="59329" y="41529"/>
                  </a:cubicBezTo>
                  <a:close/>
                  <a:moveTo>
                    <a:pt x="63056" y="41529"/>
                  </a:moveTo>
                  <a:cubicBezTo>
                    <a:pt x="63353" y="41529"/>
                    <a:pt x="63627" y="41779"/>
                    <a:pt x="63627" y="42089"/>
                  </a:cubicBezTo>
                  <a:cubicBezTo>
                    <a:pt x="63627" y="42386"/>
                    <a:pt x="63377" y="42660"/>
                    <a:pt x="63056" y="42660"/>
                  </a:cubicBezTo>
                  <a:cubicBezTo>
                    <a:pt x="62746" y="42660"/>
                    <a:pt x="62496" y="42398"/>
                    <a:pt x="62496" y="42089"/>
                  </a:cubicBezTo>
                  <a:cubicBezTo>
                    <a:pt x="62496" y="41779"/>
                    <a:pt x="62746" y="41529"/>
                    <a:pt x="63056" y="41529"/>
                  </a:cubicBezTo>
                  <a:close/>
                  <a:moveTo>
                    <a:pt x="66782" y="41529"/>
                  </a:moveTo>
                  <a:cubicBezTo>
                    <a:pt x="67080" y="41529"/>
                    <a:pt x="67342" y="41779"/>
                    <a:pt x="67342" y="42089"/>
                  </a:cubicBezTo>
                  <a:cubicBezTo>
                    <a:pt x="67342" y="42386"/>
                    <a:pt x="67092" y="42660"/>
                    <a:pt x="66782" y="42660"/>
                  </a:cubicBezTo>
                  <a:cubicBezTo>
                    <a:pt x="66473" y="42660"/>
                    <a:pt x="66211" y="42398"/>
                    <a:pt x="66211" y="42089"/>
                  </a:cubicBezTo>
                  <a:cubicBezTo>
                    <a:pt x="66235" y="41779"/>
                    <a:pt x="66473" y="41529"/>
                    <a:pt x="66782" y="41529"/>
                  </a:cubicBezTo>
                  <a:close/>
                  <a:moveTo>
                    <a:pt x="70509" y="41529"/>
                  </a:moveTo>
                  <a:cubicBezTo>
                    <a:pt x="70807" y="41529"/>
                    <a:pt x="71080" y="41779"/>
                    <a:pt x="71080" y="42089"/>
                  </a:cubicBezTo>
                  <a:cubicBezTo>
                    <a:pt x="71080" y="42386"/>
                    <a:pt x="70830" y="42660"/>
                    <a:pt x="70509" y="42660"/>
                  </a:cubicBezTo>
                  <a:cubicBezTo>
                    <a:pt x="70199" y="42660"/>
                    <a:pt x="69949" y="42398"/>
                    <a:pt x="69949" y="42089"/>
                  </a:cubicBezTo>
                  <a:cubicBezTo>
                    <a:pt x="69949" y="41779"/>
                    <a:pt x="70199" y="41529"/>
                    <a:pt x="70509" y="41529"/>
                  </a:cubicBezTo>
                  <a:close/>
                  <a:moveTo>
                    <a:pt x="74236" y="41529"/>
                  </a:moveTo>
                  <a:cubicBezTo>
                    <a:pt x="74533" y="41529"/>
                    <a:pt x="74795" y="41779"/>
                    <a:pt x="74795" y="42089"/>
                  </a:cubicBezTo>
                  <a:cubicBezTo>
                    <a:pt x="74795" y="42386"/>
                    <a:pt x="74545" y="42660"/>
                    <a:pt x="74236" y="42660"/>
                  </a:cubicBezTo>
                  <a:cubicBezTo>
                    <a:pt x="73938" y="42660"/>
                    <a:pt x="73676" y="42398"/>
                    <a:pt x="73676" y="42089"/>
                  </a:cubicBezTo>
                  <a:cubicBezTo>
                    <a:pt x="73676" y="41779"/>
                    <a:pt x="73926" y="41529"/>
                    <a:pt x="74236" y="41529"/>
                  </a:cubicBezTo>
                  <a:close/>
                  <a:moveTo>
                    <a:pt x="77855" y="41529"/>
                  </a:moveTo>
                  <a:cubicBezTo>
                    <a:pt x="78153" y="41529"/>
                    <a:pt x="78415" y="41779"/>
                    <a:pt x="78415" y="42089"/>
                  </a:cubicBezTo>
                  <a:cubicBezTo>
                    <a:pt x="78415" y="42386"/>
                    <a:pt x="78165" y="42660"/>
                    <a:pt x="77855" y="42660"/>
                  </a:cubicBezTo>
                  <a:cubicBezTo>
                    <a:pt x="77546" y="42660"/>
                    <a:pt x="77284" y="42398"/>
                    <a:pt x="77284" y="42089"/>
                  </a:cubicBezTo>
                  <a:cubicBezTo>
                    <a:pt x="77284" y="41779"/>
                    <a:pt x="77546" y="41529"/>
                    <a:pt x="77855" y="41529"/>
                  </a:cubicBezTo>
                  <a:close/>
                  <a:moveTo>
                    <a:pt x="81570" y="41529"/>
                  </a:moveTo>
                  <a:cubicBezTo>
                    <a:pt x="81868" y="41529"/>
                    <a:pt x="82141" y="41779"/>
                    <a:pt x="82141" y="42089"/>
                  </a:cubicBezTo>
                  <a:cubicBezTo>
                    <a:pt x="82141" y="42386"/>
                    <a:pt x="81879" y="42660"/>
                    <a:pt x="81570" y="42660"/>
                  </a:cubicBezTo>
                  <a:cubicBezTo>
                    <a:pt x="81260" y="42660"/>
                    <a:pt x="81010" y="42398"/>
                    <a:pt x="81010" y="42089"/>
                  </a:cubicBezTo>
                  <a:cubicBezTo>
                    <a:pt x="81022" y="41779"/>
                    <a:pt x="81260" y="41529"/>
                    <a:pt x="81570" y="41529"/>
                  </a:cubicBezTo>
                  <a:close/>
                  <a:moveTo>
                    <a:pt x="85308" y="41529"/>
                  </a:moveTo>
                  <a:cubicBezTo>
                    <a:pt x="85606" y="41529"/>
                    <a:pt x="85880" y="41779"/>
                    <a:pt x="85880" y="42089"/>
                  </a:cubicBezTo>
                  <a:cubicBezTo>
                    <a:pt x="85880" y="42386"/>
                    <a:pt x="85618" y="42660"/>
                    <a:pt x="85308" y="42660"/>
                  </a:cubicBezTo>
                  <a:cubicBezTo>
                    <a:pt x="84999" y="42660"/>
                    <a:pt x="84749" y="42398"/>
                    <a:pt x="84749" y="42089"/>
                  </a:cubicBezTo>
                  <a:cubicBezTo>
                    <a:pt x="84749" y="41779"/>
                    <a:pt x="84999" y="41529"/>
                    <a:pt x="85308" y="41529"/>
                  </a:cubicBezTo>
                  <a:close/>
                  <a:moveTo>
                    <a:pt x="89035" y="41529"/>
                  </a:moveTo>
                  <a:cubicBezTo>
                    <a:pt x="89333" y="41529"/>
                    <a:pt x="89595" y="41779"/>
                    <a:pt x="89595" y="42089"/>
                  </a:cubicBezTo>
                  <a:cubicBezTo>
                    <a:pt x="89595" y="42386"/>
                    <a:pt x="89345" y="42660"/>
                    <a:pt x="89035" y="42660"/>
                  </a:cubicBezTo>
                  <a:cubicBezTo>
                    <a:pt x="88714" y="42660"/>
                    <a:pt x="88464" y="42398"/>
                    <a:pt x="88464" y="42089"/>
                  </a:cubicBezTo>
                  <a:cubicBezTo>
                    <a:pt x="88475" y="41779"/>
                    <a:pt x="88714" y="41529"/>
                    <a:pt x="89035" y="41529"/>
                  </a:cubicBezTo>
                  <a:close/>
                  <a:moveTo>
                    <a:pt x="92762" y="41529"/>
                  </a:moveTo>
                  <a:cubicBezTo>
                    <a:pt x="93059" y="41529"/>
                    <a:pt x="93333" y="41779"/>
                    <a:pt x="93333" y="42089"/>
                  </a:cubicBezTo>
                  <a:cubicBezTo>
                    <a:pt x="93333" y="42386"/>
                    <a:pt x="93071" y="42660"/>
                    <a:pt x="92762" y="42660"/>
                  </a:cubicBezTo>
                  <a:cubicBezTo>
                    <a:pt x="92452" y="42660"/>
                    <a:pt x="92202" y="42398"/>
                    <a:pt x="92202" y="42089"/>
                  </a:cubicBezTo>
                  <a:cubicBezTo>
                    <a:pt x="92202" y="41779"/>
                    <a:pt x="92452" y="41529"/>
                    <a:pt x="92762" y="41529"/>
                  </a:cubicBezTo>
                  <a:close/>
                  <a:moveTo>
                    <a:pt x="96488" y="41529"/>
                  </a:moveTo>
                  <a:cubicBezTo>
                    <a:pt x="96786" y="41529"/>
                    <a:pt x="97048" y="41779"/>
                    <a:pt x="97048" y="42089"/>
                  </a:cubicBezTo>
                  <a:cubicBezTo>
                    <a:pt x="97048" y="42386"/>
                    <a:pt x="96798" y="42660"/>
                    <a:pt x="96488" y="42660"/>
                  </a:cubicBezTo>
                  <a:cubicBezTo>
                    <a:pt x="96191" y="42660"/>
                    <a:pt x="95917" y="42398"/>
                    <a:pt x="95917" y="42089"/>
                  </a:cubicBezTo>
                  <a:cubicBezTo>
                    <a:pt x="95917" y="41779"/>
                    <a:pt x="96179" y="41529"/>
                    <a:pt x="96488" y="41529"/>
                  </a:cubicBezTo>
                  <a:close/>
                  <a:moveTo>
                    <a:pt x="100203" y="41529"/>
                  </a:moveTo>
                  <a:cubicBezTo>
                    <a:pt x="100501" y="41529"/>
                    <a:pt x="100775" y="41779"/>
                    <a:pt x="100775" y="42089"/>
                  </a:cubicBezTo>
                  <a:cubicBezTo>
                    <a:pt x="100775" y="42386"/>
                    <a:pt x="100513" y="42660"/>
                    <a:pt x="100203" y="42660"/>
                  </a:cubicBezTo>
                  <a:cubicBezTo>
                    <a:pt x="99905" y="42660"/>
                    <a:pt x="99644" y="42398"/>
                    <a:pt x="99644" y="42089"/>
                  </a:cubicBezTo>
                  <a:cubicBezTo>
                    <a:pt x="99655" y="41779"/>
                    <a:pt x="99894" y="41529"/>
                    <a:pt x="100203" y="41529"/>
                  </a:cubicBezTo>
                  <a:close/>
                  <a:moveTo>
                    <a:pt x="103942" y="41529"/>
                  </a:moveTo>
                  <a:cubicBezTo>
                    <a:pt x="104239" y="41529"/>
                    <a:pt x="104513" y="41779"/>
                    <a:pt x="104513" y="42089"/>
                  </a:cubicBezTo>
                  <a:cubicBezTo>
                    <a:pt x="104513" y="42386"/>
                    <a:pt x="104251" y="42660"/>
                    <a:pt x="103942" y="42660"/>
                  </a:cubicBezTo>
                  <a:cubicBezTo>
                    <a:pt x="103644" y="42660"/>
                    <a:pt x="103382" y="42398"/>
                    <a:pt x="103382" y="42089"/>
                  </a:cubicBezTo>
                  <a:cubicBezTo>
                    <a:pt x="103382" y="41779"/>
                    <a:pt x="103632" y="41529"/>
                    <a:pt x="103942" y="41529"/>
                  </a:cubicBezTo>
                  <a:close/>
                  <a:moveTo>
                    <a:pt x="107668" y="41529"/>
                  </a:moveTo>
                  <a:cubicBezTo>
                    <a:pt x="107966" y="41529"/>
                    <a:pt x="108228" y="41779"/>
                    <a:pt x="108228" y="42089"/>
                  </a:cubicBezTo>
                  <a:cubicBezTo>
                    <a:pt x="108228" y="42386"/>
                    <a:pt x="107978" y="42660"/>
                    <a:pt x="107668" y="42660"/>
                  </a:cubicBezTo>
                  <a:cubicBezTo>
                    <a:pt x="107371" y="42660"/>
                    <a:pt x="107097" y="42398"/>
                    <a:pt x="107097" y="42089"/>
                  </a:cubicBezTo>
                  <a:cubicBezTo>
                    <a:pt x="107109" y="41779"/>
                    <a:pt x="107347" y="41529"/>
                    <a:pt x="107668" y="41529"/>
                  </a:cubicBezTo>
                  <a:close/>
                  <a:moveTo>
                    <a:pt x="111395" y="41529"/>
                  </a:moveTo>
                  <a:cubicBezTo>
                    <a:pt x="111693" y="41529"/>
                    <a:pt x="111967" y="41779"/>
                    <a:pt x="111967" y="42089"/>
                  </a:cubicBezTo>
                  <a:cubicBezTo>
                    <a:pt x="111967" y="42386"/>
                    <a:pt x="111705" y="42660"/>
                    <a:pt x="111395" y="42660"/>
                  </a:cubicBezTo>
                  <a:cubicBezTo>
                    <a:pt x="111085" y="42660"/>
                    <a:pt x="110835" y="42398"/>
                    <a:pt x="110835" y="42089"/>
                  </a:cubicBezTo>
                  <a:cubicBezTo>
                    <a:pt x="110835" y="41779"/>
                    <a:pt x="111085" y="41529"/>
                    <a:pt x="111395" y="41529"/>
                  </a:cubicBezTo>
                  <a:close/>
                  <a:moveTo>
                    <a:pt x="115122" y="41529"/>
                  </a:moveTo>
                  <a:cubicBezTo>
                    <a:pt x="115419" y="41529"/>
                    <a:pt x="115681" y="41779"/>
                    <a:pt x="115681" y="42089"/>
                  </a:cubicBezTo>
                  <a:cubicBezTo>
                    <a:pt x="115681" y="42386"/>
                    <a:pt x="115431" y="42660"/>
                    <a:pt x="115122" y="42660"/>
                  </a:cubicBezTo>
                  <a:cubicBezTo>
                    <a:pt x="114812" y="42660"/>
                    <a:pt x="114550" y="42398"/>
                    <a:pt x="114550" y="42089"/>
                  </a:cubicBezTo>
                  <a:cubicBezTo>
                    <a:pt x="114574" y="41779"/>
                    <a:pt x="114812" y="41529"/>
                    <a:pt x="115122" y="41529"/>
                  </a:cubicBezTo>
                  <a:close/>
                  <a:moveTo>
                    <a:pt x="118860" y="41529"/>
                  </a:moveTo>
                  <a:cubicBezTo>
                    <a:pt x="119158" y="41529"/>
                    <a:pt x="119420" y="41779"/>
                    <a:pt x="119420" y="42089"/>
                  </a:cubicBezTo>
                  <a:cubicBezTo>
                    <a:pt x="119420" y="42386"/>
                    <a:pt x="119170" y="42660"/>
                    <a:pt x="118860" y="42660"/>
                  </a:cubicBezTo>
                  <a:cubicBezTo>
                    <a:pt x="118539" y="42660"/>
                    <a:pt x="118289" y="42398"/>
                    <a:pt x="118289" y="42089"/>
                  </a:cubicBezTo>
                  <a:cubicBezTo>
                    <a:pt x="118289" y="41779"/>
                    <a:pt x="118539" y="41529"/>
                    <a:pt x="118860" y="41529"/>
                  </a:cubicBezTo>
                  <a:close/>
                  <a:moveTo>
                    <a:pt x="122575" y="41529"/>
                  </a:moveTo>
                  <a:cubicBezTo>
                    <a:pt x="122873" y="41529"/>
                    <a:pt x="123146" y="41779"/>
                    <a:pt x="123146" y="42089"/>
                  </a:cubicBezTo>
                  <a:cubicBezTo>
                    <a:pt x="123146" y="42386"/>
                    <a:pt x="122885" y="42660"/>
                    <a:pt x="122575" y="42660"/>
                  </a:cubicBezTo>
                  <a:cubicBezTo>
                    <a:pt x="122265" y="42660"/>
                    <a:pt x="122015" y="42398"/>
                    <a:pt x="122015" y="42089"/>
                  </a:cubicBezTo>
                  <a:cubicBezTo>
                    <a:pt x="122027" y="41779"/>
                    <a:pt x="122277" y="41529"/>
                    <a:pt x="122575" y="41529"/>
                  </a:cubicBezTo>
                  <a:close/>
                  <a:moveTo>
                    <a:pt x="126314" y="41529"/>
                  </a:moveTo>
                  <a:cubicBezTo>
                    <a:pt x="126611" y="41529"/>
                    <a:pt x="126873" y="41779"/>
                    <a:pt x="126873" y="42089"/>
                  </a:cubicBezTo>
                  <a:cubicBezTo>
                    <a:pt x="126873" y="42386"/>
                    <a:pt x="126623" y="42660"/>
                    <a:pt x="126314" y="42660"/>
                  </a:cubicBezTo>
                  <a:cubicBezTo>
                    <a:pt x="126004" y="42660"/>
                    <a:pt x="125742" y="42398"/>
                    <a:pt x="125742" y="42089"/>
                  </a:cubicBezTo>
                  <a:cubicBezTo>
                    <a:pt x="125742" y="41779"/>
                    <a:pt x="126004" y="41529"/>
                    <a:pt x="126314" y="41529"/>
                  </a:cubicBezTo>
                  <a:close/>
                  <a:moveTo>
                    <a:pt x="130028" y="41529"/>
                  </a:moveTo>
                  <a:cubicBezTo>
                    <a:pt x="130326" y="41529"/>
                    <a:pt x="130600" y="41779"/>
                    <a:pt x="130600" y="42089"/>
                  </a:cubicBezTo>
                  <a:cubicBezTo>
                    <a:pt x="130600" y="42386"/>
                    <a:pt x="130350" y="42660"/>
                    <a:pt x="130028" y="42660"/>
                  </a:cubicBezTo>
                  <a:cubicBezTo>
                    <a:pt x="129731" y="42660"/>
                    <a:pt x="129469" y="42398"/>
                    <a:pt x="129469" y="42089"/>
                  </a:cubicBezTo>
                  <a:cubicBezTo>
                    <a:pt x="129469" y="41779"/>
                    <a:pt x="129719" y="41529"/>
                    <a:pt x="130028" y="41529"/>
                  </a:cubicBezTo>
                  <a:close/>
                  <a:moveTo>
                    <a:pt x="133767" y="41529"/>
                  </a:moveTo>
                  <a:cubicBezTo>
                    <a:pt x="134065" y="41529"/>
                    <a:pt x="134326" y="41779"/>
                    <a:pt x="134326" y="42089"/>
                  </a:cubicBezTo>
                  <a:cubicBezTo>
                    <a:pt x="134326" y="42386"/>
                    <a:pt x="134076" y="42660"/>
                    <a:pt x="133767" y="42660"/>
                  </a:cubicBezTo>
                  <a:cubicBezTo>
                    <a:pt x="133469" y="42660"/>
                    <a:pt x="133207" y="42398"/>
                    <a:pt x="133207" y="42089"/>
                  </a:cubicBezTo>
                  <a:cubicBezTo>
                    <a:pt x="133207" y="41779"/>
                    <a:pt x="133457" y="41529"/>
                    <a:pt x="133767" y="41529"/>
                  </a:cubicBezTo>
                  <a:close/>
                  <a:moveTo>
                    <a:pt x="137494" y="41529"/>
                  </a:moveTo>
                  <a:cubicBezTo>
                    <a:pt x="137791" y="41529"/>
                    <a:pt x="138053" y="41779"/>
                    <a:pt x="138053" y="42089"/>
                  </a:cubicBezTo>
                  <a:cubicBezTo>
                    <a:pt x="138053" y="42386"/>
                    <a:pt x="137803" y="42660"/>
                    <a:pt x="137494" y="42660"/>
                  </a:cubicBezTo>
                  <a:cubicBezTo>
                    <a:pt x="137196" y="42660"/>
                    <a:pt x="136922" y="42398"/>
                    <a:pt x="136922" y="42089"/>
                  </a:cubicBezTo>
                  <a:cubicBezTo>
                    <a:pt x="136934" y="41779"/>
                    <a:pt x="137172" y="41529"/>
                    <a:pt x="137494" y="41529"/>
                  </a:cubicBezTo>
                  <a:close/>
                  <a:moveTo>
                    <a:pt x="141220" y="41529"/>
                  </a:moveTo>
                  <a:cubicBezTo>
                    <a:pt x="141518" y="41529"/>
                    <a:pt x="141792" y="41779"/>
                    <a:pt x="141792" y="42089"/>
                  </a:cubicBezTo>
                  <a:cubicBezTo>
                    <a:pt x="141792" y="42386"/>
                    <a:pt x="141530" y="42660"/>
                    <a:pt x="141220" y="42660"/>
                  </a:cubicBezTo>
                  <a:cubicBezTo>
                    <a:pt x="140911" y="42660"/>
                    <a:pt x="140661" y="42398"/>
                    <a:pt x="140661" y="42089"/>
                  </a:cubicBezTo>
                  <a:cubicBezTo>
                    <a:pt x="140661" y="41779"/>
                    <a:pt x="140911" y="41529"/>
                    <a:pt x="141220" y="41529"/>
                  </a:cubicBezTo>
                  <a:close/>
                  <a:moveTo>
                    <a:pt x="144947" y="41529"/>
                  </a:moveTo>
                  <a:cubicBezTo>
                    <a:pt x="145244" y="41529"/>
                    <a:pt x="145506" y="41779"/>
                    <a:pt x="145506" y="42089"/>
                  </a:cubicBezTo>
                  <a:cubicBezTo>
                    <a:pt x="145506" y="42386"/>
                    <a:pt x="145256" y="42660"/>
                    <a:pt x="144947" y="42660"/>
                  </a:cubicBezTo>
                  <a:cubicBezTo>
                    <a:pt x="144637" y="42660"/>
                    <a:pt x="144375" y="42398"/>
                    <a:pt x="144375" y="42089"/>
                  </a:cubicBezTo>
                  <a:cubicBezTo>
                    <a:pt x="144399" y="41779"/>
                    <a:pt x="144637" y="41529"/>
                    <a:pt x="144947" y="41529"/>
                  </a:cubicBezTo>
                  <a:close/>
                  <a:moveTo>
                    <a:pt x="1548" y="43386"/>
                  </a:moveTo>
                  <a:cubicBezTo>
                    <a:pt x="1846" y="43386"/>
                    <a:pt x="2119" y="43636"/>
                    <a:pt x="2119" y="43946"/>
                  </a:cubicBezTo>
                  <a:cubicBezTo>
                    <a:pt x="2119" y="44244"/>
                    <a:pt x="1858" y="44517"/>
                    <a:pt x="1548" y="44517"/>
                  </a:cubicBezTo>
                  <a:cubicBezTo>
                    <a:pt x="1238" y="44517"/>
                    <a:pt x="988" y="44267"/>
                    <a:pt x="988" y="43946"/>
                  </a:cubicBezTo>
                  <a:cubicBezTo>
                    <a:pt x="988" y="43636"/>
                    <a:pt x="1238" y="43386"/>
                    <a:pt x="1548" y="43386"/>
                  </a:cubicBezTo>
                  <a:close/>
                  <a:moveTo>
                    <a:pt x="5287" y="43386"/>
                  </a:moveTo>
                  <a:cubicBezTo>
                    <a:pt x="5596" y="43386"/>
                    <a:pt x="5846" y="43636"/>
                    <a:pt x="5846" y="43946"/>
                  </a:cubicBezTo>
                  <a:cubicBezTo>
                    <a:pt x="5846" y="44267"/>
                    <a:pt x="5596" y="44517"/>
                    <a:pt x="5287" y="44517"/>
                  </a:cubicBezTo>
                  <a:cubicBezTo>
                    <a:pt x="4977" y="44517"/>
                    <a:pt x="4715" y="44267"/>
                    <a:pt x="4715" y="43946"/>
                  </a:cubicBezTo>
                  <a:cubicBezTo>
                    <a:pt x="4715" y="43636"/>
                    <a:pt x="4977" y="43386"/>
                    <a:pt x="5287" y="43386"/>
                  </a:cubicBezTo>
                  <a:close/>
                  <a:moveTo>
                    <a:pt x="9001" y="43386"/>
                  </a:moveTo>
                  <a:cubicBezTo>
                    <a:pt x="9299" y="43386"/>
                    <a:pt x="9573" y="43636"/>
                    <a:pt x="9573" y="43946"/>
                  </a:cubicBezTo>
                  <a:cubicBezTo>
                    <a:pt x="9573" y="44244"/>
                    <a:pt x="9323" y="44517"/>
                    <a:pt x="9001" y="44517"/>
                  </a:cubicBezTo>
                  <a:cubicBezTo>
                    <a:pt x="8704" y="44517"/>
                    <a:pt x="8442" y="44267"/>
                    <a:pt x="8442" y="43946"/>
                  </a:cubicBezTo>
                  <a:cubicBezTo>
                    <a:pt x="8442" y="43636"/>
                    <a:pt x="8692" y="43386"/>
                    <a:pt x="9001" y="43386"/>
                  </a:cubicBezTo>
                  <a:close/>
                  <a:moveTo>
                    <a:pt x="12728" y="43386"/>
                  </a:moveTo>
                  <a:cubicBezTo>
                    <a:pt x="13037" y="43386"/>
                    <a:pt x="13288" y="43636"/>
                    <a:pt x="13288" y="43946"/>
                  </a:cubicBezTo>
                  <a:cubicBezTo>
                    <a:pt x="13288" y="44267"/>
                    <a:pt x="13037" y="44517"/>
                    <a:pt x="12728" y="44517"/>
                  </a:cubicBezTo>
                  <a:cubicBezTo>
                    <a:pt x="12418" y="44517"/>
                    <a:pt x="12156" y="44267"/>
                    <a:pt x="12156" y="43946"/>
                  </a:cubicBezTo>
                  <a:cubicBezTo>
                    <a:pt x="12180" y="43636"/>
                    <a:pt x="12418" y="43386"/>
                    <a:pt x="12728" y="43386"/>
                  </a:cubicBezTo>
                  <a:close/>
                  <a:moveTo>
                    <a:pt x="16466" y="43386"/>
                  </a:moveTo>
                  <a:cubicBezTo>
                    <a:pt x="16764" y="43386"/>
                    <a:pt x="17026" y="43636"/>
                    <a:pt x="17026" y="43946"/>
                  </a:cubicBezTo>
                  <a:cubicBezTo>
                    <a:pt x="17026" y="44244"/>
                    <a:pt x="16776" y="44517"/>
                    <a:pt x="16466" y="44517"/>
                  </a:cubicBezTo>
                  <a:cubicBezTo>
                    <a:pt x="16169" y="44517"/>
                    <a:pt x="15895" y="44267"/>
                    <a:pt x="15895" y="43946"/>
                  </a:cubicBezTo>
                  <a:cubicBezTo>
                    <a:pt x="15895" y="43636"/>
                    <a:pt x="16145" y="43386"/>
                    <a:pt x="16466" y="43386"/>
                  </a:cubicBezTo>
                  <a:close/>
                  <a:moveTo>
                    <a:pt x="20181" y="43386"/>
                  </a:moveTo>
                  <a:cubicBezTo>
                    <a:pt x="20491" y="43386"/>
                    <a:pt x="20753" y="43636"/>
                    <a:pt x="20753" y="43946"/>
                  </a:cubicBezTo>
                  <a:cubicBezTo>
                    <a:pt x="20753" y="44267"/>
                    <a:pt x="20491" y="44517"/>
                    <a:pt x="20181" y="44517"/>
                  </a:cubicBezTo>
                  <a:cubicBezTo>
                    <a:pt x="19872" y="44517"/>
                    <a:pt x="19622" y="44267"/>
                    <a:pt x="19622" y="43946"/>
                  </a:cubicBezTo>
                  <a:cubicBezTo>
                    <a:pt x="19634" y="43636"/>
                    <a:pt x="19872" y="43386"/>
                    <a:pt x="20181" y="43386"/>
                  </a:cubicBezTo>
                  <a:close/>
                  <a:moveTo>
                    <a:pt x="23920" y="43386"/>
                  </a:moveTo>
                  <a:cubicBezTo>
                    <a:pt x="24217" y="43386"/>
                    <a:pt x="24479" y="43636"/>
                    <a:pt x="24479" y="43946"/>
                  </a:cubicBezTo>
                  <a:cubicBezTo>
                    <a:pt x="24479" y="44244"/>
                    <a:pt x="24229" y="44517"/>
                    <a:pt x="23920" y="44517"/>
                  </a:cubicBezTo>
                  <a:cubicBezTo>
                    <a:pt x="23610" y="44517"/>
                    <a:pt x="23348" y="44267"/>
                    <a:pt x="23348" y="43946"/>
                  </a:cubicBezTo>
                  <a:cubicBezTo>
                    <a:pt x="23348" y="43636"/>
                    <a:pt x="23610" y="43386"/>
                    <a:pt x="23920" y="43386"/>
                  </a:cubicBezTo>
                  <a:close/>
                  <a:moveTo>
                    <a:pt x="27635" y="43386"/>
                  </a:moveTo>
                  <a:cubicBezTo>
                    <a:pt x="27956" y="43386"/>
                    <a:pt x="28206" y="43636"/>
                    <a:pt x="28206" y="43946"/>
                  </a:cubicBezTo>
                  <a:cubicBezTo>
                    <a:pt x="28206" y="44267"/>
                    <a:pt x="27956" y="44517"/>
                    <a:pt x="27635" y="44517"/>
                  </a:cubicBezTo>
                  <a:cubicBezTo>
                    <a:pt x="27325" y="44517"/>
                    <a:pt x="27075" y="44267"/>
                    <a:pt x="27075" y="43946"/>
                  </a:cubicBezTo>
                  <a:cubicBezTo>
                    <a:pt x="27087" y="43636"/>
                    <a:pt x="27325" y="43386"/>
                    <a:pt x="27635" y="43386"/>
                  </a:cubicBezTo>
                  <a:close/>
                  <a:moveTo>
                    <a:pt x="31373" y="43386"/>
                  </a:moveTo>
                  <a:cubicBezTo>
                    <a:pt x="31671" y="43386"/>
                    <a:pt x="31945" y="43636"/>
                    <a:pt x="31945" y="43946"/>
                  </a:cubicBezTo>
                  <a:cubicBezTo>
                    <a:pt x="31945" y="44244"/>
                    <a:pt x="31683" y="44517"/>
                    <a:pt x="31373" y="44517"/>
                  </a:cubicBezTo>
                  <a:cubicBezTo>
                    <a:pt x="31064" y="44517"/>
                    <a:pt x="30814" y="44267"/>
                    <a:pt x="30814" y="43946"/>
                  </a:cubicBezTo>
                  <a:cubicBezTo>
                    <a:pt x="30814" y="43636"/>
                    <a:pt x="31064" y="43386"/>
                    <a:pt x="31373" y="43386"/>
                  </a:cubicBezTo>
                  <a:close/>
                  <a:moveTo>
                    <a:pt x="35100" y="43386"/>
                  </a:moveTo>
                  <a:cubicBezTo>
                    <a:pt x="35409" y="43386"/>
                    <a:pt x="35659" y="43636"/>
                    <a:pt x="35659" y="43946"/>
                  </a:cubicBezTo>
                  <a:cubicBezTo>
                    <a:pt x="35659" y="44267"/>
                    <a:pt x="35409" y="44517"/>
                    <a:pt x="35100" y="44517"/>
                  </a:cubicBezTo>
                  <a:cubicBezTo>
                    <a:pt x="34778" y="44517"/>
                    <a:pt x="34528" y="44267"/>
                    <a:pt x="34528" y="43946"/>
                  </a:cubicBezTo>
                  <a:cubicBezTo>
                    <a:pt x="34540" y="43636"/>
                    <a:pt x="34778" y="43386"/>
                    <a:pt x="35100" y="43386"/>
                  </a:cubicBezTo>
                  <a:close/>
                  <a:moveTo>
                    <a:pt x="38815" y="43386"/>
                  </a:moveTo>
                  <a:cubicBezTo>
                    <a:pt x="39112" y="43386"/>
                    <a:pt x="39386" y="43636"/>
                    <a:pt x="39386" y="43946"/>
                  </a:cubicBezTo>
                  <a:cubicBezTo>
                    <a:pt x="39386" y="44244"/>
                    <a:pt x="39124" y="44517"/>
                    <a:pt x="38815" y="44517"/>
                  </a:cubicBezTo>
                  <a:cubicBezTo>
                    <a:pt x="38517" y="44517"/>
                    <a:pt x="38255" y="44267"/>
                    <a:pt x="38255" y="43946"/>
                  </a:cubicBezTo>
                  <a:cubicBezTo>
                    <a:pt x="38267" y="43636"/>
                    <a:pt x="38505" y="43386"/>
                    <a:pt x="38815" y="43386"/>
                  </a:cubicBezTo>
                  <a:close/>
                  <a:moveTo>
                    <a:pt x="42553" y="43386"/>
                  </a:moveTo>
                  <a:cubicBezTo>
                    <a:pt x="42863" y="43386"/>
                    <a:pt x="43113" y="43636"/>
                    <a:pt x="43113" y="43946"/>
                  </a:cubicBezTo>
                  <a:cubicBezTo>
                    <a:pt x="43113" y="44267"/>
                    <a:pt x="42863" y="44517"/>
                    <a:pt x="42553" y="44517"/>
                  </a:cubicBezTo>
                  <a:cubicBezTo>
                    <a:pt x="42232" y="44517"/>
                    <a:pt x="41982" y="44267"/>
                    <a:pt x="41982" y="43946"/>
                  </a:cubicBezTo>
                  <a:cubicBezTo>
                    <a:pt x="41982" y="43636"/>
                    <a:pt x="42244" y="43386"/>
                    <a:pt x="42553" y="43386"/>
                  </a:cubicBezTo>
                  <a:close/>
                  <a:moveTo>
                    <a:pt x="46268" y="43386"/>
                  </a:moveTo>
                  <a:cubicBezTo>
                    <a:pt x="46565" y="43386"/>
                    <a:pt x="46839" y="43636"/>
                    <a:pt x="46839" y="43946"/>
                  </a:cubicBezTo>
                  <a:cubicBezTo>
                    <a:pt x="46839" y="44244"/>
                    <a:pt x="46589" y="44517"/>
                    <a:pt x="46268" y="44517"/>
                  </a:cubicBezTo>
                  <a:cubicBezTo>
                    <a:pt x="45970" y="44517"/>
                    <a:pt x="45708" y="44267"/>
                    <a:pt x="45708" y="43946"/>
                  </a:cubicBezTo>
                  <a:cubicBezTo>
                    <a:pt x="45720" y="43636"/>
                    <a:pt x="45958" y="43386"/>
                    <a:pt x="46268" y="43386"/>
                  </a:cubicBezTo>
                  <a:close/>
                  <a:moveTo>
                    <a:pt x="50006" y="43386"/>
                  </a:moveTo>
                  <a:cubicBezTo>
                    <a:pt x="50316" y="43386"/>
                    <a:pt x="50578" y="43636"/>
                    <a:pt x="50578" y="43946"/>
                  </a:cubicBezTo>
                  <a:cubicBezTo>
                    <a:pt x="50578" y="44267"/>
                    <a:pt x="50316" y="44517"/>
                    <a:pt x="50006" y="44517"/>
                  </a:cubicBezTo>
                  <a:cubicBezTo>
                    <a:pt x="49697" y="44517"/>
                    <a:pt x="49447" y="44267"/>
                    <a:pt x="49447" y="43946"/>
                  </a:cubicBezTo>
                  <a:cubicBezTo>
                    <a:pt x="49447" y="43636"/>
                    <a:pt x="49697" y="43386"/>
                    <a:pt x="50006" y="43386"/>
                  </a:cubicBezTo>
                  <a:close/>
                  <a:moveTo>
                    <a:pt x="53733" y="43386"/>
                  </a:moveTo>
                  <a:cubicBezTo>
                    <a:pt x="54031" y="43386"/>
                    <a:pt x="54293" y="43636"/>
                    <a:pt x="54293" y="43946"/>
                  </a:cubicBezTo>
                  <a:cubicBezTo>
                    <a:pt x="54293" y="44244"/>
                    <a:pt x="54043" y="44517"/>
                    <a:pt x="53733" y="44517"/>
                  </a:cubicBezTo>
                  <a:cubicBezTo>
                    <a:pt x="53412" y="44517"/>
                    <a:pt x="53162" y="44267"/>
                    <a:pt x="53162" y="43946"/>
                  </a:cubicBezTo>
                  <a:cubicBezTo>
                    <a:pt x="53173" y="43636"/>
                    <a:pt x="53412" y="43386"/>
                    <a:pt x="53733" y="43386"/>
                  </a:cubicBezTo>
                  <a:close/>
                  <a:moveTo>
                    <a:pt x="57460" y="43386"/>
                  </a:moveTo>
                  <a:cubicBezTo>
                    <a:pt x="57781" y="43386"/>
                    <a:pt x="58031" y="43636"/>
                    <a:pt x="58031" y="43946"/>
                  </a:cubicBezTo>
                  <a:cubicBezTo>
                    <a:pt x="58031" y="44267"/>
                    <a:pt x="57781" y="44517"/>
                    <a:pt x="57460" y="44517"/>
                  </a:cubicBezTo>
                  <a:cubicBezTo>
                    <a:pt x="57150" y="44517"/>
                    <a:pt x="56900" y="44267"/>
                    <a:pt x="56900" y="43946"/>
                  </a:cubicBezTo>
                  <a:cubicBezTo>
                    <a:pt x="56900" y="43636"/>
                    <a:pt x="57150" y="43386"/>
                    <a:pt x="57460" y="43386"/>
                  </a:cubicBezTo>
                  <a:close/>
                  <a:moveTo>
                    <a:pt x="61186" y="43386"/>
                  </a:moveTo>
                  <a:cubicBezTo>
                    <a:pt x="61484" y="43386"/>
                    <a:pt x="61746" y="43636"/>
                    <a:pt x="61746" y="43946"/>
                  </a:cubicBezTo>
                  <a:cubicBezTo>
                    <a:pt x="61746" y="44244"/>
                    <a:pt x="61496" y="44517"/>
                    <a:pt x="61186" y="44517"/>
                  </a:cubicBezTo>
                  <a:cubicBezTo>
                    <a:pt x="60877" y="44517"/>
                    <a:pt x="60615" y="44267"/>
                    <a:pt x="60615" y="43946"/>
                  </a:cubicBezTo>
                  <a:cubicBezTo>
                    <a:pt x="60639" y="43636"/>
                    <a:pt x="60877" y="43386"/>
                    <a:pt x="61186" y="43386"/>
                  </a:cubicBezTo>
                  <a:close/>
                  <a:moveTo>
                    <a:pt x="64925" y="43386"/>
                  </a:moveTo>
                  <a:cubicBezTo>
                    <a:pt x="65234" y="43386"/>
                    <a:pt x="65485" y="43636"/>
                    <a:pt x="65485" y="43946"/>
                  </a:cubicBezTo>
                  <a:cubicBezTo>
                    <a:pt x="65485" y="44267"/>
                    <a:pt x="65234" y="44517"/>
                    <a:pt x="64925" y="44517"/>
                  </a:cubicBezTo>
                  <a:cubicBezTo>
                    <a:pt x="64603" y="44517"/>
                    <a:pt x="64353" y="44267"/>
                    <a:pt x="64353" y="43946"/>
                  </a:cubicBezTo>
                  <a:cubicBezTo>
                    <a:pt x="64353" y="43636"/>
                    <a:pt x="64603" y="43386"/>
                    <a:pt x="64925" y="43386"/>
                  </a:cubicBezTo>
                  <a:close/>
                  <a:moveTo>
                    <a:pt x="68640" y="43386"/>
                  </a:moveTo>
                  <a:cubicBezTo>
                    <a:pt x="68937" y="43386"/>
                    <a:pt x="69211" y="43636"/>
                    <a:pt x="69211" y="43946"/>
                  </a:cubicBezTo>
                  <a:cubicBezTo>
                    <a:pt x="69211" y="44244"/>
                    <a:pt x="68949" y="44517"/>
                    <a:pt x="68640" y="44517"/>
                  </a:cubicBezTo>
                  <a:cubicBezTo>
                    <a:pt x="68330" y="44517"/>
                    <a:pt x="68080" y="44267"/>
                    <a:pt x="68080" y="43946"/>
                  </a:cubicBezTo>
                  <a:cubicBezTo>
                    <a:pt x="68092" y="43636"/>
                    <a:pt x="68330" y="43386"/>
                    <a:pt x="68640" y="43386"/>
                  </a:cubicBezTo>
                  <a:close/>
                  <a:moveTo>
                    <a:pt x="72366" y="43386"/>
                  </a:moveTo>
                  <a:cubicBezTo>
                    <a:pt x="72676" y="43386"/>
                    <a:pt x="72926" y="43636"/>
                    <a:pt x="72926" y="43946"/>
                  </a:cubicBezTo>
                  <a:cubicBezTo>
                    <a:pt x="72926" y="44267"/>
                    <a:pt x="72676" y="44517"/>
                    <a:pt x="72366" y="44517"/>
                  </a:cubicBezTo>
                  <a:cubicBezTo>
                    <a:pt x="72045" y="44517"/>
                    <a:pt x="71795" y="44267"/>
                    <a:pt x="71795" y="43946"/>
                  </a:cubicBezTo>
                  <a:cubicBezTo>
                    <a:pt x="71807" y="43636"/>
                    <a:pt x="72069" y="43386"/>
                    <a:pt x="72366" y="43386"/>
                  </a:cubicBezTo>
                  <a:close/>
                  <a:moveTo>
                    <a:pt x="76093" y="43386"/>
                  </a:moveTo>
                  <a:cubicBezTo>
                    <a:pt x="76391" y="43386"/>
                    <a:pt x="76664" y="43636"/>
                    <a:pt x="76664" y="43946"/>
                  </a:cubicBezTo>
                  <a:cubicBezTo>
                    <a:pt x="76664" y="44244"/>
                    <a:pt x="76403" y="44517"/>
                    <a:pt x="76093" y="44517"/>
                  </a:cubicBezTo>
                  <a:cubicBezTo>
                    <a:pt x="75795" y="44517"/>
                    <a:pt x="75533" y="44267"/>
                    <a:pt x="75533" y="43946"/>
                  </a:cubicBezTo>
                  <a:cubicBezTo>
                    <a:pt x="75533" y="43636"/>
                    <a:pt x="75783" y="43386"/>
                    <a:pt x="76093" y="43386"/>
                  </a:cubicBezTo>
                  <a:close/>
                  <a:moveTo>
                    <a:pt x="79712" y="43386"/>
                  </a:moveTo>
                  <a:cubicBezTo>
                    <a:pt x="80010" y="43386"/>
                    <a:pt x="80284" y="43636"/>
                    <a:pt x="80284" y="43946"/>
                  </a:cubicBezTo>
                  <a:cubicBezTo>
                    <a:pt x="80284" y="44244"/>
                    <a:pt x="80022" y="44517"/>
                    <a:pt x="79712" y="44517"/>
                  </a:cubicBezTo>
                  <a:cubicBezTo>
                    <a:pt x="79403" y="44517"/>
                    <a:pt x="79153" y="44267"/>
                    <a:pt x="79153" y="43946"/>
                  </a:cubicBezTo>
                  <a:cubicBezTo>
                    <a:pt x="79165" y="43636"/>
                    <a:pt x="79403" y="43386"/>
                    <a:pt x="79712" y="43386"/>
                  </a:cubicBezTo>
                  <a:close/>
                  <a:moveTo>
                    <a:pt x="83451" y="43386"/>
                  </a:moveTo>
                  <a:cubicBezTo>
                    <a:pt x="83761" y="43386"/>
                    <a:pt x="84011" y="43636"/>
                    <a:pt x="84011" y="43946"/>
                  </a:cubicBezTo>
                  <a:cubicBezTo>
                    <a:pt x="84011" y="44267"/>
                    <a:pt x="83761" y="44517"/>
                    <a:pt x="83451" y="44517"/>
                  </a:cubicBezTo>
                  <a:cubicBezTo>
                    <a:pt x="83141" y="44517"/>
                    <a:pt x="82880" y="44267"/>
                    <a:pt x="82880" y="43946"/>
                  </a:cubicBezTo>
                  <a:cubicBezTo>
                    <a:pt x="82880" y="43636"/>
                    <a:pt x="83141" y="43386"/>
                    <a:pt x="83451" y="43386"/>
                  </a:cubicBezTo>
                  <a:close/>
                  <a:moveTo>
                    <a:pt x="87166" y="43386"/>
                  </a:moveTo>
                  <a:cubicBezTo>
                    <a:pt x="87463" y="43386"/>
                    <a:pt x="87737" y="43636"/>
                    <a:pt x="87737" y="43946"/>
                  </a:cubicBezTo>
                  <a:cubicBezTo>
                    <a:pt x="87737" y="44244"/>
                    <a:pt x="87475" y="44517"/>
                    <a:pt x="87166" y="44517"/>
                  </a:cubicBezTo>
                  <a:cubicBezTo>
                    <a:pt x="86856" y="44517"/>
                    <a:pt x="86606" y="44267"/>
                    <a:pt x="86606" y="43946"/>
                  </a:cubicBezTo>
                  <a:cubicBezTo>
                    <a:pt x="86618" y="43636"/>
                    <a:pt x="86856" y="43386"/>
                    <a:pt x="87166" y="43386"/>
                  </a:cubicBezTo>
                  <a:close/>
                  <a:moveTo>
                    <a:pt x="90904" y="43386"/>
                  </a:moveTo>
                  <a:cubicBezTo>
                    <a:pt x="91214" y="43386"/>
                    <a:pt x="91464" y="43636"/>
                    <a:pt x="91464" y="43946"/>
                  </a:cubicBezTo>
                  <a:cubicBezTo>
                    <a:pt x="91464" y="44267"/>
                    <a:pt x="91214" y="44517"/>
                    <a:pt x="90904" y="44517"/>
                  </a:cubicBezTo>
                  <a:cubicBezTo>
                    <a:pt x="90595" y="44517"/>
                    <a:pt x="90345" y="44267"/>
                    <a:pt x="90345" y="43946"/>
                  </a:cubicBezTo>
                  <a:cubicBezTo>
                    <a:pt x="90345" y="43636"/>
                    <a:pt x="90595" y="43386"/>
                    <a:pt x="90904" y="43386"/>
                  </a:cubicBezTo>
                  <a:close/>
                  <a:moveTo>
                    <a:pt x="94631" y="43386"/>
                  </a:moveTo>
                  <a:cubicBezTo>
                    <a:pt x="94929" y="43386"/>
                    <a:pt x="95191" y="43636"/>
                    <a:pt x="95191" y="43946"/>
                  </a:cubicBezTo>
                  <a:cubicBezTo>
                    <a:pt x="95191" y="44244"/>
                    <a:pt x="94941" y="44517"/>
                    <a:pt x="94631" y="44517"/>
                  </a:cubicBezTo>
                  <a:cubicBezTo>
                    <a:pt x="94310" y="44517"/>
                    <a:pt x="94060" y="44267"/>
                    <a:pt x="94060" y="43946"/>
                  </a:cubicBezTo>
                  <a:cubicBezTo>
                    <a:pt x="94071" y="43636"/>
                    <a:pt x="94310" y="43386"/>
                    <a:pt x="94631" y="43386"/>
                  </a:cubicBezTo>
                  <a:close/>
                  <a:moveTo>
                    <a:pt x="98346" y="43386"/>
                  </a:moveTo>
                  <a:cubicBezTo>
                    <a:pt x="98655" y="43386"/>
                    <a:pt x="98905" y="43636"/>
                    <a:pt x="98905" y="43946"/>
                  </a:cubicBezTo>
                  <a:cubicBezTo>
                    <a:pt x="98905" y="44267"/>
                    <a:pt x="98655" y="44517"/>
                    <a:pt x="98346" y="44517"/>
                  </a:cubicBezTo>
                  <a:cubicBezTo>
                    <a:pt x="98036" y="44517"/>
                    <a:pt x="97786" y="44267"/>
                    <a:pt x="97786" y="43946"/>
                  </a:cubicBezTo>
                  <a:cubicBezTo>
                    <a:pt x="97798" y="43636"/>
                    <a:pt x="98036" y="43386"/>
                    <a:pt x="98346" y="43386"/>
                  </a:cubicBezTo>
                  <a:close/>
                  <a:moveTo>
                    <a:pt x="102084" y="43386"/>
                  </a:moveTo>
                  <a:cubicBezTo>
                    <a:pt x="102382" y="43386"/>
                    <a:pt x="102644" y="43636"/>
                    <a:pt x="102644" y="43946"/>
                  </a:cubicBezTo>
                  <a:cubicBezTo>
                    <a:pt x="102644" y="44244"/>
                    <a:pt x="102394" y="44517"/>
                    <a:pt x="102084" y="44517"/>
                  </a:cubicBezTo>
                  <a:cubicBezTo>
                    <a:pt x="101787" y="44517"/>
                    <a:pt x="101513" y="44267"/>
                    <a:pt x="101513" y="43946"/>
                  </a:cubicBezTo>
                  <a:cubicBezTo>
                    <a:pt x="101513" y="43636"/>
                    <a:pt x="101775" y="43386"/>
                    <a:pt x="102084" y="43386"/>
                  </a:cubicBezTo>
                  <a:close/>
                  <a:moveTo>
                    <a:pt x="105799" y="43386"/>
                  </a:moveTo>
                  <a:cubicBezTo>
                    <a:pt x="106121" y="43386"/>
                    <a:pt x="106371" y="43636"/>
                    <a:pt x="106371" y="43946"/>
                  </a:cubicBezTo>
                  <a:cubicBezTo>
                    <a:pt x="106371" y="44267"/>
                    <a:pt x="106109" y="44517"/>
                    <a:pt x="105799" y="44517"/>
                  </a:cubicBezTo>
                  <a:cubicBezTo>
                    <a:pt x="105490" y="44517"/>
                    <a:pt x="105239" y="44267"/>
                    <a:pt x="105239" y="43946"/>
                  </a:cubicBezTo>
                  <a:cubicBezTo>
                    <a:pt x="105251" y="43636"/>
                    <a:pt x="105490" y="43386"/>
                    <a:pt x="105799" y="43386"/>
                  </a:cubicBezTo>
                  <a:close/>
                  <a:moveTo>
                    <a:pt x="109538" y="43386"/>
                  </a:moveTo>
                  <a:cubicBezTo>
                    <a:pt x="109835" y="43386"/>
                    <a:pt x="110109" y="43636"/>
                    <a:pt x="110109" y="43946"/>
                  </a:cubicBezTo>
                  <a:cubicBezTo>
                    <a:pt x="110109" y="44244"/>
                    <a:pt x="109847" y="44517"/>
                    <a:pt x="109538" y="44517"/>
                  </a:cubicBezTo>
                  <a:cubicBezTo>
                    <a:pt x="109228" y="44517"/>
                    <a:pt x="108978" y="44267"/>
                    <a:pt x="108978" y="43946"/>
                  </a:cubicBezTo>
                  <a:cubicBezTo>
                    <a:pt x="108978" y="43636"/>
                    <a:pt x="109228" y="43386"/>
                    <a:pt x="109538" y="43386"/>
                  </a:cubicBezTo>
                  <a:close/>
                  <a:moveTo>
                    <a:pt x="113264" y="43386"/>
                  </a:moveTo>
                  <a:cubicBezTo>
                    <a:pt x="113574" y="43386"/>
                    <a:pt x="113824" y="43636"/>
                    <a:pt x="113824" y="43946"/>
                  </a:cubicBezTo>
                  <a:cubicBezTo>
                    <a:pt x="113824" y="44267"/>
                    <a:pt x="113574" y="44517"/>
                    <a:pt x="113264" y="44517"/>
                  </a:cubicBezTo>
                  <a:cubicBezTo>
                    <a:pt x="112943" y="44517"/>
                    <a:pt x="112693" y="44267"/>
                    <a:pt x="112693" y="43946"/>
                  </a:cubicBezTo>
                  <a:cubicBezTo>
                    <a:pt x="112705" y="43636"/>
                    <a:pt x="112943" y="43386"/>
                    <a:pt x="113264" y="43386"/>
                  </a:cubicBezTo>
                  <a:close/>
                  <a:moveTo>
                    <a:pt x="116991" y="43386"/>
                  </a:moveTo>
                  <a:cubicBezTo>
                    <a:pt x="117289" y="43386"/>
                    <a:pt x="117562" y="43636"/>
                    <a:pt x="117562" y="43946"/>
                  </a:cubicBezTo>
                  <a:cubicBezTo>
                    <a:pt x="117562" y="44244"/>
                    <a:pt x="117312" y="44517"/>
                    <a:pt x="116991" y="44517"/>
                  </a:cubicBezTo>
                  <a:cubicBezTo>
                    <a:pt x="116681" y="44517"/>
                    <a:pt x="116431" y="44267"/>
                    <a:pt x="116431" y="43946"/>
                  </a:cubicBezTo>
                  <a:cubicBezTo>
                    <a:pt x="116431" y="43636"/>
                    <a:pt x="116681" y="43386"/>
                    <a:pt x="116991" y="43386"/>
                  </a:cubicBezTo>
                  <a:close/>
                  <a:moveTo>
                    <a:pt x="120718" y="43386"/>
                  </a:moveTo>
                  <a:cubicBezTo>
                    <a:pt x="121027" y="43386"/>
                    <a:pt x="121277" y="43636"/>
                    <a:pt x="121277" y="43946"/>
                  </a:cubicBezTo>
                  <a:cubicBezTo>
                    <a:pt x="121277" y="44267"/>
                    <a:pt x="121027" y="44517"/>
                    <a:pt x="120718" y="44517"/>
                  </a:cubicBezTo>
                  <a:cubicBezTo>
                    <a:pt x="120408" y="44517"/>
                    <a:pt x="120146" y="44267"/>
                    <a:pt x="120146" y="43946"/>
                  </a:cubicBezTo>
                  <a:cubicBezTo>
                    <a:pt x="120170" y="43636"/>
                    <a:pt x="120420" y="43386"/>
                    <a:pt x="120718" y="43386"/>
                  </a:cubicBezTo>
                  <a:close/>
                  <a:moveTo>
                    <a:pt x="124456" y="43386"/>
                  </a:moveTo>
                  <a:cubicBezTo>
                    <a:pt x="124754" y="43386"/>
                    <a:pt x="125016" y="43636"/>
                    <a:pt x="125016" y="43946"/>
                  </a:cubicBezTo>
                  <a:cubicBezTo>
                    <a:pt x="125016" y="44244"/>
                    <a:pt x="124766" y="44517"/>
                    <a:pt x="124456" y="44517"/>
                  </a:cubicBezTo>
                  <a:cubicBezTo>
                    <a:pt x="124135" y="44517"/>
                    <a:pt x="123885" y="44267"/>
                    <a:pt x="123885" y="43946"/>
                  </a:cubicBezTo>
                  <a:cubicBezTo>
                    <a:pt x="123885" y="43636"/>
                    <a:pt x="124135" y="43386"/>
                    <a:pt x="124456" y="43386"/>
                  </a:cubicBezTo>
                  <a:close/>
                  <a:moveTo>
                    <a:pt x="128171" y="43386"/>
                  </a:moveTo>
                  <a:cubicBezTo>
                    <a:pt x="128480" y="43386"/>
                    <a:pt x="128742" y="43636"/>
                    <a:pt x="128742" y="43946"/>
                  </a:cubicBezTo>
                  <a:cubicBezTo>
                    <a:pt x="128742" y="44267"/>
                    <a:pt x="128480" y="44517"/>
                    <a:pt x="128171" y="44517"/>
                  </a:cubicBezTo>
                  <a:cubicBezTo>
                    <a:pt x="127861" y="44517"/>
                    <a:pt x="127611" y="44267"/>
                    <a:pt x="127611" y="43946"/>
                  </a:cubicBezTo>
                  <a:cubicBezTo>
                    <a:pt x="127611" y="43636"/>
                    <a:pt x="127861" y="43386"/>
                    <a:pt x="128171" y="43386"/>
                  </a:cubicBezTo>
                  <a:close/>
                  <a:moveTo>
                    <a:pt x="131898" y="43386"/>
                  </a:moveTo>
                  <a:cubicBezTo>
                    <a:pt x="132195" y="43386"/>
                    <a:pt x="132457" y="43636"/>
                    <a:pt x="132457" y="43946"/>
                  </a:cubicBezTo>
                  <a:cubicBezTo>
                    <a:pt x="132457" y="44244"/>
                    <a:pt x="132207" y="44517"/>
                    <a:pt x="131898" y="44517"/>
                  </a:cubicBezTo>
                  <a:cubicBezTo>
                    <a:pt x="131600" y="44517"/>
                    <a:pt x="131326" y="44267"/>
                    <a:pt x="131326" y="43946"/>
                  </a:cubicBezTo>
                  <a:cubicBezTo>
                    <a:pt x="131338" y="43636"/>
                    <a:pt x="131576" y="43386"/>
                    <a:pt x="131898" y="43386"/>
                  </a:cubicBezTo>
                  <a:close/>
                  <a:moveTo>
                    <a:pt x="135624" y="43386"/>
                  </a:moveTo>
                  <a:cubicBezTo>
                    <a:pt x="135946" y="43386"/>
                    <a:pt x="136196" y="43636"/>
                    <a:pt x="136196" y="43946"/>
                  </a:cubicBezTo>
                  <a:cubicBezTo>
                    <a:pt x="136196" y="44267"/>
                    <a:pt x="135934" y="44517"/>
                    <a:pt x="135624" y="44517"/>
                  </a:cubicBezTo>
                  <a:cubicBezTo>
                    <a:pt x="135315" y="44517"/>
                    <a:pt x="135065" y="44267"/>
                    <a:pt x="135065" y="43946"/>
                  </a:cubicBezTo>
                  <a:cubicBezTo>
                    <a:pt x="135065" y="43636"/>
                    <a:pt x="135315" y="43386"/>
                    <a:pt x="135624" y="43386"/>
                  </a:cubicBezTo>
                  <a:close/>
                  <a:moveTo>
                    <a:pt x="139351" y="43386"/>
                  </a:moveTo>
                  <a:cubicBezTo>
                    <a:pt x="139649" y="43386"/>
                    <a:pt x="139910" y="43636"/>
                    <a:pt x="139910" y="43946"/>
                  </a:cubicBezTo>
                  <a:cubicBezTo>
                    <a:pt x="139910" y="44244"/>
                    <a:pt x="139660" y="44517"/>
                    <a:pt x="139351" y="44517"/>
                  </a:cubicBezTo>
                  <a:cubicBezTo>
                    <a:pt x="139053" y="44517"/>
                    <a:pt x="138779" y="44267"/>
                    <a:pt x="138779" y="43946"/>
                  </a:cubicBezTo>
                  <a:cubicBezTo>
                    <a:pt x="138803" y="43636"/>
                    <a:pt x="139041" y="43386"/>
                    <a:pt x="139351" y="43386"/>
                  </a:cubicBezTo>
                  <a:close/>
                  <a:moveTo>
                    <a:pt x="143089" y="43386"/>
                  </a:moveTo>
                  <a:cubicBezTo>
                    <a:pt x="143399" y="43386"/>
                    <a:pt x="143649" y="43636"/>
                    <a:pt x="143649" y="43946"/>
                  </a:cubicBezTo>
                  <a:cubicBezTo>
                    <a:pt x="143649" y="44267"/>
                    <a:pt x="143399" y="44517"/>
                    <a:pt x="143089" y="44517"/>
                  </a:cubicBezTo>
                  <a:cubicBezTo>
                    <a:pt x="142768" y="44517"/>
                    <a:pt x="142518" y="44267"/>
                    <a:pt x="142518" y="43946"/>
                  </a:cubicBezTo>
                  <a:cubicBezTo>
                    <a:pt x="142518" y="43636"/>
                    <a:pt x="142768" y="43386"/>
                    <a:pt x="143089" y="43386"/>
                  </a:cubicBezTo>
                  <a:close/>
                  <a:moveTo>
                    <a:pt x="146804" y="43386"/>
                  </a:moveTo>
                  <a:cubicBezTo>
                    <a:pt x="147102" y="43386"/>
                    <a:pt x="147376" y="43636"/>
                    <a:pt x="147376" y="43946"/>
                  </a:cubicBezTo>
                  <a:cubicBezTo>
                    <a:pt x="147376" y="44244"/>
                    <a:pt x="147114" y="44517"/>
                    <a:pt x="146804" y="44517"/>
                  </a:cubicBezTo>
                  <a:cubicBezTo>
                    <a:pt x="146495" y="44517"/>
                    <a:pt x="146245" y="44267"/>
                    <a:pt x="146245" y="43946"/>
                  </a:cubicBezTo>
                  <a:cubicBezTo>
                    <a:pt x="146257" y="43636"/>
                    <a:pt x="146495" y="43386"/>
                    <a:pt x="146804" y="43386"/>
                  </a:cubicBezTo>
                  <a:close/>
                  <a:moveTo>
                    <a:pt x="3405" y="45244"/>
                  </a:moveTo>
                  <a:cubicBezTo>
                    <a:pt x="3703" y="45244"/>
                    <a:pt x="3977" y="45494"/>
                    <a:pt x="3977" y="45815"/>
                  </a:cubicBezTo>
                  <a:cubicBezTo>
                    <a:pt x="3977" y="46113"/>
                    <a:pt x="3727" y="46375"/>
                    <a:pt x="3405" y="46375"/>
                  </a:cubicBezTo>
                  <a:cubicBezTo>
                    <a:pt x="3096" y="46375"/>
                    <a:pt x="2846" y="46125"/>
                    <a:pt x="2846" y="45815"/>
                  </a:cubicBezTo>
                  <a:cubicBezTo>
                    <a:pt x="2858" y="45518"/>
                    <a:pt x="3096" y="45244"/>
                    <a:pt x="3405" y="45244"/>
                  </a:cubicBezTo>
                  <a:close/>
                  <a:moveTo>
                    <a:pt x="7132" y="45244"/>
                  </a:moveTo>
                  <a:cubicBezTo>
                    <a:pt x="7430" y="45244"/>
                    <a:pt x="7692" y="45494"/>
                    <a:pt x="7692" y="45815"/>
                  </a:cubicBezTo>
                  <a:cubicBezTo>
                    <a:pt x="7692" y="46113"/>
                    <a:pt x="7442" y="46375"/>
                    <a:pt x="7132" y="46375"/>
                  </a:cubicBezTo>
                  <a:cubicBezTo>
                    <a:pt x="6834" y="46375"/>
                    <a:pt x="6560" y="46125"/>
                    <a:pt x="6560" y="45815"/>
                  </a:cubicBezTo>
                  <a:cubicBezTo>
                    <a:pt x="6584" y="45518"/>
                    <a:pt x="6822" y="45244"/>
                    <a:pt x="7132" y="45244"/>
                  </a:cubicBezTo>
                  <a:close/>
                  <a:moveTo>
                    <a:pt x="10871" y="45244"/>
                  </a:moveTo>
                  <a:cubicBezTo>
                    <a:pt x="11168" y="45244"/>
                    <a:pt x="11430" y="45494"/>
                    <a:pt x="11430" y="45815"/>
                  </a:cubicBezTo>
                  <a:cubicBezTo>
                    <a:pt x="11430" y="46113"/>
                    <a:pt x="11180" y="46375"/>
                    <a:pt x="10871" y="46375"/>
                  </a:cubicBezTo>
                  <a:cubicBezTo>
                    <a:pt x="10573" y="46375"/>
                    <a:pt x="10299" y="46125"/>
                    <a:pt x="10299" y="45815"/>
                  </a:cubicBezTo>
                  <a:cubicBezTo>
                    <a:pt x="10299" y="45518"/>
                    <a:pt x="10549" y="45244"/>
                    <a:pt x="10871" y="45244"/>
                  </a:cubicBezTo>
                  <a:close/>
                  <a:moveTo>
                    <a:pt x="14585" y="45244"/>
                  </a:moveTo>
                  <a:cubicBezTo>
                    <a:pt x="14883" y="45244"/>
                    <a:pt x="15157" y="45494"/>
                    <a:pt x="15157" y="45815"/>
                  </a:cubicBezTo>
                  <a:cubicBezTo>
                    <a:pt x="15157" y="46113"/>
                    <a:pt x="14895" y="46375"/>
                    <a:pt x="14585" y="46375"/>
                  </a:cubicBezTo>
                  <a:cubicBezTo>
                    <a:pt x="14288" y="46375"/>
                    <a:pt x="14014" y="46125"/>
                    <a:pt x="14014" y="45815"/>
                  </a:cubicBezTo>
                  <a:cubicBezTo>
                    <a:pt x="14038" y="45518"/>
                    <a:pt x="14276" y="45244"/>
                    <a:pt x="14585" y="45244"/>
                  </a:cubicBezTo>
                  <a:close/>
                  <a:moveTo>
                    <a:pt x="18324" y="45244"/>
                  </a:moveTo>
                  <a:cubicBezTo>
                    <a:pt x="18622" y="45244"/>
                    <a:pt x="18883" y="45494"/>
                    <a:pt x="18883" y="45815"/>
                  </a:cubicBezTo>
                  <a:cubicBezTo>
                    <a:pt x="18883" y="46113"/>
                    <a:pt x="18633" y="46375"/>
                    <a:pt x="18324" y="46375"/>
                  </a:cubicBezTo>
                  <a:cubicBezTo>
                    <a:pt x="18026" y="46375"/>
                    <a:pt x="17752" y="46125"/>
                    <a:pt x="17752" y="45815"/>
                  </a:cubicBezTo>
                  <a:cubicBezTo>
                    <a:pt x="17752" y="45518"/>
                    <a:pt x="18014" y="45244"/>
                    <a:pt x="18324" y="45244"/>
                  </a:cubicBezTo>
                  <a:close/>
                  <a:moveTo>
                    <a:pt x="22039" y="45244"/>
                  </a:moveTo>
                  <a:cubicBezTo>
                    <a:pt x="22336" y="45244"/>
                    <a:pt x="22610" y="45494"/>
                    <a:pt x="22610" y="45815"/>
                  </a:cubicBezTo>
                  <a:cubicBezTo>
                    <a:pt x="22610" y="46113"/>
                    <a:pt x="22360" y="46375"/>
                    <a:pt x="22039" y="46375"/>
                  </a:cubicBezTo>
                  <a:cubicBezTo>
                    <a:pt x="21729" y="46375"/>
                    <a:pt x="21479" y="46125"/>
                    <a:pt x="21479" y="45815"/>
                  </a:cubicBezTo>
                  <a:cubicBezTo>
                    <a:pt x="21491" y="45518"/>
                    <a:pt x="21729" y="45244"/>
                    <a:pt x="22039" y="45244"/>
                  </a:cubicBezTo>
                  <a:close/>
                  <a:moveTo>
                    <a:pt x="25777" y="45244"/>
                  </a:moveTo>
                  <a:cubicBezTo>
                    <a:pt x="26075" y="45244"/>
                    <a:pt x="26349" y="45494"/>
                    <a:pt x="26349" y="45815"/>
                  </a:cubicBezTo>
                  <a:cubicBezTo>
                    <a:pt x="26349" y="46113"/>
                    <a:pt x="26087" y="46375"/>
                    <a:pt x="25777" y="46375"/>
                  </a:cubicBezTo>
                  <a:cubicBezTo>
                    <a:pt x="25468" y="46375"/>
                    <a:pt x="25206" y="46125"/>
                    <a:pt x="25206" y="45815"/>
                  </a:cubicBezTo>
                  <a:cubicBezTo>
                    <a:pt x="25218" y="45518"/>
                    <a:pt x="25468" y="45244"/>
                    <a:pt x="25777" y="45244"/>
                  </a:cubicBezTo>
                  <a:close/>
                  <a:moveTo>
                    <a:pt x="29504" y="45244"/>
                  </a:moveTo>
                  <a:cubicBezTo>
                    <a:pt x="29801" y="45244"/>
                    <a:pt x="30063" y="45494"/>
                    <a:pt x="30063" y="45815"/>
                  </a:cubicBezTo>
                  <a:cubicBezTo>
                    <a:pt x="30063" y="46113"/>
                    <a:pt x="29813" y="46375"/>
                    <a:pt x="29504" y="46375"/>
                  </a:cubicBezTo>
                  <a:cubicBezTo>
                    <a:pt x="29182" y="46375"/>
                    <a:pt x="28932" y="46125"/>
                    <a:pt x="28932" y="45815"/>
                  </a:cubicBezTo>
                  <a:cubicBezTo>
                    <a:pt x="28944" y="45518"/>
                    <a:pt x="29182" y="45244"/>
                    <a:pt x="29504" y="45244"/>
                  </a:cubicBezTo>
                  <a:close/>
                  <a:moveTo>
                    <a:pt x="33230" y="45244"/>
                  </a:moveTo>
                  <a:cubicBezTo>
                    <a:pt x="33528" y="45244"/>
                    <a:pt x="33802" y="45494"/>
                    <a:pt x="33802" y="45815"/>
                  </a:cubicBezTo>
                  <a:cubicBezTo>
                    <a:pt x="33802" y="46113"/>
                    <a:pt x="33552" y="46375"/>
                    <a:pt x="33230" y="46375"/>
                  </a:cubicBezTo>
                  <a:cubicBezTo>
                    <a:pt x="32921" y="46375"/>
                    <a:pt x="32671" y="46125"/>
                    <a:pt x="32671" y="45815"/>
                  </a:cubicBezTo>
                  <a:cubicBezTo>
                    <a:pt x="32671" y="45518"/>
                    <a:pt x="32921" y="45244"/>
                    <a:pt x="33230" y="45244"/>
                  </a:cubicBezTo>
                  <a:close/>
                  <a:moveTo>
                    <a:pt x="36957" y="45244"/>
                  </a:moveTo>
                  <a:cubicBezTo>
                    <a:pt x="37255" y="45244"/>
                    <a:pt x="37517" y="45494"/>
                    <a:pt x="37517" y="45815"/>
                  </a:cubicBezTo>
                  <a:cubicBezTo>
                    <a:pt x="37517" y="46113"/>
                    <a:pt x="37267" y="46375"/>
                    <a:pt x="36957" y="46375"/>
                  </a:cubicBezTo>
                  <a:cubicBezTo>
                    <a:pt x="36648" y="46375"/>
                    <a:pt x="36386" y="46125"/>
                    <a:pt x="36386" y="45815"/>
                  </a:cubicBezTo>
                  <a:cubicBezTo>
                    <a:pt x="36409" y="45518"/>
                    <a:pt x="36648" y="45244"/>
                    <a:pt x="36957" y="45244"/>
                  </a:cubicBezTo>
                  <a:close/>
                  <a:moveTo>
                    <a:pt x="40672" y="45244"/>
                  </a:moveTo>
                  <a:cubicBezTo>
                    <a:pt x="40970" y="45244"/>
                    <a:pt x="41243" y="45494"/>
                    <a:pt x="41243" y="45815"/>
                  </a:cubicBezTo>
                  <a:cubicBezTo>
                    <a:pt x="41243" y="46113"/>
                    <a:pt x="40993" y="46375"/>
                    <a:pt x="40672" y="46375"/>
                  </a:cubicBezTo>
                  <a:cubicBezTo>
                    <a:pt x="40374" y="46375"/>
                    <a:pt x="40112" y="46125"/>
                    <a:pt x="40112" y="45815"/>
                  </a:cubicBezTo>
                  <a:cubicBezTo>
                    <a:pt x="40124" y="45518"/>
                    <a:pt x="40362" y="45244"/>
                    <a:pt x="40672" y="45244"/>
                  </a:cubicBezTo>
                  <a:close/>
                  <a:moveTo>
                    <a:pt x="44410" y="45244"/>
                  </a:moveTo>
                  <a:cubicBezTo>
                    <a:pt x="44708" y="45244"/>
                    <a:pt x="44982" y="45494"/>
                    <a:pt x="44982" y="45815"/>
                  </a:cubicBezTo>
                  <a:cubicBezTo>
                    <a:pt x="44982" y="46113"/>
                    <a:pt x="44720" y="46375"/>
                    <a:pt x="44410" y="46375"/>
                  </a:cubicBezTo>
                  <a:cubicBezTo>
                    <a:pt x="44113" y="46375"/>
                    <a:pt x="43851" y="46125"/>
                    <a:pt x="43851" y="45815"/>
                  </a:cubicBezTo>
                  <a:cubicBezTo>
                    <a:pt x="43851" y="45518"/>
                    <a:pt x="44101" y="45244"/>
                    <a:pt x="44410" y="45244"/>
                  </a:cubicBezTo>
                  <a:close/>
                  <a:moveTo>
                    <a:pt x="48137" y="45244"/>
                  </a:moveTo>
                  <a:cubicBezTo>
                    <a:pt x="48435" y="45244"/>
                    <a:pt x="48697" y="45494"/>
                    <a:pt x="48697" y="45815"/>
                  </a:cubicBezTo>
                  <a:cubicBezTo>
                    <a:pt x="48697" y="46113"/>
                    <a:pt x="48447" y="46375"/>
                    <a:pt x="48137" y="46375"/>
                  </a:cubicBezTo>
                  <a:cubicBezTo>
                    <a:pt x="47839" y="46375"/>
                    <a:pt x="47566" y="46125"/>
                    <a:pt x="47566" y="45815"/>
                  </a:cubicBezTo>
                  <a:cubicBezTo>
                    <a:pt x="47578" y="45518"/>
                    <a:pt x="47839" y="45244"/>
                    <a:pt x="48137" y="45244"/>
                  </a:cubicBezTo>
                  <a:close/>
                  <a:moveTo>
                    <a:pt x="51864" y="45244"/>
                  </a:moveTo>
                  <a:cubicBezTo>
                    <a:pt x="52161" y="45244"/>
                    <a:pt x="52435" y="45494"/>
                    <a:pt x="52435" y="45815"/>
                  </a:cubicBezTo>
                  <a:cubicBezTo>
                    <a:pt x="52435" y="46113"/>
                    <a:pt x="52185" y="46375"/>
                    <a:pt x="51864" y="46375"/>
                  </a:cubicBezTo>
                  <a:cubicBezTo>
                    <a:pt x="51566" y="46375"/>
                    <a:pt x="51304" y="46125"/>
                    <a:pt x="51304" y="45815"/>
                  </a:cubicBezTo>
                  <a:cubicBezTo>
                    <a:pt x="51304" y="45518"/>
                    <a:pt x="51554" y="45244"/>
                    <a:pt x="51864" y="45244"/>
                  </a:cubicBezTo>
                  <a:close/>
                  <a:moveTo>
                    <a:pt x="55602" y="45244"/>
                  </a:moveTo>
                  <a:cubicBezTo>
                    <a:pt x="55900" y="45244"/>
                    <a:pt x="56174" y="45494"/>
                    <a:pt x="56174" y="45815"/>
                  </a:cubicBezTo>
                  <a:cubicBezTo>
                    <a:pt x="56174" y="46113"/>
                    <a:pt x="55912" y="46375"/>
                    <a:pt x="55602" y="46375"/>
                  </a:cubicBezTo>
                  <a:cubicBezTo>
                    <a:pt x="55293" y="46375"/>
                    <a:pt x="55043" y="46125"/>
                    <a:pt x="55043" y="45815"/>
                  </a:cubicBezTo>
                  <a:cubicBezTo>
                    <a:pt x="55043" y="45518"/>
                    <a:pt x="55293" y="45244"/>
                    <a:pt x="55602" y="45244"/>
                  </a:cubicBezTo>
                  <a:close/>
                  <a:moveTo>
                    <a:pt x="59329" y="45244"/>
                  </a:moveTo>
                  <a:cubicBezTo>
                    <a:pt x="59627" y="45244"/>
                    <a:pt x="59889" y="45494"/>
                    <a:pt x="59889" y="45815"/>
                  </a:cubicBezTo>
                  <a:cubicBezTo>
                    <a:pt x="59889" y="46113"/>
                    <a:pt x="59639" y="46375"/>
                    <a:pt x="59329" y="46375"/>
                  </a:cubicBezTo>
                  <a:cubicBezTo>
                    <a:pt x="59008" y="46375"/>
                    <a:pt x="58757" y="46125"/>
                    <a:pt x="58757" y="45815"/>
                  </a:cubicBezTo>
                  <a:cubicBezTo>
                    <a:pt x="58757" y="45518"/>
                    <a:pt x="59008" y="45244"/>
                    <a:pt x="59329" y="45244"/>
                  </a:cubicBezTo>
                  <a:close/>
                  <a:moveTo>
                    <a:pt x="63056" y="45244"/>
                  </a:moveTo>
                  <a:cubicBezTo>
                    <a:pt x="63353" y="45244"/>
                    <a:pt x="63627" y="45494"/>
                    <a:pt x="63627" y="45815"/>
                  </a:cubicBezTo>
                  <a:cubicBezTo>
                    <a:pt x="63627" y="46113"/>
                    <a:pt x="63377" y="46375"/>
                    <a:pt x="63056" y="46375"/>
                  </a:cubicBezTo>
                  <a:cubicBezTo>
                    <a:pt x="62746" y="46375"/>
                    <a:pt x="62496" y="46125"/>
                    <a:pt x="62496" y="45815"/>
                  </a:cubicBezTo>
                  <a:cubicBezTo>
                    <a:pt x="62496" y="45518"/>
                    <a:pt x="62746" y="45244"/>
                    <a:pt x="63056" y="45244"/>
                  </a:cubicBezTo>
                  <a:close/>
                  <a:moveTo>
                    <a:pt x="66782" y="45244"/>
                  </a:moveTo>
                  <a:cubicBezTo>
                    <a:pt x="67080" y="45244"/>
                    <a:pt x="67342" y="45494"/>
                    <a:pt x="67342" y="45815"/>
                  </a:cubicBezTo>
                  <a:cubicBezTo>
                    <a:pt x="67342" y="46113"/>
                    <a:pt x="67092" y="46375"/>
                    <a:pt x="66782" y="46375"/>
                  </a:cubicBezTo>
                  <a:cubicBezTo>
                    <a:pt x="66473" y="46375"/>
                    <a:pt x="66211" y="46125"/>
                    <a:pt x="66211" y="45815"/>
                  </a:cubicBezTo>
                  <a:cubicBezTo>
                    <a:pt x="66235" y="45518"/>
                    <a:pt x="66473" y="45244"/>
                    <a:pt x="66782" y="45244"/>
                  </a:cubicBezTo>
                  <a:close/>
                  <a:moveTo>
                    <a:pt x="70509" y="45244"/>
                  </a:moveTo>
                  <a:cubicBezTo>
                    <a:pt x="70807" y="45244"/>
                    <a:pt x="71080" y="45494"/>
                    <a:pt x="71080" y="45815"/>
                  </a:cubicBezTo>
                  <a:cubicBezTo>
                    <a:pt x="71080" y="46113"/>
                    <a:pt x="70830" y="46375"/>
                    <a:pt x="70509" y="46375"/>
                  </a:cubicBezTo>
                  <a:cubicBezTo>
                    <a:pt x="70199" y="46375"/>
                    <a:pt x="69949" y="46125"/>
                    <a:pt x="69949" y="45815"/>
                  </a:cubicBezTo>
                  <a:cubicBezTo>
                    <a:pt x="69949" y="45518"/>
                    <a:pt x="70199" y="45244"/>
                    <a:pt x="70509" y="45244"/>
                  </a:cubicBezTo>
                  <a:close/>
                  <a:moveTo>
                    <a:pt x="74236" y="45244"/>
                  </a:moveTo>
                  <a:cubicBezTo>
                    <a:pt x="74533" y="45244"/>
                    <a:pt x="74795" y="45494"/>
                    <a:pt x="74795" y="45815"/>
                  </a:cubicBezTo>
                  <a:cubicBezTo>
                    <a:pt x="74795" y="46113"/>
                    <a:pt x="74545" y="46375"/>
                    <a:pt x="74236" y="46375"/>
                  </a:cubicBezTo>
                  <a:cubicBezTo>
                    <a:pt x="73938" y="46375"/>
                    <a:pt x="73676" y="46125"/>
                    <a:pt x="73676" y="45815"/>
                  </a:cubicBezTo>
                  <a:cubicBezTo>
                    <a:pt x="73676" y="45518"/>
                    <a:pt x="73926" y="45244"/>
                    <a:pt x="74236" y="45244"/>
                  </a:cubicBezTo>
                  <a:close/>
                  <a:moveTo>
                    <a:pt x="77855" y="45244"/>
                  </a:moveTo>
                  <a:cubicBezTo>
                    <a:pt x="78153" y="45244"/>
                    <a:pt x="78415" y="45494"/>
                    <a:pt x="78415" y="45815"/>
                  </a:cubicBezTo>
                  <a:cubicBezTo>
                    <a:pt x="78415" y="46113"/>
                    <a:pt x="78165" y="46375"/>
                    <a:pt x="77855" y="46375"/>
                  </a:cubicBezTo>
                  <a:cubicBezTo>
                    <a:pt x="77546" y="46375"/>
                    <a:pt x="77284" y="46125"/>
                    <a:pt x="77284" y="45815"/>
                  </a:cubicBezTo>
                  <a:cubicBezTo>
                    <a:pt x="77284" y="45518"/>
                    <a:pt x="77546" y="45244"/>
                    <a:pt x="77855" y="45244"/>
                  </a:cubicBezTo>
                  <a:close/>
                  <a:moveTo>
                    <a:pt x="81570" y="45244"/>
                  </a:moveTo>
                  <a:cubicBezTo>
                    <a:pt x="81868" y="45244"/>
                    <a:pt x="82141" y="45494"/>
                    <a:pt x="82141" y="45815"/>
                  </a:cubicBezTo>
                  <a:cubicBezTo>
                    <a:pt x="82141" y="46113"/>
                    <a:pt x="81879" y="46375"/>
                    <a:pt x="81570" y="46375"/>
                  </a:cubicBezTo>
                  <a:cubicBezTo>
                    <a:pt x="81260" y="46375"/>
                    <a:pt x="81010" y="46125"/>
                    <a:pt x="81010" y="45815"/>
                  </a:cubicBezTo>
                  <a:cubicBezTo>
                    <a:pt x="81022" y="45518"/>
                    <a:pt x="81260" y="45244"/>
                    <a:pt x="81570" y="45244"/>
                  </a:cubicBezTo>
                  <a:close/>
                  <a:moveTo>
                    <a:pt x="85308" y="45244"/>
                  </a:moveTo>
                  <a:cubicBezTo>
                    <a:pt x="85606" y="45244"/>
                    <a:pt x="85880" y="45494"/>
                    <a:pt x="85880" y="45815"/>
                  </a:cubicBezTo>
                  <a:cubicBezTo>
                    <a:pt x="85880" y="46113"/>
                    <a:pt x="85618" y="46375"/>
                    <a:pt x="85308" y="46375"/>
                  </a:cubicBezTo>
                  <a:cubicBezTo>
                    <a:pt x="84999" y="46375"/>
                    <a:pt x="84749" y="46125"/>
                    <a:pt x="84749" y="45815"/>
                  </a:cubicBezTo>
                  <a:cubicBezTo>
                    <a:pt x="84749" y="45518"/>
                    <a:pt x="84999" y="45244"/>
                    <a:pt x="85308" y="45244"/>
                  </a:cubicBezTo>
                  <a:close/>
                  <a:moveTo>
                    <a:pt x="89035" y="45244"/>
                  </a:moveTo>
                  <a:cubicBezTo>
                    <a:pt x="89333" y="45244"/>
                    <a:pt x="89595" y="45494"/>
                    <a:pt x="89595" y="45815"/>
                  </a:cubicBezTo>
                  <a:cubicBezTo>
                    <a:pt x="89595" y="46113"/>
                    <a:pt x="89345" y="46375"/>
                    <a:pt x="89035" y="46375"/>
                  </a:cubicBezTo>
                  <a:cubicBezTo>
                    <a:pt x="88714" y="46375"/>
                    <a:pt x="88464" y="46125"/>
                    <a:pt x="88464" y="45815"/>
                  </a:cubicBezTo>
                  <a:cubicBezTo>
                    <a:pt x="88475" y="45518"/>
                    <a:pt x="88714" y="45244"/>
                    <a:pt x="89035" y="45244"/>
                  </a:cubicBezTo>
                  <a:close/>
                  <a:moveTo>
                    <a:pt x="92762" y="45244"/>
                  </a:moveTo>
                  <a:cubicBezTo>
                    <a:pt x="93059" y="45244"/>
                    <a:pt x="93333" y="45494"/>
                    <a:pt x="93333" y="45815"/>
                  </a:cubicBezTo>
                  <a:cubicBezTo>
                    <a:pt x="93333" y="46113"/>
                    <a:pt x="93071" y="46375"/>
                    <a:pt x="92762" y="46375"/>
                  </a:cubicBezTo>
                  <a:cubicBezTo>
                    <a:pt x="92452" y="46375"/>
                    <a:pt x="92202" y="46125"/>
                    <a:pt x="92202" y="45815"/>
                  </a:cubicBezTo>
                  <a:cubicBezTo>
                    <a:pt x="92202" y="45518"/>
                    <a:pt x="92452" y="45244"/>
                    <a:pt x="92762" y="45244"/>
                  </a:cubicBezTo>
                  <a:close/>
                  <a:moveTo>
                    <a:pt x="96488" y="45244"/>
                  </a:moveTo>
                  <a:cubicBezTo>
                    <a:pt x="96786" y="45244"/>
                    <a:pt x="97048" y="45494"/>
                    <a:pt x="97048" y="45815"/>
                  </a:cubicBezTo>
                  <a:cubicBezTo>
                    <a:pt x="97048" y="46113"/>
                    <a:pt x="96798" y="46375"/>
                    <a:pt x="96488" y="46375"/>
                  </a:cubicBezTo>
                  <a:cubicBezTo>
                    <a:pt x="96191" y="46375"/>
                    <a:pt x="95917" y="46125"/>
                    <a:pt x="95917" y="45815"/>
                  </a:cubicBezTo>
                  <a:cubicBezTo>
                    <a:pt x="95917" y="45518"/>
                    <a:pt x="96179" y="45244"/>
                    <a:pt x="96488" y="45244"/>
                  </a:cubicBezTo>
                  <a:close/>
                  <a:moveTo>
                    <a:pt x="100203" y="45244"/>
                  </a:moveTo>
                  <a:cubicBezTo>
                    <a:pt x="100501" y="45244"/>
                    <a:pt x="100775" y="45494"/>
                    <a:pt x="100775" y="45815"/>
                  </a:cubicBezTo>
                  <a:cubicBezTo>
                    <a:pt x="100775" y="46113"/>
                    <a:pt x="100513" y="46375"/>
                    <a:pt x="100203" y="46375"/>
                  </a:cubicBezTo>
                  <a:cubicBezTo>
                    <a:pt x="99905" y="46375"/>
                    <a:pt x="99644" y="46125"/>
                    <a:pt x="99644" y="45815"/>
                  </a:cubicBezTo>
                  <a:cubicBezTo>
                    <a:pt x="99655" y="45518"/>
                    <a:pt x="99894" y="45244"/>
                    <a:pt x="100203" y="45244"/>
                  </a:cubicBezTo>
                  <a:close/>
                  <a:moveTo>
                    <a:pt x="103942" y="45244"/>
                  </a:moveTo>
                  <a:cubicBezTo>
                    <a:pt x="104239" y="45244"/>
                    <a:pt x="104513" y="45494"/>
                    <a:pt x="104513" y="45815"/>
                  </a:cubicBezTo>
                  <a:cubicBezTo>
                    <a:pt x="104513" y="46113"/>
                    <a:pt x="104251" y="46375"/>
                    <a:pt x="103942" y="46375"/>
                  </a:cubicBezTo>
                  <a:cubicBezTo>
                    <a:pt x="103644" y="46375"/>
                    <a:pt x="103382" y="46125"/>
                    <a:pt x="103382" y="45815"/>
                  </a:cubicBezTo>
                  <a:cubicBezTo>
                    <a:pt x="103382" y="45518"/>
                    <a:pt x="103632" y="45244"/>
                    <a:pt x="103942" y="45244"/>
                  </a:cubicBezTo>
                  <a:close/>
                  <a:moveTo>
                    <a:pt x="107668" y="45244"/>
                  </a:moveTo>
                  <a:cubicBezTo>
                    <a:pt x="107966" y="45244"/>
                    <a:pt x="108228" y="45494"/>
                    <a:pt x="108228" y="45815"/>
                  </a:cubicBezTo>
                  <a:cubicBezTo>
                    <a:pt x="108228" y="46113"/>
                    <a:pt x="107978" y="46375"/>
                    <a:pt x="107668" y="46375"/>
                  </a:cubicBezTo>
                  <a:cubicBezTo>
                    <a:pt x="107371" y="46375"/>
                    <a:pt x="107097" y="46125"/>
                    <a:pt x="107097" y="45815"/>
                  </a:cubicBezTo>
                  <a:cubicBezTo>
                    <a:pt x="107109" y="45518"/>
                    <a:pt x="107347" y="45244"/>
                    <a:pt x="107668" y="45244"/>
                  </a:cubicBezTo>
                  <a:close/>
                  <a:moveTo>
                    <a:pt x="111395" y="45244"/>
                  </a:moveTo>
                  <a:cubicBezTo>
                    <a:pt x="111693" y="45244"/>
                    <a:pt x="111967" y="45494"/>
                    <a:pt x="111967" y="45815"/>
                  </a:cubicBezTo>
                  <a:cubicBezTo>
                    <a:pt x="111967" y="46113"/>
                    <a:pt x="111705" y="46375"/>
                    <a:pt x="111395" y="46375"/>
                  </a:cubicBezTo>
                  <a:cubicBezTo>
                    <a:pt x="111085" y="46375"/>
                    <a:pt x="110835" y="46125"/>
                    <a:pt x="110835" y="45815"/>
                  </a:cubicBezTo>
                  <a:cubicBezTo>
                    <a:pt x="110835" y="45518"/>
                    <a:pt x="111085" y="45244"/>
                    <a:pt x="111395" y="45244"/>
                  </a:cubicBezTo>
                  <a:close/>
                  <a:moveTo>
                    <a:pt x="115122" y="45244"/>
                  </a:moveTo>
                  <a:cubicBezTo>
                    <a:pt x="115419" y="45244"/>
                    <a:pt x="115681" y="45494"/>
                    <a:pt x="115681" y="45815"/>
                  </a:cubicBezTo>
                  <a:cubicBezTo>
                    <a:pt x="115681" y="46113"/>
                    <a:pt x="115431" y="46375"/>
                    <a:pt x="115122" y="46375"/>
                  </a:cubicBezTo>
                  <a:cubicBezTo>
                    <a:pt x="114812" y="46375"/>
                    <a:pt x="114550" y="46125"/>
                    <a:pt x="114550" y="45815"/>
                  </a:cubicBezTo>
                  <a:cubicBezTo>
                    <a:pt x="114574" y="45518"/>
                    <a:pt x="114812" y="45244"/>
                    <a:pt x="115122" y="45244"/>
                  </a:cubicBezTo>
                  <a:close/>
                  <a:moveTo>
                    <a:pt x="118860" y="45244"/>
                  </a:moveTo>
                  <a:cubicBezTo>
                    <a:pt x="119158" y="45244"/>
                    <a:pt x="119420" y="45494"/>
                    <a:pt x="119420" y="45815"/>
                  </a:cubicBezTo>
                  <a:cubicBezTo>
                    <a:pt x="119420" y="46113"/>
                    <a:pt x="119170" y="46375"/>
                    <a:pt x="118860" y="46375"/>
                  </a:cubicBezTo>
                  <a:cubicBezTo>
                    <a:pt x="118539" y="46375"/>
                    <a:pt x="118289" y="46125"/>
                    <a:pt x="118289" y="45815"/>
                  </a:cubicBezTo>
                  <a:cubicBezTo>
                    <a:pt x="118289" y="45518"/>
                    <a:pt x="118539" y="45244"/>
                    <a:pt x="118860" y="45244"/>
                  </a:cubicBezTo>
                  <a:close/>
                  <a:moveTo>
                    <a:pt x="122575" y="45244"/>
                  </a:moveTo>
                  <a:cubicBezTo>
                    <a:pt x="122873" y="45244"/>
                    <a:pt x="123146" y="45494"/>
                    <a:pt x="123146" y="45815"/>
                  </a:cubicBezTo>
                  <a:cubicBezTo>
                    <a:pt x="123146" y="46113"/>
                    <a:pt x="122885" y="46375"/>
                    <a:pt x="122575" y="46375"/>
                  </a:cubicBezTo>
                  <a:cubicBezTo>
                    <a:pt x="122265" y="46375"/>
                    <a:pt x="122015" y="46125"/>
                    <a:pt x="122015" y="45815"/>
                  </a:cubicBezTo>
                  <a:cubicBezTo>
                    <a:pt x="122027" y="45518"/>
                    <a:pt x="122277" y="45244"/>
                    <a:pt x="122575" y="45244"/>
                  </a:cubicBezTo>
                  <a:close/>
                  <a:moveTo>
                    <a:pt x="126314" y="45244"/>
                  </a:moveTo>
                  <a:cubicBezTo>
                    <a:pt x="126611" y="45244"/>
                    <a:pt x="126873" y="45494"/>
                    <a:pt x="126873" y="45815"/>
                  </a:cubicBezTo>
                  <a:cubicBezTo>
                    <a:pt x="126873" y="46113"/>
                    <a:pt x="126623" y="46375"/>
                    <a:pt x="126314" y="46375"/>
                  </a:cubicBezTo>
                  <a:cubicBezTo>
                    <a:pt x="126004" y="46375"/>
                    <a:pt x="125742" y="46125"/>
                    <a:pt x="125742" y="45815"/>
                  </a:cubicBezTo>
                  <a:cubicBezTo>
                    <a:pt x="125742" y="45518"/>
                    <a:pt x="126004" y="45244"/>
                    <a:pt x="126314" y="45244"/>
                  </a:cubicBezTo>
                  <a:close/>
                  <a:moveTo>
                    <a:pt x="130028" y="45244"/>
                  </a:moveTo>
                  <a:cubicBezTo>
                    <a:pt x="130326" y="45244"/>
                    <a:pt x="130600" y="45494"/>
                    <a:pt x="130600" y="45815"/>
                  </a:cubicBezTo>
                  <a:cubicBezTo>
                    <a:pt x="130600" y="46113"/>
                    <a:pt x="130350" y="46375"/>
                    <a:pt x="130028" y="46375"/>
                  </a:cubicBezTo>
                  <a:cubicBezTo>
                    <a:pt x="129731" y="46375"/>
                    <a:pt x="129469" y="46125"/>
                    <a:pt x="129469" y="45815"/>
                  </a:cubicBezTo>
                  <a:cubicBezTo>
                    <a:pt x="129469" y="45518"/>
                    <a:pt x="129719" y="45244"/>
                    <a:pt x="130028" y="45244"/>
                  </a:cubicBezTo>
                  <a:close/>
                  <a:moveTo>
                    <a:pt x="133767" y="45244"/>
                  </a:moveTo>
                  <a:cubicBezTo>
                    <a:pt x="134065" y="45244"/>
                    <a:pt x="134326" y="45494"/>
                    <a:pt x="134326" y="45815"/>
                  </a:cubicBezTo>
                  <a:cubicBezTo>
                    <a:pt x="134326" y="46113"/>
                    <a:pt x="134076" y="46375"/>
                    <a:pt x="133767" y="46375"/>
                  </a:cubicBezTo>
                  <a:cubicBezTo>
                    <a:pt x="133469" y="46375"/>
                    <a:pt x="133207" y="46125"/>
                    <a:pt x="133207" y="45815"/>
                  </a:cubicBezTo>
                  <a:cubicBezTo>
                    <a:pt x="133207" y="45518"/>
                    <a:pt x="133457" y="45244"/>
                    <a:pt x="133767" y="45244"/>
                  </a:cubicBezTo>
                  <a:close/>
                  <a:moveTo>
                    <a:pt x="137494" y="45244"/>
                  </a:moveTo>
                  <a:cubicBezTo>
                    <a:pt x="137791" y="45244"/>
                    <a:pt x="138053" y="45494"/>
                    <a:pt x="138053" y="45815"/>
                  </a:cubicBezTo>
                  <a:cubicBezTo>
                    <a:pt x="138053" y="46113"/>
                    <a:pt x="137803" y="46375"/>
                    <a:pt x="137494" y="46375"/>
                  </a:cubicBezTo>
                  <a:cubicBezTo>
                    <a:pt x="137196" y="46375"/>
                    <a:pt x="136922" y="46125"/>
                    <a:pt x="136922" y="45815"/>
                  </a:cubicBezTo>
                  <a:cubicBezTo>
                    <a:pt x="136934" y="45518"/>
                    <a:pt x="137172" y="45244"/>
                    <a:pt x="137494" y="45244"/>
                  </a:cubicBezTo>
                  <a:close/>
                  <a:moveTo>
                    <a:pt x="141220" y="45244"/>
                  </a:moveTo>
                  <a:cubicBezTo>
                    <a:pt x="141518" y="45244"/>
                    <a:pt x="141792" y="45494"/>
                    <a:pt x="141792" y="45815"/>
                  </a:cubicBezTo>
                  <a:cubicBezTo>
                    <a:pt x="141792" y="46113"/>
                    <a:pt x="141530" y="46375"/>
                    <a:pt x="141220" y="46375"/>
                  </a:cubicBezTo>
                  <a:cubicBezTo>
                    <a:pt x="140911" y="46375"/>
                    <a:pt x="140661" y="46125"/>
                    <a:pt x="140661" y="45815"/>
                  </a:cubicBezTo>
                  <a:cubicBezTo>
                    <a:pt x="140661" y="45518"/>
                    <a:pt x="140911" y="45244"/>
                    <a:pt x="141220" y="45244"/>
                  </a:cubicBezTo>
                  <a:close/>
                  <a:moveTo>
                    <a:pt x="144947" y="45244"/>
                  </a:moveTo>
                  <a:cubicBezTo>
                    <a:pt x="145244" y="45244"/>
                    <a:pt x="145506" y="45494"/>
                    <a:pt x="145506" y="45815"/>
                  </a:cubicBezTo>
                  <a:cubicBezTo>
                    <a:pt x="145506" y="46113"/>
                    <a:pt x="145256" y="46375"/>
                    <a:pt x="144947" y="46375"/>
                  </a:cubicBezTo>
                  <a:cubicBezTo>
                    <a:pt x="144637" y="46375"/>
                    <a:pt x="144375" y="46125"/>
                    <a:pt x="144375" y="45815"/>
                  </a:cubicBezTo>
                  <a:cubicBezTo>
                    <a:pt x="144399" y="45518"/>
                    <a:pt x="144637" y="45244"/>
                    <a:pt x="144947" y="45244"/>
                  </a:cubicBezTo>
                  <a:close/>
                  <a:moveTo>
                    <a:pt x="148685" y="45244"/>
                  </a:moveTo>
                  <a:cubicBezTo>
                    <a:pt x="148983" y="45244"/>
                    <a:pt x="149245" y="45494"/>
                    <a:pt x="149245" y="45815"/>
                  </a:cubicBezTo>
                  <a:cubicBezTo>
                    <a:pt x="149245" y="46113"/>
                    <a:pt x="148995" y="46375"/>
                    <a:pt x="148685" y="46375"/>
                  </a:cubicBezTo>
                  <a:cubicBezTo>
                    <a:pt x="148364" y="46375"/>
                    <a:pt x="148114" y="46125"/>
                    <a:pt x="148114" y="45815"/>
                  </a:cubicBezTo>
                  <a:cubicBezTo>
                    <a:pt x="148114" y="45518"/>
                    <a:pt x="148364" y="45244"/>
                    <a:pt x="148685" y="45244"/>
                  </a:cubicBezTo>
                  <a:close/>
                  <a:moveTo>
                    <a:pt x="1548" y="47125"/>
                  </a:moveTo>
                  <a:cubicBezTo>
                    <a:pt x="1846" y="47125"/>
                    <a:pt x="2119" y="47375"/>
                    <a:pt x="2119" y="47685"/>
                  </a:cubicBezTo>
                  <a:cubicBezTo>
                    <a:pt x="2119" y="47982"/>
                    <a:pt x="1858" y="48244"/>
                    <a:pt x="1548" y="48244"/>
                  </a:cubicBezTo>
                  <a:cubicBezTo>
                    <a:pt x="1238" y="48244"/>
                    <a:pt x="988" y="47994"/>
                    <a:pt x="988" y="47685"/>
                  </a:cubicBezTo>
                  <a:cubicBezTo>
                    <a:pt x="988" y="47375"/>
                    <a:pt x="1238" y="47125"/>
                    <a:pt x="1548" y="47125"/>
                  </a:cubicBezTo>
                  <a:close/>
                  <a:moveTo>
                    <a:pt x="5287" y="47125"/>
                  </a:moveTo>
                  <a:cubicBezTo>
                    <a:pt x="5596" y="47125"/>
                    <a:pt x="5846" y="47375"/>
                    <a:pt x="5846" y="47685"/>
                  </a:cubicBezTo>
                  <a:cubicBezTo>
                    <a:pt x="5846" y="47994"/>
                    <a:pt x="5596" y="48244"/>
                    <a:pt x="5287" y="48244"/>
                  </a:cubicBezTo>
                  <a:cubicBezTo>
                    <a:pt x="4977" y="48244"/>
                    <a:pt x="4715" y="47994"/>
                    <a:pt x="4715" y="47685"/>
                  </a:cubicBezTo>
                  <a:cubicBezTo>
                    <a:pt x="4715" y="47375"/>
                    <a:pt x="4977" y="47125"/>
                    <a:pt x="5287" y="47125"/>
                  </a:cubicBezTo>
                  <a:close/>
                  <a:moveTo>
                    <a:pt x="9001" y="47125"/>
                  </a:moveTo>
                  <a:cubicBezTo>
                    <a:pt x="9299" y="47125"/>
                    <a:pt x="9573" y="47375"/>
                    <a:pt x="9573" y="47685"/>
                  </a:cubicBezTo>
                  <a:cubicBezTo>
                    <a:pt x="9573" y="47982"/>
                    <a:pt x="9323" y="48244"/>
                    <a:pt x="9001" y="48244"/>
                  </a:cubicBezTo>
                  <a:cubicBezTo>
                    <a:pt x="8704" y="48244"/>
                    <a:pt x="8442" y="47994"/>
                    <a:pt x="8442" y="47685"/>
                  </a:cubicBezTo>
                  <a:cubicBezTo>
                    <a:pt x="8442" y="47375"/>
                    <a:pt x="8692" y="47125"/>
                    <a:pt x="9001" y="47125"/>
                  </a:cubicBezTo>
                  <a:close/>
                  <a:moveTo>
                    <a:pt x="12728" y="47125"/>
                  </a:moveTo>
                  <a:cubicBezTo>
                    <a:pt x="13037" y="47125"/>
                    <a:pt x="13288" y="47375"/>
                    <a:pt x="13288" y="47685"/>
                  </a:cubicBezTo>
                  <a:cubicBezTo>
                    <a:pt x="13288" y="47994"/>
                    <a:pt x="13037" y="48244"/>
                    <a:pt x="12728" y="48244"/>
                  </a:cubicBezTo>
                  <a:cubicBezTo>
                    <a:pt x="12418" y="48244"/>
                    <a:pt x="12156" y="47994"/>
                    <a:pt x="12156" y="47685"/>
                  </a:cubicBezTo>
                  <a:cubicBezTo>
                    <a:pt x="12156" y="47375"/>
                    <a:pt x="12418" y="47125"/>
                    <a:pt x="12728" y="47125"/>
                  </a:cubicBezTo>
                  <a:close/>
                  <a:moveTo>
                    <a:pt x="16466" y="47125"/>
                  </a:moveTo>
                  <a:cubicBezTo>
                    <a:pt x="16764" y="47125"/>
                    <a:pt x="17026" y="47375"/>
                    <a:pt x="17026" y="47685"/>
                  </a:cubicBezTo>
                  <a:cubicBezTo>
                    <a:pt x="17026" y="47982"/>
                    <a:pt x="16776" y="48244"/>
                    <a:pt x="16466" y="48244"/>
                  </a:cubicBezTo>
                  <a:cubicBezTo>
                    <a:pt x="16169" y="48244"/>
                    <a:pt x="15895" y="47994"/>
                    <a:pt x="15895" y="47685"/>
                  </a:cubicBezTo>
                  <a:cubicBezTo>
                    <a:pt x="15895" y="47375"/>
                    <a:pt x="16145" y="47125"/>
                    <a:pt x="16466" y="47125"/>
                  </a:cubicBezTo>
                  <a:close/>
                  <a:moveTo>
                    <a:pt x="20181" y="47125"/>
                  </a:moveTo>
                  <a:cubicBezTo>
                    <a:pt x="20491" y="47125"/>
                    <a:pt x="20753" y="47375"/>
                    <a:pt x="20753" y="47685"/>
                  </a:cubicBezTo>
                  <a:cubicBezTo>
                    <a:pt x="20753" y="47994"/>
                    <a:pt x="20491" y="48244"/>
                    <a:pt x="20181" y="48244"/>
                  </a:cubicBezTo>
                  <a:cubicBezTo>
                    <a:pt x="19872" y="48244"/>
                    <a:pt x="19622" y="47994"/>
                    <a:pt x="19622" y="47685"/>
                  </a:cubicBezTo>
                  <a:cubicBezTo>
                    <a:pt x="19622" y="47375"/>
                    <a:pt x="19872" y="47125"/>
                    <a:pt x="20181" y="47125"/>
                  </a:cubicBezTo>
                  <a:close/>
                  <a:moveTo>
                    <a:pt x="23920" y="47125"/>
                  </a:moveTo>
                  <a:cubicBezTo>
                    <a:pt x="24217" y="47125"/>
                    <a:pt x="24479" y="47375"/>
                    <a:pt x="24479" y="47685"/>
                  </a:cubicBezTo>
                  <a:cubicBezTo>
                    <a:pt x="24479" y="47982"/>
                    <a:pt x="24229" y="48244"/>
                    <a:pt x="23920" y="48244"/>
                  </a:cubicBezTo>
                  <a:cubicBezTo>
                    <a:pt x="23610" y="48244"/>
                    <a:pt x="23348" y="47994"/>
                    <a:pt x="23348" y="47685"/>
                  </a:cubicBezTo>
                  <a:cubicBezTo>
                    <a:pt x="23348" y="47375"/>
                    <a:pt x="23610" y="47125"/>
                    <a:pt x="23920" y="47125"/>
                  </a:cubicBezTo>
                  <a:close/>
                  <a:moveTo>
                    <a:pt x="27635" y="47125"/>
                  </a:moveTo>
                  <a:cubicBezTo>
                    <a:pt x="27956" y="47125"/>
                    <a:pt x="28206" y="47375"/>
                    <a:pt x="28206" y="47685"/>
                  </a:cubicBezTo>
                  <a:cubicBezTo>
                    <a:pt x="28206" y="47994"/>
                    <a:pt x="27956" y="48244"/>
                    <a:pt x="27635" y="48244"/>
                  </a:cubicBezTo>
                  <a:cubicBezTo>
                    <a:pt x="27325" y="48244"/>
                    <a:pt x="27075" y="47994"/>
                    <a:pt x="27075" y="47685"/>
                  </a:cubicBezTo>
                  <a:cubicBezTo>
                    <a:pt x="27075" y="47375"/>
                    <a:pt x="27325" y="47125"/>
                    <a:pt x="27635" y="47125"/>
                  </a:cubicBezTo>
                  <a:close/>
                  <a:moveTo>
                    <a:pt x="31373" y="47125"/>
                  </a:moveTo>
                  <a:cubicBezTo>
                    <a:pt x="31671" y="47125"/>
                    <a:pt x="31945" y="47375"/>
                    <a:pt x="31945" y="47685"/>
                  </a:cubicBezTo>
                  <a:cubicBezTo>
                    <a:pt x="31945" y="47982"/>
                    <a:pt x="31683" y="48244"/>
                    <a:pt x="31373" y="48244"/>
                  </a:cubicBezTo>
                  <a:cubicBezTo>
                    <a:pt x="31064" y="48244"/>
                    <a:pt x="30814" y="47994"/>
                    <a:pt x="30814" y="47685"/>
                  </a:cubicBezTo>
                  <a:cubicBezTo>
                    <a:pt x="30814" y="47375"/>
                    <a:pt x="31064" y="47125"/>
                    <a:pt x="31373" y="47125"/>
                  </a:cubicBezTo>
                  <a:close/>
                  <a:moveTo>
                    <a:pt x="35100" y="47125"/>
                  </a:moveTo>
                  <a:cubicBezTo>
                    <a:pt x="35409" y="47125"/>
                    <a:pt x="35659" y="47375"/>
                    <a:pt x="35659" y="47685"/>
                  </a:cubicBezTo>
                  <a:cubicBezTo>
                    <a:pt x="35659" y="47994"/>
                    <a:pt x="35409" y="48244"/>
                    <a:pt x="35100" y="48244"/>
                  </a:cubicBezTo>
                  <a:cubicBezTo>
                    <a:pt x="34778" y="48244"/>
                    <a:pt x="34528" y="47994"/>
                    <a:pt x="34528" y="47685"/>
                  </a:cubicBezTo>
                  <a:cubicBezTo>
                    <a:pt x="34528" y="47375"/>
                    <a:pt x="34778" y="47125"/>
                    <a:pt x="35100" y="47125"/>
                  </a:cubicBezTo>
                  <a:close/>
                  <a:moveTo>
                    <a:pt x="38815" y="47125"/>
                  </a:moveTo>
                  <a:cubicBezTo>
                    <a:pt x="39112" y="47125"/>
                    <a:pt x="39386" y="47375"/>
                    <a:pt x="39386" y="47685"/>
                  </a:cubicBezTo>
                  <a:cubicBezTo>
                    <a:pt x="39386" y="47982"/>
                    <a:pt x="39124" y="48244"/>
                    <a:pt x="38815" y="48244"/>
                  </a:cubicBezTo>
                  <a:cubicBezTo>
                    <a:pt x="38517" y="48244"/>
                    <a:pt x="38255" y="47994"/>
                    <a:pt x="38255" y="47685"/>
                  </a:cubicBezTo>
                  <a:cubicBezTo>
                    <a:pt x="38267" y="47375"/>
                    <a:pt x="38505" y="47125"/>
                    <a:pt x="38815" y="47125"/>
                  </a:cubicBezTo>
                  <a:close/>
                  <a:moveTo>
                    <a:pt x="42553" y="47125"/>
                  </a:moveTo>
                  <a:cubicBezTo>
                    <a:pt x="42863" y="47125"/>
                    <a:pt x="43113" y="47375"/>
                    <a:pt x="43113" y="47685"/>
                  </a:cubicBezTo>
                  <a:cubicBezTo>
                    <a:pt x="43113" y="47994"/>
                    <a:pt x="42863" y="48244"/>
                    <a:pt x="42553" y="48244"/>
                  </a:cubicBezTo>
                  <a:cubicBezTo>
                    <a:pt x="42232" y="48244"/>
                    <a:pt x="41982" y="47994"/>
                    <a:pt x="41982" y="47685"/>
                  </a:cubicBezTo>
                  <a:cubicBezTo>
                    <a:pt x="41982" y="47375"/>
                    <a:pt x="42244" y="47125"/>
                    <a:pt x="42553" y="47125"/>
                  </a:cubicBezTo>
                  <a:close/>
                  <a:moveTo>
                    <a:pt x="46268" y="47125"/>
                  </a:moveTo>
                  <a:cubicBezTo>
                    <a:pt x="46565" y="47125"/>
                    <a:pt x="46839" y="47375"/>
                    <a:pt x="46839" y="47685"/>
                  </a:cubicBezTo>
                  <a:cubicBezTo>
                    <a:pt x="46839" y="47982"/>
                    <a:pt x="46589" y="48244"/>
                    <a:pt x="46268" y="48244"/>
                  </a:cubicBezTo>
                  <a:cubicBezTo>
                    <a:pt x="45970" y="48244"/>
                    <a:pt x="45708" y="47994"/>
                    <a:pt x="45708" y="47685"/>
                  </a:cubicBezTo>
                  <a:cubicBezTo>
                    <a:pt x="45720" y="47375"/>
                    <a:pt x="45958" y="47125"/>
                    <a:pt x="46268" y="47125"/>
                  </a:cubicBezTo>
                  <a:close/>
                  <a:moveTo>
                    <a:pt x="50006" y="47125"/>
                  </a:moveTo>
                  <a:cubicBezTo>
                    <a:pt x="50316" y="47125"/>
                    <a:pt x="50578" y="47375"/>
                    <a:pt x="50578" y="47685"/>
                  </a:cubicBezTo>
                  <a:cubicBezTo>
                    <a:pt x="50578" y="47994"/>
                    <a:pt x="50316" y="48244"/>
                    <a:pt x="50006" y="48244"/>
                  </a:cubicBezTo>
                  <a:cubicBezTo>
                    <a:pt x="49697" y="48244"/>
                    <a:pt x="49447" y="47994"/>
                    <a:pt x="49447" y="47685"/>
                  </a:cubicBezTo>
                  <a:cubicBezTo>
                    <a:pt x="49447" y="47375"/>
                    <a:pt x="49697" y="47125"/>
                    <a:pt x="50006" y="47125"/>
                  </a:cubicBezTo>
                  <a:close/>
                  <a:moveTo>
                    <a:pt x="53733" y="47125"/>
                  </a:moveTo>
                  <a:cubicBezTo>
                    <a:pt x="54031" y="47125"/>
                    <a:pt x="54293" y="47375"/>
                    <a:pt x="54293" y="47685"/>
                  </a:cubicBezTo>
                  <a:cubicBezTo>
                    <a:pt x="54293" y="47982"/>
                    <a:pt x="54043" y="48244"/>
                    <a:pt x="53733" y="48244"/>
                  </a:cubicBezTo>
                  <a:cubicBezTo>
                    <a:pt x="53412" y="48244"/>
                    <a:pt x="53162" y="47994"/>
                    <a:pt x="53162" y="47685"/>
                  </a:cubicBezTo>
                  <a:cubicBezTo>
                    <a:pt x="53173" y="47375"/>
                    <a:pt x="53412" y="47125"/>
                    <a:pt x="53733" y="47125"/>
                  </a:cubicBezTo>
                  <a:close/>
                  <a:moveTo>
                    <a:pt x="57460" y="47125"/>
                  </a:moveTo>
                  <a:cubicBezTo>
                    <a:pt x="57781" y="47125"/>
                    <a:pt x="58031" y="47375"/>
                    <a:pt x="58031" y="47685"/>
                  </a:cubicBezTo>
                  <a:cubicBezTo>
                    <a:pt x="58031" y="47994"/>
                    <a:pt x="57781" y="48244"/>
                    <a:pt x="57460" y="48244"/>
                  </a:cubicBezTo>
                  <a:cubicBezTo>
                    <a:pt x="57150" y="48244"/>
                    <a:pt x="56900" y="47994"/>
                    <a:pt x="56900" y="47685"/>
                  </a:cubicBezTo>
                  <a:cubicBezTo>
                    <a:pt x="56900" y="47375"/>
                    <a:pt x="57150" y="47125"/>
                    <a:pt x="57460" y="47125"/>
                  </a:cubicBezTo>
                  <a:close/>
                  <a:moveTo>
                    <a:pt x="61186" y="47125"/>
                  </a:moveTo>
                  <a:cubicBezTo>
                    <a:pt x="61484" y="47125"/>
                    <a:pt x="61746" y="47375"/>
                    <a:pt x="61746" y="47685"/>
                  </a:cubicBezTo>
                  <a:cubicBezTo>
                    <a:pt x="61746" y="47982"/>
                    <a:pt x="61496" y="48244"/>
                    <a:pt x="61186" y="48244"/>
                  </a:cubicBezTo>
                  <a:cubicBezTo>
                    <a:pt x="60877" y="48244"/>
                    <a:pt x="60615" y="47994"/>
                    <a:pt x="60615" y="47685"/>
                  </a:cubicBezTo>
                  <a:cubicBezTo>
                    <a:pt x="60639" y="47375"/>
                    <a:pt x="60877" y="47125"/>
                    <a:pt x="61186" y="47125"/>
                  </a:cubicBezTo>
                  <a:close/>
                  <a:moveTo>
                    <a:pt x="64925" y="47125"/>
                  </a:moveTo>
                  <a:cubicBezTo>
                    <a:pt x="65234" y="47125"/>
                    <a:pt x="65485" y="47375"/>
                    <a:pt x="65485" y="47685"/>
                  </a:cubicBezTo>
                  <a:cubicBezTo>
                    <a:pt x="65485" y="47994"/>
                    <a:pt x="65234" y="48244"/>
                    <a:pt x="64925" y="48244"/>
                  </a:cubicBezTo>
                  <a:cubicBezTo>
                    <a:pt x="64603" y="48244"/>
                    <a:pt x="64353" y="47994"/>
                    <a:pt x="64353" y="47685"/>
                  </a:cubicBezTo>
                  <a:cubicBezTo>
                    <a:pt x="64353" y="47375"/>
                    <a:pt x="64603" y="47125"/>
                    <a:pt x="64925" y="47125"/>
                  </a:cubicBezTo>
                  <a:close/>
                  <a:moveTo>
                    <a:pt x="68640" y="47125"/>
                  </a:moveTo>
                  <a:cubicBezTo>
                    <a:pt x="68937" y="47125"/>
                    <a:pt x="69211" y="47375"/>
                    <a:pt x="69211" y="47685"/>
                  </a:cubicBezTo>
                  <a:cubicBezTo>
                    <a:pt x="69211" y="47982"/>
                    <a:pt x="68949" y="48244"/>
                    <a:pt x="68640" y="48244"/>
                  </a:cubicBezTo>
                  <a:cubicBezTo>
                    <a:pt x="68330" y="48244"/>
                    <a:pt x="68080" y="47994"/>
                    <a:pt x="68080" y="47685"/>
                  </a:cubicBezTo>
                  <a:cubicBezTo>
                    <a:pt x="68092" y="47375"/>
                    <a:pt x="68330" y="47125"/>
                    <a:pt x="68640" y="47125"/>
                  </a:cubicBezTo>
                  <a:close/>
                  <a:moveTo>
                    <a:pt x="72366" y="47125"/>
                  </a:moveTo>
                  <a:cubicBezTo>
                    <a:pt x="72676" y="47125"/>
                    <a:pt x="72926" y="47375"/>
                    <a:pt x="72926" y="47685"/>
                  </a:cubicBezTo>
                  <a:cubicBezTo>
                    <a:pt x="72926" y="47994"/>
                    <a:pt x="72676" y="48244"/>
                    <a:pt x="72366" y="48244"/>
                  </a:cubicBezTo>
                  <a:cubicBezTo>
                    <a:pt x="72045" y="48244"/>
                    <a:pt x="71795" y="47994"/>
                    <a:pt x="71795" y="47685"/>
                  </a:cubicBezTo>
                  <a:cubicBezTo>
                    <a:pt x="71795" y="47375"/>
                    <a:pt x="72069" y="47125"/>
                    <a:pt x="72366" y="47125"/>
                  </a:cubicBezTo>
                  <a:close/>
                  <a:moveTo>
                    <a:pt x="76093" y="47125"/>
                  </a:moveTo>
                  <a:cubicBezTo>
                    <a:pt x="76391" y="47125"/>
                    <a:pt x="76664" y="47375"/>
                    <a:pt x="76664" y="47685"/>
                  </a:cubicBezTo>
                  <a:cubicBezTo>
                    <a:pt x="76664" y="47982"/>
                    <a:pt x="76403" y="48244"/>
                    <a:pt x="76093" y="48244"/>
                  </a:cubicBezTo>
                  <a:cubicBezTo>
                    <a:pt x="75795" y="48244"/>
                    <a:pt x="75533" y="47994"/>
                    <a:pt x="75533" y="47685"/>
                  </a:cubicBezTo>
                  <a:cubicBezTo>
                    <a:pt x="75533" y="47375"/>
                    <a:pt x="75783" y="47125"/>
                    <a:pt x="76093" y="47125"/>
                  </a:cubicBezTo>
                  <a:close/>
                  <a:moveTo>
                    <a:pt x="79712" y="47125"/>
                  </a:moveTo>
                  <a:cubicBezTo>
                    <a:pt x="80010" y="47125"/>
                    <a:pt x="80284" y="47375"/>
                    <a:pt x="80284" y="47685"/>
                  </a:cubicBezTo>
                  <a:cubicBezTo>
                    <a:pt x="80284" y="47982"/>
                    <a:pt x="80022" y="48244"/>
                    <a:pt x="79712" y="48244"/>
                  </a:cubicBezTo>
                  <a:cubicBezTo>
                    <a:pt x="79403" y="48244"/>
                    <a:pt x="79153" y="47994"/>
                    <a:pt x="79153" y="47685"/>
                  </a:cubicBezTo>
                  <a:cubicBezTo>
                    <a:pt x="79165" y="47375"/>
                    <a:pt x="79403" y="47125"/>
                    <a:pt x="79712" y="47125"/>
                  </a:cubicBezTo>
                  <a:close/>
                  <a:moveTo>
                    <a:pt x="83451" y="47125"/>
                  </a:moveTo>
                  <a:cubicBezTo>
                    <a:pt x="83761" y="47125"/>
                    <a:pt x="84011" y="47375"/>
                    <a:pt x="84011" y="47685"/>
                  </a:cubicBezTo>
                  <a:cubicBezTo>
                    <a:pt x="84011" y="47994"/>
                    <a:pt x="83761" y="48244"/>
                    <a:pt x="83451" y="48244"/>
                  </a:cubicBezTo>
                  <a:cubicBezTo>
                    <a:pt x="83141" y="48244"/>
                    <a:pt x="82880" y="47994"/>
                    <a:pt x="82880" y="47685"/>
                  </a:cubicBezTo>
                  <a:cubicBezTo>
                    <a:pt x="82880" y="47375"/>
                    <a:pt x="83141" y="47125"/>
                    <a:pt x="83451" y="47125"/>
                  </a:cubicBezTo>
                  <a:close/>
                  <a:moveTo>
                    <a:pt x="87166" y="47125"/>
                  </a:moveTo>
                  <a:cubicBezTo>
                    <a:pt x="87463" y="47125"/>
                    <a:pt x="87737" y="47375"/>
                    <a:pt x="87737" y="47685"/>
                  </a:cubicBezTo>
                  <a:cubicBezTo>
                    <a:pt x="87737" y="47982"/>
                    <a:pt x="87475" y="48244"/>
                    <a:pt x="87166" y="48244"/>
                  </a:cubicBezTo>
                  <a:cubicBezTo>
                    <a:pt x="86856" y="48244"/>
                    <a:pt x="86606" y="47994"/>
                    <a:pt x="86606" y="47685"/>
                  </a:cubicBezTo>
                  <a:cubicBezTo>
                    <a:pt x="86618" y="47375"/>
                    <a:pt x="86856" y="47125"/>
                    <a:pt x="87166" y="47125"/>
                  </a:cubicBezTo>
                  <a:close/>
                  <a:moveTo>
                    <a:pt x="90904" y="47125"/>
                  </a:moveTo>
                  <a:cubicBezTo>
                    <a:pt x="91214" y="47125"/>
                    <a:pt x="91464" y="47375"/>
                    <a:pt x="91464" y="47685"/>
                  </a:cubicBezTo>
                  <a:cubicBezTo>
                    <a:pt x="91464" y="47994"/>
                    <a:pt x="91214" y="48244"/>
                    <a:pt x="90904" y="48244"/>
                  </a:cubicBezTo>
                  <a:cubicBezTo>
                    <a:pt x="90595" y="48244"/>
                    <a:pt x="90345" y="47994"/>
                    <a:pt x="90345" y="47685"/>
                  </a:cubicBezTo>
                  <a:cubicBezTo>
                    <a:pt x="90345" y="47375"/>
                    <a:pt x="90595" y="47125"/>
                    <a:pt x="90904" y="47125"/>
                  </a:cubicBezTo>
                  <a:close/>
                  <a:moveTo>
                    <a:pt x="94631" y="47125"/>
                  </a:moveTo>
                  <a:cubicBezTo>
                    <a:pt x="94929" y="47125"/>
                    <a:pt x="95191" y="47375"/>
                    <a:pt x="95191" y="47685"/>
                  </a:cubicBezTo>
                  <a:cubicBezTo>
                    <a:pt x="95191" y="47982"/>
                    <a:pt x="94941" y="48244"/>
                    <a:pt x="94631" y="48244"/>
                  </a:cubicBezTo>
                  <a:cubicBezTo>
                    <a:pt x="94310" y="48244"/>
                    <a:pt x="94060" y="47994"/>
                    <a:pt x="94060" y="47685"/>
                  </a:cubicBezTo>
                  <a:cubicBezTo>
                    <a:pt x="94071" y="47375"/>
                    <a:pt x="94310" y="47125"/>
                    <a:pt x="94631" y="47125"/>
                  </a:cubicBezTo>
                  <a:close/>
                  <a:moveTo>
                    <a:pt x="98346" y="47125"/>
                  </a:moveTo>
                  <a:cubicBezTo>
                    <a:pt x="98655" y="47125"/>
                    <a:pt x="98905" y="47375"/>
                    <a:pt x="98905" y="47685"/>
                  </a:cubicBezTo>
                  <a:cubicBezTo>
                    <a:pt x="98905" y="47994"/>
                    <a:pt x="98655" y="48244"/>
                    <a:pt x="98346" y="48244"/>
                  </a:cubicBezTo>
                  <a:cubicBezTo>
                    <a:pt x="98036" y="48244"/>
                    <a:pt x="97786" y="47994"/>
                    <a:pt x="97786" y="47685"/>
                  </a:cubicBezTo>
                  <a:cubicBezTo>
                    <a:pt x="97786" y="47375"/>
                    <a:pt x="98036" y="47125"/>
                    <a:pt x="98346" y="47125"/>
                  </a:cubicBezTo>
                  <a:close/>
                  <a:moveTo>
                    <a:pt x="102084" y="47125"/>
                  </a:moveTo>
                  <a:cubicBezTo>
                    <a:pt x="102382" y="47125"/>
                    <a:pt x="102644" y="47375"/>
                    <a:pt x="102644" y="47685"/>
                  </a:cubicBezTo>
                  <a:cubicBezTo>
                    <a:pt x="102644" y="47982"/>
                    <a:pt x="102394" y="48244"/>
                    <a:pt x="102084" y="48244"/>
                  </a:cubicBezTo>
                  <a:cubicBezTo>
                    <a:pt x="101787" y="48244"/>
                    <a:pt x="101513" y="47994"/>
                    <a:pt x="101513" y="47685"/>
                  </a:cubicBezTo>
                  <a:cubicBezTo>
                    <a:pt x="101513" y="47375"/>
                    <a:pt x="101775" y="47125"/>
                    <a:pt x="102084" y="47125"/>
                  </a:cubicBezTo>
                  <a:close/>
                  <a:moveTo>
                    <a:pt x="105799" y="47125"/>
                  </a:moveTo>
                  <a:cubicBezTo>
                    <a:pt x="106121" y="47125"/>
                    <a:pt x="106371" y="47375"/>
                    <a:pt x="106371" y="47685"/>
                  </a:cubicBezTo>
                  <a:cubicBezTo>
                    <a:pt x="106371" y="47994"/>
                    <a:pt x="106109" y="48244"/>
                    <a:pt x="105799" y="48244"/>
                  </a:cubicBezTo>
                  <a:cubicBezTo>
                    <a:pt x="105490" y="48244"/>
                    <a:pt x="105239" y="47994"/>
                    <a:pt x="105239" y="47685"/>
                  </a:cubicBezTo>
                  <a:cubicBezTo>
                    <a:pt x="105239" y="47375"/>
                    <a:pt x="105490" y="47125"/>
                    <a:pt x="105799" y="47125"/>
                  </a:cubicBezTo>
                  <a:close/>
                  <a:moveTo>
                    <a:pt x="109538" y="47125"/>
                  </a:moveTo>
                  <a:cubicBezTo>
                    <a:pt x="109835" y="47125"/>
                    <a:pt x="110109" y="47375"/>
                    <a:pt x="110109" y="47685"/>
                  </a:cubicBezTo>
                  <a:cubicBezTo>
                    <a:pt x="110109" y="47982"/>
                    <a:pt x="109847" y="48244"/>
                    <a:pt x="109538" y="48244"/>
                  </a:cubicBezTo>
                  <a:cubicBezTo>
                    <a:pt x="109228" y="48244"/>
                    <a:pt x="108978" y="47994"/>
                    <a:pt x="108978" y="47685"/>
                  </a:cubicBezTo>
                  <a:cubicBezTo>
                    <a:pt x="108978" y="47375"/>
                    <a:pt x="109228" y="47125"/>
                    <a:pt x="109538" y="47125"/>
                  </a:cubicBezTo>
                  <a:close/>
                  <a:moveTo>
                    <a:pt x="113264" y="47125"/>
                  </a:moveTo>
                  <a:cubicBezTo>
                    <a:pt x="113574" y="47125"/>
                    <a:pt x="113824" y="47375"/>
                    <a:pt x="113824" y="47685"/>
                  </a:cubicBezTo>
                  <a:cubicBezTo>
                    <a:pt x="113824" y="47994"/>
                    <a:pt x="113574" y="48244"/>
                    <a:pt x="113264" y="48244"/>
                  </a:cubicBezTo>
                  <a:cubicBezTo>
                    <a:pt x="112943" y="48244"/>
                    <a:pt x="112693" y="47994"/>
                    <a:pt x="112693" y="47685"/>
                  </a:cubicBezTo>
                  <a:cubicBezTo>
                    <a:pt x="112693" y="47375"/>
                    <a:pt x="112943" y="47125"/>
                    <a:pt x="113264" y="47125"/>
                  </a:cubicBezTo>
                  <a:close/>
                  <a:moveTo>
                    <a:pt x="116991" y="47125"/>
                  </a:moveTo>
                  <a:cubicBezTo>
                    <a:pt x="117289" y="47125"/>
                    <a:pt x="117562" y="47375"/>
                    <a:pt x="117562" y="47685"/>
                  </a:cubicBezTo>
                  <a:cubicBezTo>
                    <a:pt x="117562" y="47982"/>
                    <a:pt x="117312" y="48244"/>
                    <a:pt x="116991" y="48244"/>
                  </a:cubicBezTo>
                  <a:cubicBezTo>
                    <a:pt x="116681" y="48244"/>
                    <a:pt x="116431" y="47994"/>
                    <a:pt x="116431" y="47685"/>
                  </a:cubicBezTo>
                  <a:cubicBezTo>
                    <a:pt x="116431" y="47375"/>
                    <a:pt x="116681" y="47125"/>
                    <a:pt x="116991" y="47125"/>
                  </a:cubicBezTo>
                  <a:close/>
                  <a:moveTo>
                    <a:pt x="120718" y="47125"/>
                  </a:moveTo>
                  <a:cubicBezTo>
                    <a:pt x="121027" y="47125"/>
                    <a:pt x="121277" y="47375"/>
                    <a:pt x="121277" y="47685"/>
                  </a:cubicBezTo>
                  <a:cubicBezTo>
                    <a:pt x="121277" y="47994"/>
                    <a:pt x="121027" y="48244"/>
                    <a:pt x="120718" y="48244"/>
                  </a:cubicBezTo>
                  <a:cubicBezTo>
                    <a:pt x="120408" y="48244"/>
                    <a:pt x="120146" y="47994"/>
                    <a:pt x="120146" y="47685"/>
                  </a:cubicBezTo>
                  <a:cubicBezTo>
                    <a:pt x="120146" y="47375"/>
                    <a:pt x="120420" y="47125"/>
                    <a:pt x="120718" y="47125"/>
                  </a:cubicBezTo>
                  <a:close/>
                  <a:moveTo>
                    <a:pt x="124456" y="47125"/>
                  </a:moveTo>
                  <a:cubicBezTo>
                    <a:pt x="124754" y="47125"/>
                    <a:pt x="125016" y="47375"/>
                    <a:pt x="125016" y="47685"/>
                  </a:cubicBezTo>
                  <a:cubicBezTo>
                    <a:pt x="125016" y="47982"/>
                    <a:pt x="124766" y="48244"/>
                    <a:pt x="124456" y="48244"/>
                  </a:cubicBezTo>
                  <a:cubicBezTo>
                    <a:pt x="124135" y="48244"/>
                    <a:pt x="123885" y="47994"/>
                    <a:pt x="123885" y="47685"/>
                  </a:cubicBezTo>
                  <a:cubicBezTo>
                    <a:pt x="123885" y="47375"/>
                    <a:pt x="124135" y="47125"/>
                    <a:pt x="124456" y="47125"/>
                  </a:cubicBezTo>
                  <a:close/>
                  <a:moveTo>
                    <a:pt x="128171" y="47125"/>
                  </a:moveTo>
                  <a:cubicBezTo>
                    <a:pt x="128480" y="47125"/>
                    <a:pt x="128742" y="47375"/>
                    <a:pt x="128742" y="47685"/>
                  </a:cubicBezTo>
                  <a:cubicBezTo>
                    <a:pt x="128742" y="47994"/>
                    <a:pt x="128480" y="48244"/>
                    <a:pt x="128171" y="48244"/>
                  </a:cubicBezTo>
                  <a:cubicBezTo>
                    <a:pt x="127861" y="48244"/>
                    <a:pt x="127611" y="47994"/>
                    <a:pt x="127611" y="47685"/>
                  </a:cubicBezTo>
                  <a:cubicBezTo>
                    <a:pt x="127611" y="47375"/>
                    <a:pt x="127861" y="47125"/>
                    <a:pt x="128171" y="47125"/>
                  </a:cubicBezTo>
                  <a:close/>
                  <a:moveTo>
                    <a:pt x="131898" y="47125"/>
                  </a:moveTo>
                  <a:cubicBezTo>
                    <a:pt x="132195" y="47125"/>
                    <a:pt x="132457" y="47375"/>
                    <a:pt x="132457" y="47685"/>
                  </a:cubicBezTo>
                  <a:cubicBezTo>
                    <a:pt x="132457" y="47982"/>
                    <a:pt x="132207" y="48244"/>
                    <a:pt x="131898" y="48244"/>
                  </a:cubicBezTo>
                  <a:cubicBezTo>
                    <a:pt x="131600" y="48244"/>
                    <a:pt x="131326" y="47994"/>
                    <a:pt x="131326" y="47685"/>
                  </a:cubicBezTo>
                  <a:cubicBezTo>
                    <a:pt x="131338" y="47375"/>
                    <a:pt x="131576" y="47125"/>
                    <a:pt x="131898" y="47125"/>
                  </a:cubicBezTo>
                  <a:close/>
                  <a:moveTo>
                    <a:pt x="135624" y="47125"/>
                  </a:moveTo>
                  <a:cubicBezTo>
                    <a:pt x="135946" y="47125"/>
                    <a:pt x="136196" y="47375"/>
                    <a:pt x="136196" y="47685"/>
                  </a:cubicBezTo>
                  <a:cubicBezTo>
                    <a:pt x="136196" y="47994"/>
                    <a:pt x="135934" y="48244"/>
                    <a:pt x="135624" y="48244"/>
                  </a:cubicBezTo>
                  <a:cubicBezTo>
                    <a:pt x="135315" y="48244"/>
                    <a:pt x="135065" y="47994"/>
                    <a:pt x="135065" y="47685"/>
                  </a:cubicBezTo>
                  <a:cubicBezTo>
                    <a:pt x="135065" y="47375"/>
                    <a:pt x="135315" y="47125"/>
                    <a:pt x="135624" y="47125"/>
                  </a:cubicBezTo>
                  <a:close/>
                  <a:moveTo>
                    <a:pt x="139351" y="47125"/>
                  </a:moveTo>
                  <a:cubicBezTo>
                    <a:pt x="139649" y="47125"/>
                    <a:pt x="139910" y="47375"/>
                    <a:pt x="139910" y="47685"/>
                  </a:cubicBezTo>
                  <a:cubicBezTo>
                    <a:pt x="139910" y="47982"/>
                    <a:pt x="139660" y="48244"/>
                    <a:pt x="139351" y="48244"/>
                  </a:cubicBezTo>
                  <a:cubicBezTo>
                    <a:pt x="139053" y="48244"/>
                    <a:pt x="138779" y="47994"/>
                    <a:pt x="138779" y="47685"/>
                  </a:cubicBezTo>
                  <a:cubicBezTo>
                    <a:pt x="138803" y="47375"/>
                    <a:pt x="139041" y="47125"/>
                    <a:pt x="139351" y="47125"/>
                  </a:cubicBezTo>
                  <a:close/>
                  <a:moveTo>
                    <a:pt x="143089" y="47125"/>
                  </a:moveTo>
                  <a:cubicBezTo>
                    <a:pt x="143399" y="47125"/>
                    <a:pt x="143649" y="47375"/>
                    <a:pt x="143649" y="47685"/>
                  </a:cubicBezTo>
                  <a:cubicBezTo>
                    <a:pt x="143649" y="47994"/>
                    <a:pt x="143399" y="48244"/>
                    <a:pt x="143089" y="48244"/>
                  </a:cubicBezTo>
                  <a:cubicBezTo>
                    <a:pt x="142768" y="48244"/>
                    <a:pt x="142518" y="47994"/>
                    <a:pt x="142518" y="47685"/>
                  </a:cubicBezTo>
                  <a:cubicBezTo>
                    <a:pt x="142518" y="47375"/>
                    <a:pt x="142768" y="47125"/>
                    <a:pt x="143089" y="47125"/>
                  </a:cubicBezTo>
                  <a:close/>
                  <a:moveTo>
                    <a:pt x="146804" y="47125"/>
                  </a:moveTo>
                  <a:cubicBezTo>
                    <a:pt x="147102" y="47125"/>
                    <a:pt x="147376" y="47375"/>
                    <a:pt x="147376" y="47685"/>
                  </a:cubicBezTo>
                  <a:cubicBezTo>
                    <a:pt x="147376" y="47982"/>
                    <a:pt x="147114" y="48244"/>
                    <a:pt x="146804" y="48244"/>
                  </a:cubicBezTo>
                  <a:cubicBezTo>
                    <a:pt x="146495" y="48244"/>
                    <a:pt x="146245" y="47994"/>
                    <a:pt x="146245" y="47685"/>
                  </a:cubicBezTo>
                  <a:cubicBezTo>
                    <a:pt x="146257" y="47375"/>
                    <a:pt x="146495" y="47125"/>
                    <a:pt x="146804" y="47125"/>
                  </a:cubicBezTo>
                  <a:close/>
                  <a:moveTo>
                    <a:pt x="150543" y="47125"/>
                  </a:moveTo>
                  <a:cubicBezTo>
                    <a:pt x="150852" y="47125"/>
                    <a:pt x="151102" y="47375"/>
                    <a:pt x="151102" y="47685"/>
                  </a:cubicBezTo>
                  <a:cubicBezTo>
                    <a:pt x="151102" y="47994"/>
                    <a:pt x="150852" y="48244"/>
                    <a:pt x="150543" y="48244"/>
                  </a:cubicBezTo>
                  <a:cubicBezTo>
                    <a:pt x="150233" y="48244"/>
                    <a:pt x="149971" y="47994"/>
                    <a:pt x="149971" y="47685"/>
                  </a:cubicBezTo>
                  <a:cubicBezTo>
                    <a:pt x="149971" y="47375"/>
                    <a:pt x="150233" y="47125"/>
                    <a:pt x="150543" y="47125"/>
                  </a:cubicBezTo>
                  <a:close/>
                  <a:moveTo>
                    <a:pt x="3405" y="48982"/>
                  </a:moveTo>
                  <a:cubicBezTo>
                    <a:pt x="3703" y="48982"/>
                    <a:pt x="3977" y="49232"/>
                    <a:pt x="3977" y="49542"/>
                  </a:cubicBezTo>
                  <a:cubicBezTo>
                    <a:pt x="3977" y="49851"/>
                    <a:pt x="3727" y="50113"/>
                    <a:pt x="3405" y="50113"/>
                  </a:cubicBezTo>
                  <a:cubicBezTo>
                    <a:pt x="3096" y="50113"/>
                    <a:pt x="2846" y="49851"/>
                    <a:pt x="2846" y="49542"/>
                  </a:cubicBezTo>
                  <a:cubicBezTo>
                    <a:pt x="2858" y="49232"/>
                    <a:pt x="3096" y="48982"/>
                    <a:pt x="3405" y="48982"/>
                  </a:cubicBezTo>
                  <a:close/>
                  <a:moveTo>
                    <a:pt x="7132" y="48982"/>
                  </a:moveTo>
                  <a:cubicBezTo>
                    <a:pt x="7430" y="48982"/>
                    <a:pt x="7692" y="49232"/>
                    <a:pt x="7692" y="49542"/>
                  </a:cubicBezTo>
                  <a:cubicBezTo>
                    <a:pt x="7692" y="49851"/>
                    <a:pt x="7442" y="50113"/>
                    <a:pt x="7132" y="50113"/>
                  </a:cubicBezTo>
                  <a:cubicBezTo>
                    <a:pt x="6834" y="50113"/>
                    <a:pt x="6560" y="49851"/>
                    <a:pt x="6560" y="49542"/>
                  </a:cubicBezTo>
                  <a:cubicBezTo>
                    <a:pt x="6584" y="49232"/>
                    <a:pt x="6822" y="48982"/>
                    <a:pt x="7132" y="48982"/>
                  </a:cubicBezTo>
                  <a:close/>
                  <a:moveTo>
                    <a:pt x="10871" y="48982"/>
                  </a:moveTo>
                  <a:cubicBezTo>
                    <a:pt x="11168" y="48982"/>
                    <a:pt x="11430" y="49232"/>
                    <a:pt x="11430" y="49542"/>
                  </a:cubicBezTo>
                  <a:cubicBezTo>
                    <a:pt x="11430" y="49851"/>
                    <a:pt x="11180" y="50113"/>
                    <a:pt x="10871" y="50113"/>
                  </a:cubicBezTo>
                  <a:cubicBezTo>
                    <a:pt x="10573" y="50113"/>
                    <a:pt x="10299" y="49851"/>
                    <a:pt x="10299" y="49542"/>
                  </a:cubicBezTo>
                  <a:cubicBezTo>
                    <a:pt x="10299" y="49232"/>
                    <a:pt x="10549" y="48982"/>
                    <a:pt x="10871" y="48982"/>
                  </a:cubicBezTo>
                  <a:close/>
                  <a:moveTo>
                    <a:pt x="14585" y="48982"/>
                  </a:moveTo>
                  <a:cubicBezTo>
                    <a:pt x="14883" y="48982"/>
                    <a:pt x="15157" y="49232"/>
                    <a:pt x="15157" y="49542"/>
                  </a:cubicBezTo>
                  <a:cubicBezTo>
                    <a:pt x="15157" y="49851"/>
                    <a:pt x="14895" y="50113"/>
                    <a:pt x="14585" y="50113"/>
                  </a:cubicBezTo>
                  <a:cubicBezTo>
                    <a:pt x="14288" y="50113"/>
                    <a:pt x="14014" y="49851"/>
                    <a:pt x="14014" y="49542"/>
                  </a:cubicBezTo>
                  <a:cubicBezTo>
                    <a:pt x="14038" y="49232"/>
                    <a:pt x="14276" y="48982"/>
                    <a:pt x="14585" y="48982"/>
                  </a:cubicBezTo>
                  <a:close/>
                  <a:moveTo>
                    <a:pt x="18324" y="48982"/>
                  </a:moveTo>
                  <a:cubicBezTo>
                    <a:pt x="18622" y="48982"/>
                    <a:pt x="18883" y="49232"/>
                    <a:pt x="18883" y="49542"/>
                  </a:cubicBezTo>
                  <a:cubicBezTo>
                    <a:pt x="18883" y="49851"/>
                    <a:pt x="18633" y="50113"/>
                    <a:pt x="18324" y="50113"/>
                  </a:cubicBezTo>
                  <a:cubicBezTo>
                    <a:pt x="18026" y="50113"/>
                    <a:pt x="17752" y="49851"/>
                    <a:pt x="17752" y="49542"/>
                  </a:cubicBezTo>
                  <a:cubicBezTo>
                    <a:pt x="17752" y="49232"/>
                    <a:pt x="18014" y="48982"/>
                    <a:pt x="18324" y="48982"/>
                  </a:cubicBezTo>
                  <a:close/>
                  <a:moveTo>
                    <a:pt x="22039" y="48982"/>
                  </a:moveTo>
                  <a:cubicBezTo>
                    <a:pt x="22336" y="48982"/>
                    <a:pt x="22610" y="49232"/>
                    <a:pt x="22610" y="49542"/>
                  </a:cubicBezTo>
                  <a:cubicBezTo>
                    <a:pt x="22610" y="49851"/>
                    <a:pt x="22360" y="50113"/>
                    <a:pt x="22039" y="50113"/>
                  </a:cubicBezTo>
                  <a:cubicBezTo>
                    <a:pt x="21729" y="50113"/>
                    <a:pt x="21479" y="49851"/>
                    <a:pt x="21479" y="49542"/>
                  </a:cubicBezTo>
                  <a:cubicBezTo>
                    <a:pt x="21491" y="49232"/>
                    <a:pt x="21729" y="48982"/>
                    <a:pt x="22039" y="48982"/>
                  </a:cubicBezTo>
                  <a:close/>
                  <a:moveTo>
                    <a:pt x="25777" y="48982"/>
                  </a:moveTo>
                  <a:cubicBezTo>
                    <a:pt x="26075" y="48982"/>
                    <a:pt x="26349" y="49232"/>
                    <a:pt x="26349" y="49542"/>
                  </a:cubicBezTo>
                  <a:cubicBezTo>
                    <a:pt x="26349" y="49851"/>
                    <a:pt x="26087" y="50113"/>
                    <a:pt x="25777" y="50113"/>
                  </a:cubicBezTo>
                  <a:cubicBezTo>
                    <a:pt x="25468" y="50113"/>
                    <a:pt x="25206" y="49851"/>
                    <a:pt x="25206" y="49542"/>
                  </a:cubicBezTo>
                  <a:cubicBezTo>
                    <a:pt x="25218" y="49232"/>
                    <a:pt x="25468" y="48982"/>
                    <a:pt x="25777" y="48982"/>
                  </a:cubicBezTo>
                  <a:close/>
                  <a:moveTo>
                    <a:pt x="29504" y="48982"/>
                  </a:moveTo>
                  <a:cubicBezTo>
                    <a:pt x="29801" y="48982"/>
                    <a:pt x="30063" y="49232"/>
                    <a:pt x="30063" y="49542"/>
                  </a:cubicBezTo>
                  <a:cubicBezTo>
                    <a:pt x="30063" y="49851"/>
                    <a:pt x="29813" y="50113"/>
                    <a:pt x="29504" y="50113"/>
                  </a:cubicBezTo>
                  <a:cubicBezTo>
                    <a:pt x="29182" y="50113"/>
                    <a:pt x="28932" y="49851"/>
                    <a:pt x="28932" y="49542"/>
                  </a:cubicBezTo>
                  <a:cubicBezTo>
                    <a:pt x="28944" y="49232"/>
                    <a:pt x="29182" y="48982"/>
                    <a:pt x="29504" y="48982"/>
                  </a:cubicBezTo>
                  <a:close/>
                  <a:moveTo>
                    <a:pt x="33230" y="48982"/>
                  </a:moveTo>
                  <a:cubicBezTo>
                    <a:pt x="33528" y="48982"/>
                    <a:pt x="33802" y="49232"/>
                    <a:pt x="33802" y="49542"/>
                  </a:cubicBezTo>
                  <a:cubicBezTo>
                    <a:pt x="33802" y="49851"/>
                    <a:pt x="33552" y="50113"/>
                    <a:pt x="33230" y="50113"/>
                  </a:cubicBezTo>
                  <a:cubicBezTo>
                    <a:pt x="32921" y="50113"/>
                    <a:pt x="32671" y="49851"/>
                    <a:pt x="32671" y="49542"/>
                  </a:cubicBezTo>
                  <a:cubicBezTo>
                    <a:pt x="32671" y="49232"/>
                    <a:pt x="32921" y="48982"/>
                    <a:pt x="33230" y="48982"/>
                  </a:cubicBezTo>
                  <a:close/>
                  <a:moveTo>
                    <a:pt x="36957" y="48982"/>
                  </a:moveTo>
                  <a:cubicBezTo>
                    <a:pt x="37255" y="48982"/>
                    <a:pt x="37517" y="49232"/>
                    <a:pt x="37517" y="49542"/>
                  </a:cubicBezTo>
                  <a:cubicBezTo>
                    <a:pt x="37517" y="49851"/>
                    <a:pt x="37267" y="50113"/>
                    <a:pt x="36957" y="50113"/>
                  </a:cubicBezTo>
                  <a:cubicBezTo>
                    <a:pt x="36648" y="50113"/>
                    <a:pt x="36386" y="49851"/>
                    <a:pt x="36386" y="49542"/>
                  </a:cubicBezTo>
                  <a:cubicBezTo>
                    <a:pt x="36409" y="49232"/>
                    <a:pt x="36648" y="48982"/>
                    <a:pt x="36957" y="48982"/>
                  </a:cubicBezTo>
                  <a:close/>
                  <a:moveTo>
                    <a:pt x="40672" y="48982"/>
                  </a:moveTo>
                  <a:cubicBezTo>
                    <a:pt x="40970" y="48982"/>
                    <a:pt x="41243" y="49232"/>
                    <a:pt x="41243" y="49542"/>
                  </a:cubicBezTo>
                  <a:cubicBezTo>
                    <a:pt x="41243" y="49851"/>
                    <a:pt x="40993" y="50113"/>
                    <a:pt x="40672" y="50113"/>
                  </a:cubicBezTo>
                  <a:cubicBezTo>
                    <a:pt x="40374" y="50113"/>
                    <a:pt x="40112" y="49851"/>
                    <a:pt x="40112" y="49542"/>
                  </a:cubicBezTo>
                  <a:cubicBezTo>
                    <a:pt x="40124" y="49232"/>
                    <a:pt x="40362" y="48982"/>
                    <a:pt x="40672" y="48982"/>
                  </a:cubicBezTo>
                  <a:close/>
                  <a:moveTo>
                    <a:pt x="44410" y="48982"/>
                  </a:moveTo>
                  <a:cubicBezTo>
                    <a:pt x="44708" y="48982"/>
                    <a:pt x="44982" y="49232"/>
                    <a:pt x="44982" y="49542"/>
                  </a:cubicBezTo>
                  <a:cubicBezTo>
                    <a:pt x="44982" y="49851"/>
                    <a:pt x="44720" y="50113"/>
                    <a:pt x="44410" y="50113"/>
                  </a:cubicBezTo>
                  <a:cubicBezTo>
                    <a:pt x="44113" y="50113"/>
                    <a:pt x="43851" y="49851"/>
                    <a:pt x="43851" y="49542"/>
                  </a:cubicBezTo>
                  <a:cubicBezTo>
                    <a:pt x="43851" y="49232"/>
                    <a:pt x="44101" y="48982"/>
                    <a:pt x="44410" y="48982"/>
                  </a:cubicBezTo>
                  <a:close/>
                  <a:moveTo>
                    <a:pt x="48137" y="48982"/>
                  </a:moveTo>
                  <a:cubicBezTo>
                    <a:pt x="48435" y="48982"/>
                    <a:pt x="48697" y="49232"/>
                    <a:pt x="48697" y="49542"/>
                  </a:cubicBezTo>
                  <a:cubicBezTo>
                    <a:pt x="48697" y="49851"/>
                    <a:pt x="48447" y="50113"/>
                    <a:pt x="48137" y="50113"/>
                  </a:cubicBezTo>
                  <a:cubicBezTo>
                    <a:pt x="47839" y="50113"/>
                    <a:pt x="47566" y="49851"/>
                    <a:pt x="47566" y="49542"/>
                  </a:cubicBezTo>
                  <a:cubicBezTo>
                    <a:pt x="47578" y="49232"/>
                    <a:pt x="47839" y="48982"/>
                    <a:pt x="48137" y="48982"/>
                  </a:cubicBezTo>
                  <a:close/>
                  <a:moveTo>
                    <a:pt x="51864" y="48982"/>
                  </a:moveTo>
                  <a:cubicBezTo>
                    <a:pt x="52161" y="48982"/>
                    <a:pt x="52435" y="49232"/>
                    <a:pt x="52435" y="49542"/>
                  </a:cubicBezTo>
                  <a:cubicBezTo>
                    <a:pt x="52435" y="49851"/>
                    <a:pt x="52185" y="50113"/>
                    <a:pt x="51864" y="50113"/>
                  </a:cubicBezTo>
                  <a:cubicBezTo>
                    <a:pt x="51566" y="50113"/>
                    <a:pt x="51304" y="49851"/>
                    <a:pt x="51304" y="49542"/>
                  </a:cubicBezTo>
                  <a:cubicBezTo>
                    <a:pt x="51304" y="49232"/>
                    <a:pt x="51554" y="48982"/>
                    <a:pt x="51864" y="48982"/>
                  </a:cubicBezTo>
                  <a:close/>
                  <a:moveTo>
                    <a:pt x="55602" y="48982"/>
                  </a:moveTo>
                  <a:cubicBezTo>
                    <a:pt x="55900" y="48982"/>
                    <a:pt x="56174" y="49232"/>
                    <a:pt x="56174" y="49542"/>
                  </a:cubicBezTo>
                  <a:cubicBezTo>
                    <a:pt x="56174" y="49851"/>
                    <a:pt x="55912" y="50113"/>
                    <a:pt x="55602" y="50113"/>
                  </a:cubicBezTo>
                  <a:cubicBezTo>
                    <a:pt x="55293" y="50113"/>
                    <a:pt x="55043" y="49851"/>
                    <a:pt x="55043" y="49542"/>
                  </a:cubicBezTo>
                  <a:cubicBezTo>
                    <a:pt x="55043" y="49232"/>
                    <a:pt x="55293" y="48982"/>
                    <a:pt x="55602" y="48982"/>
                  </a:cubicBezTo>
                  <a:close/>
                  <a:moveTo>
                    <a:pt x="59329" y="48982"/>
                  </a:moveTo>
                  <a:cubicBezTo>
                    <a:pt x="59627" y="48982"/>
                    <a:pt x="59889" y="49232"/>
                    <a:pt x="59889" y="49542"/>
                  </a:cubicBezTo>
                  <a:cubicBezTo>
                    <a:pt x="59889" y="49851"/>
                    <a:pt x="59639" y="50113"/>
                    <a:pt x="59329" y="50113"/>
                  </a:cubicBezTo>
                  <a:cubicBezTo>
                    <a:pt x="59008" y="50113"/>
                    <a:pt x="58757" y="49851"/>
                    <a:pt x="58757" y="49542"/>
                  </a:cubicBezTo>
                  <a:cubicBezTo>
                    <a:pt x="58757" y="49232"/>
                    <a:pt x="59008" y="48982"/>
                    <a:pt x="59329" y="48982"/>
                  </a:cubicBezTo>
                  <a:close/>
                  <a:moveTo>
                    <a:pt x="63056" y="48982"/>
                  </a:moveTo>
                  <a:cubicBezTo>
                    <a:pt x="63353" y="48982"/>
                    <a:pt x="63627" y="49232"/>
                    <a:pt x="63627" y="49542"/>
                  </a:cubicBezTo>
                  <a:cubicBezTo>
                    <a:pt x="63627" y="49851"/>
                    <a:pt x="63377" y="50113"/>
                    <a:pt x="63056" y="50113"/>
                  </a:cubicBezTo>
                  <a:cubicBezTo>
                    <a:pt x="62746" y="50113"/>
                    <a:pt x="62496" y="49851"/>
                    <a:pt x="62496" y="49542"/>
                  </a:cubicBezTo>
                  <a:cubicBezTo>
                    <a:pt x="62496" y="49232"/>
                    <a:pt x="62746" y="48982"/>
                    <a:pt x="63056" y="48982"/>
                  </a:cubicBezTo>
                  <a:close/>
                  <a:moveTo>
                    <a:pt x="66782" y="48982"/>
                  </a:moveTo>
                  <a:cubicBezTo>
                    <a:pt x="67080" y="48982"/>
                    <a:pt x="67342" y="49232"/>
                    <a:pt x="67342" y="49542"/>
                  </a:cubicBezTo>
                  <a:cubicBezTo>
                    <a:pt x="67342" y="49851"/>
                    <a:pt x="67092" y="50113"/>
                    <a:pt x="66782" y="50113"/>
                  </a:cubicBezTo>
                  <a:cubicBezTo>
                    <a:pt x="66473" y="50113"/>
                    <a:pt x="66211" y="49851"/>
                    <a:pt x="66211" y="49542"/>
                  </a:cubicBezTo>
                  <a:cubicBezTo>
                    <a:pt x="66235" y="49232"/>
                    <a:pt x="66473" y="48982"/>
                    <a:pt x="66782" y="48982"/>
                  </a:cubicBezTo>
                  <a:close/>
                  <a:moveTo>
                    <a:pt x="70509" y="48982"/>
                  </a:moveTo>
                  <a:cubicBezTo>
                    <a:pt x="70807" y="48982"/>
                    <a:pt x="71080" y="49232"/>
                    <a:pt x="71080" y="49542"/>
                  </a:cubicBezTo>
                  <a:cubicBezTo>
                    <a:pt x="71080" y="49851"/>
                    <a:pt x="70830" y="50113"/>
                    <a:pt x="70509" y="50113"/>
                  </a:cubicBezTo>
                  <a:cubicBezTo>
                    <a:pt x="70199" y="50113"/>
                    <a:pt x="69949" y="49851"/>
                    <a:pt x="69949" y="49542"/>
                  </a:cubicBezTo>
                  <a:cubicBezTo>
                    <a:pt x="69949" y="49232"/>
                    <a:pt x="70199" y="48982"/>
                    <a:pt x="70509" y="48982"/>
                  </a:cubicBezTo>
                  <a:close/>
                  <a:moveTo>
                    <a:pt x="74236" y="48982"/>
                  </a:moveTo>
                  <a:cubicBezTo>
                    <a:pt x="74533" y="48982"/>
                    <a:pt x="74795" y="49232"/>
                    <a:pt x="74795" y="49542"/>
                  </a:cubicBezTo>
                  <a:cubicBezTo>
                    <a:pt x="74795" y="49851"/>
                    <a:pt x="74545" y="50113"/>
                    <a:pt x="74236" y="50113"/>
                  </a:cubicBezTo>
                  <a:cubicBezTo>
                    <a:pt x="73938" y="50113"/>
                    <a:pt x="73676" y="49851"/>
                    <a:pt x="73676" y="49542"/>
                  </a:cubicBezTo>
                  <a:cubicBezTo>
                    <a:pt x="73676" y="49232"/>
                    <a:pt x="73926" y="48982"/>
                    <a:pt x="74236" y="48982"/>
                  </a:cubicBezTo>
                  <a:close/>
                  <a:moveTo>
                    <a:pt x="77855" y="48982"/>
                  </a:moveTo>
                  <a:cubicBezTo>
                    <a:pt x="78153" y="48982"/>
                    <a:pt x="78415" y="49232"/>
                    <a:pt x="78415" y="49542"/>
                  </a:cubicBezTo>
                  <a:cubicBezTo>
                    <a:pt x="78415" y="49851"/>
                    <a:pt x="78165" y="50113"/>
                    <a:pt x="77855" y="50113"/>
                  </a:cubicBezTo>
                  <a:cubicBezTo>
                    <a:pt x="77546" y="50113"/>
                    <a:pt x="77284" y="49851"/>
                    <a:pt x="77284" y="49542"/>
                  </a:cubicBezTo>
                  <a:cubicBezTo>
                    <a:pt x="77284" y="49232"/>
                    <a:pt x="77546" y="48982"/>
                    <a:pt x="77855" y="48982"/>
                  </a:cubicBezTo>
                  <a:close/>
                  <a:moveTo>
                    <a:pt x="81570" y="48982"/>
                  </a:moveTo>
                  <a:cubicBezTo>
                    <a:pt x="81868" y="48982"/>
                    <a:pt x="82141" y="49232"/>
                    <a:pt x="82141" y="49542"/>
                  </a:cubicBezTo>
                  <a:cubicBezTo>
                    <a:pt x="82141" y="49851"/>
                    <a:pt x="81879" y="50113"/>
                    <a:pt x="81570" y="50113"/>
                  </a:cubicBezTo>
                  <a:cubicBezTo>
                    <a:pt x="81260" y="50113"/>
                    <a:pt x="81010" y="49851"/>
                    <a:pt x="81010" y="49542"/>
                  </a:cubicBezTo>
                  <a:cubicBezTo>
                    <a:pt x="81022" y="49232"/>
                    <a:pt x="81260" y="48982"/>
                    <a:pt x="81570" y="48982"/>
                  </a:cubicBezTo>
                  <a:close/>
                  <a:moveTo>
                    <a:pt x="85308" y="48982"/>
                  </a:moveTo>
                  <a:cubicBezTo>
                    <a:pt x="85606" y="48982"/>
                    <a:pt x="85880" y="49232"/>
                    <a:pt x="85880" y="49542"/>
                  </a:cubicBezTo>
                  <a:cubicBezTo>
                    <a:pt x="85880" y="49851"/>
                    <a:pt x="85618" y="50113"/>
                    <a:pt x="85308" y="50113"/>
                  </a:cubicBezTo>
                  <a:cubicBezTo>
                    <a:pt x="84999" y="50113"/>
                    <a:pt x="84749" y="49851"/>
                    <a:pt x="84749" y="49542"/>
                  </a:cubicBezTo>
                  <a:cubicBezTo>
                    <a:pt x="84749" y="49232"/>
                    <a:pt x="84999" y="48982"/>
                    <a:pt x="85308" y="48982"/>
                  </a:cubicBezTo>
                  <a:close/>
                  <a:moveTo>
                    <a:pt x="89035" y="48982"/>
                  </a:moveTo>
                  <a:cubicBezTo>
                    <a:pt x="89333" y="48982"/>
                    <a:pt x="89595" y="49232"/>
                    <a:pt x="89595" y="49542"/>
                  </a:cubicBezTo>
                  <a:cubicBezTo>
                    <a:pt x="89595" y="49851"/>
                    <a:pt x="89345" y="50113"/>
                    <a:pt x="89035" y="50113"/>
                  </a:cubicBezTo>
                  <a:cubicBezTo>
                    <a:pt x="88714" y="50113"/>
                    <a:pt x="88464" y="49851"/>
                    <a:pt x="88464" y="49542"/>
                  </a:cubicBezTo>
                  <a:cubicBezTo>
                    <a:pt x="88475" y="49232"/>
                    <a:pt x="88714" y="48982"/>
                    <a:pt x="89035" y="48982"/>
                  </a:cubicBezTo>
                  <a:close/>
                  <a:moveTo>
                    <a:pt x="92762" y="48982"/>
                  </a:moveTo>
                  <a:cubicBezTo>
                    <a:pt x="93059" y="48982"/>
                    <a:pt x="93333" y="49232"/>
                    <a:pt x="93333" y="49542"/>
                  </a:cubicBezTo>
                  <a:cubicBezTo>
                    <a:pt x="93333" y="49851"/>
                    <a:pt x="93071" y="50113"/>
                    <a:pt x="92762" y="50113"/>
                  </a:cubicBezTo>
                  <a:cubicBezTo>
                    <a:pt x="92452" y="50113"/>
                    <a:pt x="92202" y="49851"/>
                    <a:pt x="92202" y="49542"/>
                  </a:cubicBezTo>
                  <a:cubicBezTo>
                    <a:pt x="92202" y="49232"/>
                    <a:pt x="92452" y="48982"/>
                    <a:pt x="92762" y="48982"/>
                  </a:cubicBezTo>
                  <a:close/>
                  <a:moveTo>
                    <a:pt x="96488" y="48982"/>
                  </a:moveTo>
                  <a:cubicBezTo>
                    <a:pt x="96786" y="48982"/>
                    <a:pt x="97048" y="49232"/>
                    <a:pt x="97048" y="49542"/>
                  </a:cubicBezTo>
                  <a:cubicBezTo>
                    <a:pt x="97048" y="49851"/>
                    <a:pt x="96798" y="50113"/>
                    <a:pt x="96488" y="50113"/>
                  </a:cubicBezTo>
                  <a:cubicBezTo>
                    <a:pt x="96191" y="50113"/>
                    <a:pt x="95917" y="49851"/>
                    <a:pt x="95917" y="49542"/>
                  </a:cubicBezTo>
                  <a:cubicBezTo>
                    <a:pt x="95917" y="49232"/>
                    <a:pt x="96179" y="48982"/>
                    <a:pt x="96488" y="48982"/>
                  </a:cubicBezTo>
                  <a:close/>
                  <a:moveTo>
                    <a:pt x="100203" y="48982"/>
                  </a:moveTo>
                  <a:cubicBezTo>
                    <a:pt x="100501" y="48982"/>
                    <a:pt x="100775" y="49232"/>
                    <a:pt x="100775" y="49542"/>
                  </a:cubicBezTo>
                  <a:cubicBezTo>
                    <a:pt x="100775" y="49851"/>
                    <a:pt x="100513" y="50113"/>
                    <a:pt x="100203" y="50113"/>
                  </a:cubicBezTo>
                  <a:cubicBezTo>
                    <a:pt x="99905" y="50113"/>
                    <a:pt x="99644" y="49851"/>
                    <a:pt x="99644" y="49542"/>
                  </a:cubicBezTo>
                  <a:cubicBezTo>
                    <a:pt x="99655" y="49232"/>
                    <a:pt x="99894" y="48982"/>
                    <a:pt x="100203" y="48982"/>
                  </a:cubicBezTo>
                  <a:close/>
                  <a:moveTo>
                    <a:pt x="103942" y="48982"/>
                  </a:moveTo>
                  <a:cubicBezTo>
                    <a:pt x="104239" y="48982"/>
                    <a:pt x="104513" y="49232"/>
                    <a:pt x="104513" y="49542"/>
                  </a:cubicBezTo>
                  <a:cubicBezTo>
                    <a:pt x="104513" y="49851"/>
                    <a:pt x="104251" y="50113"/>
                    <a:pt x="103942" y="50113"/>
                  </a:cubicBezTo>
                  <a:cubicBezTo>
                    <a:pt x="103644" y="50113"/>
                    <a:pt x="103382" y="49851"/>
                    <a:pt x="103382" y="49542"/>
                  </a:cubicBezTo>
                  <a:cubicBezTo>
                    <a:pt x="103382" y="49232"/>
                    <a:pt x="103632" y="48982"/>
                    <a:pt x="103942" y="48982"/>
                  </a:cubicBezTo>
                  <a:close/>
                  <a:moveTo>
                    <a:pt x="107668" y="48982"/>
                  </a:moveTo>
                  <a:cubicBezTo>
                    <a:pt x="107966" y="48982"/>
                    <a:pt x="108228" y="49232"/>
                    <a:pt x="108228" y="49542"/>
                  </a:cubicBezTo>
                  <a:cubicBezTo>
                    <a:pt x="108228" y="49851"/>
                    <a:pt x="107978" y="50113"/>
                    <a:pt x="107668" y="50113"/>
                  </a:cubicBezTo>
                  <a:cubicBezTo>
                    <a:pt x="107371" y="50113"/>
                    <a:pt x="107097" y="49851"/>
                    <a:pt x="107097" y="49542"/>
                  </a:cubicBezTo>
                  <a:cubicBezTo>
                    <a:pt x="107109" y="49232"/>
                    <a:pt x="107347" y="48982"/>
                    <a:pt x="107668" y="48982"/>
                  </a:cubicBezTo>
                  <a:close/>
                  <a:moveTo>
                    <a:pt x="111395" y="48982"/>
                  </a:moveTo>
                  <a:cubicBezTo>
                    <a:pt x="111693" y="48982"/>
                    <a:pt x="111967" y="49232"/>
                    <a:pt x="111967" y="49542"/>
                  </a:cubicBezTo>
                  <a:cubicBezTo>
                    <a:pt x="111967" y="49851"/>
                    <a:pt x="111705" y="50113"/>
                    <a:pt x="111395" y="50113"/>
                  </a:cubicBezTo>
                  <a:cubicBezTo>
                    <a:pt x="111085" y="50113"/>
                    <a:pt x="110835" y="49851"/>
                    <a:pt x="110835" y="49542"/>
                  </a:cubicBezTo>
                  <a:cubicBezTo>
                    <a:pt x="110835" y="49232"/>
                    <a:pt x="111085" y="48982"/>
                    <a:pt x="111395" y="48982"/>
                  </a:cubicBezTo>
                  <a:close/>
                  <a:moveTo>
                    <a:pt x="115122" y="48982"/>
                  </a:moveTo>
                  <a:cubicBezTo>
                    <a:pt x="115419" y="48982"/>
                    <a:pt x="115681" y="49232"/>
                    <a:pt x="115681" y="49542"/>
                  </a:cubicBezTo>
                  <a:cubicBezTo>
                    <a:pt x="115681" y="49851"/>
                    <a:pt x="115431" y="50113"/>
                    <a:pt x="115122" y="50113"/>
                  </a:cubicBezTo>
                  <a:cubicBezTo>
                    <a:pt x="114812" y="50113"/>
                    <a:pt x="114550" y="49851"/>
                    <a:pt x="114550" y="49542"/>
                  </a:cubicBezTo>
                  <a:cubicBezTo>
                    <a:pt x="114574" y="49232"/>
                    <a:pt x="114812" y="48982"/>
                    <a:pt x="115122" y="48982"/>
                  </a:cubicBezTo>
                  <a:close/>
                  <a:moveTo>
                    <a:pt x="118860" y="48982"/>
                  </a:moveTo>
                  <a:cubicBezTo>
                    <a:pt x="119158" y="48982"/>
                    <a:pt x="119420" y="49232"/>
                    <a:pt x="119420" y="49542"/>
                  </a:cubicBezTo>
                  <a:cubicBezTo>
                    <a:pt x="119420" y="49851"/>
                    <a:pt x="119170" y="50113"/>
                    <a:pt x="118860" y="50113"/>
                  </a:cubicBezTo>
                  <a:cubicBezTo>
                    <a:pt x="118539" y="50113"/>
                    <a:pt x="118289" y="49851"/>
                    <a:pt x="118289" y="49542"/>
                  </a:cubicBezTo>
                  <a:cubicBezTo>
                    <a:pt x="118289" y="49232"/>
                    <a:pt x="118539" y="48982"/>
                    <a:pt x="118860" y="48982"/>
                  </a:cubicBezTo>
                  <a:close/>
                  <a:moveTo>
                    <a:pt x="122575" y="48982"/>
                  </a:moveTo>
                  <a:cubicBezTo>
                    <a:pt x="122873" y="48982"/>
                    <a:pt x="123146" y="49232"/>
                    <a:pt x="123146" y="49542"/>
                  </a:cubicBezTo>
                  <a:cubicBezTo>
                    <a:pt x="123146" y="49851"/>
                    <a:pt x="122885" y="50113"/>
                    <a:pt x="122575" y="50113"/>
                  </a:cubicBezTo>
                  <a:cubicBezTo>
                    <a:pt x="122265" y="50113"/>
                    <a:pt x="122015" y="49851"/>
                    <a:pt x="122015" y="49542"/>
                  </a:cubicBezTo>
                  <a:cubicBezTo>
                    <a:pt x="122027" y="49232"/>
                    <a:pt x="122277" y="48982"/>
                    <a:pt x="122575" y="48982"/>
                  </a:cubicBezTo>
                  <a:close/>
                  <a:moveTo>
                    <a:pt x="126314" y="48982"/>
                  </a:moveTo>
                  <a:cubicBezTo>
                    <a:pt x="126611" y="48982"/>
                    <a:pt x="126873" y="49232"/>
                    <a:pt x="126873" y="49542"/>
                  </a:cubicBezTo>
                  <a:cubicBezTo>
                    <a:pt x="126873" y="49851"/>
                    <a:pt x="126623" y="50113"/>
                    <a:pt x="126314" y="50113"/>
                  </a:cubicBezTo>
                  <a:cubicBezTo>
                    <a:pt x="126004" y="50113"/>
                    <a:pt x="125742" y="49851"/>
                    <a:pt x="125742" y="49542"/>
                  </a:cubicBezTo>
                  <a:cubicBezTo>
                    <a:pt x="125742" y="49232"/>
                    <a:pt x="126004" y="48982"/>
                    <a:pt x="126314" y="48982"/>
                  </a:cubicBezTo>
                  <a:close/>
                  <a:moveTo>
                    <a:pt x="130028" y="48982"/>
                  </a:moveTo>
                  <a:cubicBezTo>
                    <a:pt x="130326" y="48982"/>
                    <a:pt x="130600" y="49232"/>
                    <a:pt x="130600" y="49542"/>
                  </a:cubicBezTo>
                  <a:cubicBezTo>
                    <a:pt x="130600" y="49851"/>
                    <a:pt x="130350" y="50113"/>
                    <a:pt x="130028" y="50113"/>
                  </a:cubicBezTo>
                  <a:cubicBezTo>
                    <a:pt x="129731" y="50113"/>
                    <a:pt x="129469" y="49851"/>
                    <a:pt x="129469" y="49542"/>
                  </a:cubicBezTo>
                  <a:cubicBezTo>
                    <a:pt x="129469" y="49232"/>
                    <a:pt x="129719" y="48982"/>
                    <a:pt x="130028" y="48982"/>
                  </a:cubicBezTo>
                  <a:close/>
                  <a:moveTo>
                    <a:pt x="133767" y="48982"/>
                  </a:moveTo>
                  <a:cubicBezTo>
                    <a:pt x="134065" y="48982"/>
                    <a:pt x="134326" y="49232"/>
                    <a:pt x="134326" y="49542"/>
                  </a:cubicBezTo>
                  <a:cubicBezTo>
                    <a:pt x="134326" y="49851"/>
                    <a:pt x="134076" y="50113"/>
                    <a:pt x="133767" y="50113"/>
                  </a:cubicBezTo>
                  <a:cubicBezTo>
                    <a:pt x="133469" y="50113"/>
                    <a:pt x="133207" y="49851"/>
                    <a:pt x="133207" y="49542"/>
                  </a:cubicBezTo>
                  <a:cubicBezTo>
                    <a:pt x="133207" y="49232"/>
                    <a:pt x="133457" y="48982"/>
                    <a:pt x="133767" y="48982"/>
                  </a:cubicBezTo>
                  <a:close/>
                  <a:moveTo>
                    <a:pt x="137494" y="48982"/>
                  </a:moveTo>
                  <a:cubicBezTo>
                    <a:pt x="137791" y="48982"/>
                    <a:pt x="138053" y="49232"/>
                    <a:pt x="138053" y="49542"/>
                  </a:cubicBezTo>
                  <a:cubicBezTo>
                    <a:pt x="138053" y="49851"/>
                    <a:pt x="137803" y="50113"/>
                    <a:pt x="137494" y="50113"/>
                  </a:cubicBezTo>
                  <a:cubicBezTo>
                    <a:pt x="137196" y="50113"/>
                    <a:pt x="136922" y="49851"/>
                    <a:pt x="136922" y="49542"/>
                  </a:cubicBezTo>
                  <a:cubicBezTo>
                    <a:pt x="136934" y="49232"/>
                    <a:pt x="137172" y="48982"/>
                    <a:pt x="137494" y="48982"/>
                  </a:cubicBezTo>
                  <a:close/>
                  <a:moveTo>
                    <a:pt x="141220" y="48982"/>
                  </a:moveTo>
                  <a:cubicBezTo>
                    <a:pt x="141518" y="48982"/>
                    <a:pt x="141792" y="49232"/>
                    <a:pt x="141792" y="49542"/>
                  </a:cubicBezTo>
                  <a:cubicBezTo>
                    <a:pt x="141792" y="49851"/>
                    <a:pt x="141530" y="50113"/>
                    <a:pt x="141220" y="50113"/>
                  </a:cubicBezTo>
                  <a:cubicBezTo>
                    <a:pt x="140911" y="50113"/>
                    <a:pt x="140661" y="49851"/>
                    <a:pt x="140661" y="49542"/>
                  </a:cubicBezTo>
                  <a:cubicBezTo>
                    <a:pt x="140661" y="49232"/>
                    <a:pt x="140911" y="48982"/>
                    <a:pt x="141220" y="48982"/>
                  </a:cubicBezTo>
                  <a:close/>
                  <a:moveTo>
                    <a:pt x="144947" y="48982"/>
                  </a:moveTo>
                  <a:cubicBezTo>
                    <a:pt x="145244" y="48982"/>
                    <a:pt x="145506" y="49232"/>
                    <a:pt x="145506" y="49542"/>
                  </a:cubicBezTo>
                  <a:cubicBezTo>
                    <a:pt x="145506" y="49851"/>
                    <a:pt x="145256" y="50113"/>
                    <a:pt x="144947" y="50113"/>
                  </a:cubicBezTo>
                  <a:cubicBezTo>
                    <a:pt x="144637" y="50113"/>
                    <a:pt x="144375" y="49851"/>
                    <a:pt x="144375" y="49542"/>
                  </a:cubicBezTo>
                  <a:cubicBezTo>
                    <a:pt x="144399" y="49232"/>
                    <a:pt x="144637" y="48982"/>
                    <a:pt x="144947" y="48982"/>
                  </a:cubicBezTo>
                  <a:close/>
                  <a:moveTo>
                    <a:pt x="148685" y="48982"/>
                  </a:moveTo>
                  <a:cubicBezTo>
                    <a:pt x="148983" y="48982"/>
                    <a:pt x="149245" y="49232"/>
                    <a:pt x="149245" y="49542"/>
                  </a:cubicBezTo>
                  <a:cubicBezTo>
                    <a:pt x="149245" y="49851"/>
                    <a:pt x="148995" y="50113"/>
                    <a:pt x="148685" y="50113"/>
                  </a:cubicBezTo>
                  <a:cubicBezTo>
                    <a:pt x="148364" y="50113"/>
                    <a:pt x="148114" y="49851"/>
                    <a:pt x="148114" y="49542"/>
                  </a:cubicBezTo>
                  <a:cubicBezTo>
                    <a:pt x="148114" y="49232"/>
                    <a:pt x="148364" y="48982"/>
                    <a:pt x="148685" y="48982"/>
                  </a:cubicBezTo>
                  <a:close/>
                  <a:moveTo>
                    <a:pt x="1548" y="50840"/>
                  </a:moveTo>
                  <a:cubicBezTo>
                    <a:pt x="1846" y="50840"/>
                    <a:pt x="2119" y="51090"/>
                    <a:pt x="2119" y="51411"/>
                  </a:cubicBezTo>
                  <a:cubicBezTo>
                    <a:pt x="2119" y="51709"/>
                    <a:pt x="1858" y="51971"/>
                    <a:pt x="1548" y="51971"/>
                  </a:cubicBezTo>
                  <a:cubicBezTo>
                    <a:pt x="1238" y="51971"/>
                    <a:pt x="988" y="51721"/>
                    <a:pt x="988" y="51411"/>
                  </a:cubicBezTo>
                  <a:cubicBezTo>
                    <a:pt x="988" y="51090"/>
                    <a:pt x="1238" y="50840"/>
                    <a:pt x="1548" y="50840"/>
                  </a:cubicBezTo>
                  <a:close/>
                  <a:moveTo>
                    <a:pt x="5287" y="50840"/>
                  </a:moveTo>
                  <a:cubicBezTo>
                    <a:pt x="5596" y="50840"/>
                    <a:pt x="5846" y="51090"/>
                    <a:pt x="5846" y="51411"/>
                  </a:cubicBezTo>
                  <a:cubicBezTo>
                    <a:pt x="5846" y="51721"/>
                    <a:pt x="5596" y="51971"/>
                    <a:pt x="5287" y="51971"/>
                  </a:cubicBezTo>
                  <a:cubicBezTo>
                    <a:pt x="4977" y="51971"/>
                    <a:pt x="4715" y="51721"/>
                    <a:pt x="4715" y="51411"/>
                  </a:cubicBezTo>
                  <a:cubicBezTo>
                    <a:pt x="4715" y="51090"/>
                    <a:pt x="4977" y="50840"/>
                    <a:pt x="5287" y="50840"/>
                  </a:cubicBezTo>
                  <a:close/>
                  <a:moveTo>
                    <a:pt x="9001" y="50840"/>
                  </a:moveTo>
                  <a:cubicBezTo>
                    <a:pt x="9299" y="50840"/>
                    <a:pt x="9573" y="51090"/>
                    <a:pt x="9573" y="51411"/>
                  </a:cubicBezTo>
                  <a:cubicBezTo>
                    <a:pt x="9573" y="51709"/>
                    <a:pt x="9323" y="51971"/>
                    <a:pt x="9001" y="51971"/>
                  </a:cubicBezTo>
                  <a:cubicBezTo>
                    <a:pt x="8704" y="51971"/>
                    <a:pt x="8442" y="51721"/>
                    <a:pt x="8442" y="51411"/>
                  </a:cubicBezTo>
                  <a:cubicBezTo>
                    <a:pt x="8442" y="51090"/>
                    <a:pt x="8692" y="50840"/>
                    <a:pt x="9001" y="50840"/>
                  </a:cubicBezTo>
                  <a:close/>
                  <a:moveTo>
                    <a:pt x="12728" y="50840"/>
                  </a:moveTo>
                  <a:cubicBezTo>
                    <a:pt x="13037" y="50840"/>
                    <a:pt x="13288" y="51090"/>
                    <a:pt x="13288" y="51411"/>
                  </a:cubicBezTo>
                  <a:cubicBezTo>
                    <a:pt x="13288" y="51721"/>
                    <a:pt x="13037" y="51971"/>
                    <a:pt x="12728" y="51971"/>
                  </a:cubicBezTo>
                  <a:cubicBezTo>
                    <a:pt x="12418" y="51971"/>
                    <a:pt x="12156" y="51721"/>
                    <a:pt x="12156" y="51411"/>
                  </a:cubicBezTo>
                  <a:cubicBezTo>
                    <a:pt x="12156" y="51090"/>
                    <a:pt x="12418" y="50840"/>
                    <a:pt x="12728" y="50840"/>
                  </a:cubicBezTo>
                  <a:close/>
                  <a:moveTo>
                    <a:pt x="16466" y="50840"/>
                  </a:moveTo>
                  <a:cubicBezTo>
                    <a:pt x="16764" y="50840"/>
                    <a:pt x="17026" y="51090"/>
                    <a:pt x="17026" y="51411"/>
                  </a:cubicBezTo>
                  <a:cubicBezTo>
                    <a:pt x="17026" y="51709"/>
                    <a:pt x="16776" y="51971"/>
                    <a:pt x="16466" y="51971"/>
                  </a:cubicBezTo>
                  <a:cubicBezTo>
                    <a:pt x="16169" y="51971"/>
                    <a:pt x="15895" y="51721"/>
                    <a:pt x="15895" y="51411"/>
                  </a:cubicBezTo>
                  <a:cubicBezTo>
                    <a:pt x="15895" y="51090"/>
                    <a:pt x="16145" y="50840"/>
                    <a:pt x="16466" y="50840"/>
                  </a:cubicBezTo>
                  <a:close/>
                  <a:moveTo>
                    <a:pt x="20181" y="50840"/>
                  </a:moveTo>
                  <a:cubicBezTo>
                    <a:pt x="20491" y="50840"/>
                    <a:pt x="20753" y="51090"/>
                    <a:pt x="20753" y="51411"/>
                  </a:cubicBezTo>
                  <a:cubicBezTo>
                    <a:pt x="20753" y="51721"/>
                    <a:pt x="20491" y="51971"/>
                    <a:pt x="20181" y="51971"/>
                  </a:cubicBezTo>
                  <a:cubicBezTo>
                    <a:pt x="19872" y="51971"/>
                    <a:pt x="19622" y="51721"/>
                    <a:pt x="19622" y="51411"/>
                  </a:cubicBezTo>
                  <a:cubicBezTo>
                    <a:pt x="19622" y="51090"/>
                    <a:pt x="19872" y="50840"/>
                    <a:pt x="20181" y="50840"/>
                  </a:cubicBezTo>
                  <a:close/>
                  <a:moveTo>
                    <a:pt x="23920" y="50840"/>
                  </a:moveTo>
                  <a:cubicBezTo>
                    <a:pt x="24217" y="50840"/>
                    <a:pt x="24479" y="51090"/>
                    <a:pt x="24479" y="51411"/>
                  </a:cubicBezTo>
                  <a:cubicBezTo>
                    <a:pt x="24479" y="51709"/>
                    <a:pt x="24229" y="51971"/>
                    <a:pt x="23920" y="51971"/>
                  </a:cubicBezTo>
                  <a:cubicBezTo>
                    <a:pt x="23610" y="51971"/>
                    <a:pt x="23348" y="51721"/>
                    <a:pt x="23348" y="51411"/>
                  </a:cubicBezTo>
                  <a:cubicBezTo>
                    <a:pt x="23348" y="51090"/>
                    <a:pt x="23610" y="50840"/>
                    <a:pt x="23920" y="50840"/>
                  </a:cubicBezTo>
                  <a:close/>
                  <a:moveTo>
                    <a:pt x="27635" y="50840"/>
                  </a:moveTo>
                  <a:cubicBezTo>
                    <a:pt x="27956" y="50840"/>
                    <a:pt x="28206" y="51090"/>
                    <a:pt x="28206" y="51411"/>
                  </a:cubicBezTo>
                  <a:cubicBezTo>
                    <a:pt x="28206" y="51721"/>
                    <a:pt x="27956" y="51971"/>
                    <a:pt x="27635" y="51971"/>
                  </a:cubicBezTo>
                  <a:cubicBezTo>
                    <a:pt x="27325" y="51971"/>
                    <a:pt x="27075" y="51721"/>
                    <a:pt x="27075" y="51411"/>
                  </a:cubicBezTo>
                  <a:cubicBezTo>
                    <a:pt x="27075" y="51090"/>
                    <a:pt x="27325" y="50840"/>
                    <a:pt x="27635" y="50840"/>
                  </a:cubicBezTo>
                  <a:close/>
                  <a:moveTo>
                    <a:pt x="31373" y="50840"/>
                  </a:moveTo>
                  <a:cubicBezTo>
                    <a:pt x="31671" y="50840"/>
                    <a:pt x="31945" y="51090"/>
                    <a:pt x="31945" y="51411"/>
                  </a:cubicBezTo>
                  <a:cubicBezTo>
                    <a:pt x="31945" y="51709"/>
                    <a:pt x="31683" y="51971"/>
                    <a:pt x="31373" y="51971"/>
                  </a:cubicBezTo>
                  <a:cubicBezTo>
                    <a:pt x="31064" y="51971"/>
                    <a:pt x="30814" y="51721"/>
                    <a:pt x="30814" y="51411"/>
                  </a:cubicBezTo>
                  <a:cubicBezTo>
                    <a:pt x="30814" y="51090"/>
                    <a:pt x="31064" y="50840"/>
                    <a:pt x="31373" y="50840"/>
                  </a:cubicBezTo>
                  <a:close/>
                  <a:moveTo>
                    <a:pt x="35100" y="50840"/>
                  </a:moveTo>
                  <a:cubicBezTo>
                    <a:pt x="35409" y="50840"/>
                    <a:pt x="35659" y="51090"/>
                    <a:pt x="35659" y="51411"/>
                  </a:cubicBezTo>
                  <a:cubicBezTo>
                    <a:pt x="35659" y="51721"/>
                    <a:pt x="35409" y="51971"/>
                    <a:pt x="35100" y="51971"/>
                  </a:cubicBezTo>
                  <a:cubicBezTo>
                    <a:pt x="34778" y="51971"/>
                    <a:pt x="34528" y="51721"/>
                    <a:pt x="34528" y="51411"/>
                  </a:cubicBezTo>
                  <a:cubicBezTo>
                    <a:pt x="34528" y="51090"/>
                    <a:pt x="34778" y="50840"/>
                    <a:pt x="35100" y="50840"/>
                  </a:cubicBezTo>
                  <a:close/>
                  <a:moveTo>
                    <a:pt x="38815" y="50840"/>
                  </a:moveTo>
                  <a:cubicBezTo>
                    <a:pt x="39112" y="50840"/>
                    <a:pt x="39386" y="51090"/>
                    <a:pt x="39386" y="51411"/>
                  </a:cubicBezTo>
                  <a:cubicBezTo>
                    <a:pt x="39386" y="51709"/>
                    <a:pt x="39124" y="51971"/>
                    <a:pt x="38815" y="51971"/>
                  </a:cubicBezTo>
                  <a:cubicBezTo>
                    <a:pt x="38517" y="51971"/>
                    <a:pt x="38255" y="51721"/>
                    <a:pt x="38255" y="51411"/>
                  </a:cubicBezTo>
                  <a:cubicBezTo>
                    <a:pt x="38267" y="51090"/>
                    <a:pt x="38505" y="50840"/>
                    <a:pt x="38815" y="50840"/>
                  </a:cubicBezTo>
                  <a:close/>
                  <a:moveTo>
                    <a:pt x="42553" y="50840"/>
                  </a:moveTo>
                  <a:cubicBezTo>
                    <a:pt x="42863" y="50840"/>
                    <a:pt x="43113" y="51090"/>
                    <a:pt x="43113" y="51411"/>
                  </a:cubicBezTo>
                  <a:cubicBezTo>
                    <a:pt x="43113" y="51721"/>
                    <a:pt x="42863" y="51971"/>
                    <a:pt x="42553" y="51971"/>
                  </a:cubicBezTo>
                  <a:cubicBezTo>
                    <a:pt x="42232" y="51971"/>
                    <a:pt x="41982" y="51721"/>
                    <a:pt x="41982" y="51411"/>
                  </a:cubicBezTo>
                  <a:cubicBezTo>
                    <a:pt x="41982" y="51090"/>
                    <a:pt x="42244" y="50840"/>
                    <a:pt x="42553" y="50840"/>
                  </a:cubicBezTo>
                  <a:close/>
                  <a:moveTo>
                    <a:pt x="46268" y="50840"/>
                  </a:moveTo>
                  <a:cubicBezTo>
                    <a:pt x="46565" y="50840"/>
                    <a:pt x="46839" y="51090"/>
                    <a:pt x="46839" y="51411"/>
                  </a:cubicBezTo>
                  <a:cubicBezTo>
                    <a:pt x="46839" y="51709"/>
                    <a:pt x="46589" y="51971"/>
                    <a:pt x="46268" y="51971"/>
                  </a:cubicBezTo>
                  <a:cubicBezTo>
                    <a:pt x="45970" y="51971"/>
                    <a:pt x="45708" y="51721"/>
                    <a:pt x="45708" y="51411"/>
                  </a:cubicBezTo>
                  <a:cubicBezTo>
                    <a:pt x="45720" y="51090"/>
                    <a:pt x="45958" y="50840"/>
                    <a:pt x="46268" y="50840"/>
                  </a:cubicBezTo>
                  <a:close/>
                  <a:moveTo>
                    <a:pt x="50006" y="50840"/>
                  </a:moveTo>
                  <a:cubicBezTo>
                    <a:pt x="50316" y="50840"/>
                    <a:pt x="50578" y="51090"/>
                    <a:pt x="50578" y="51411"/>
                  </a:cubicBezTo>
                  <a:cubicBezTo>
                    <a:pt x="50578" y="51721"/>
                    <a:pt x="50316" y="51971"/>
                    <a:pt x="50006" y="51971"/>
                  </a:cubicBezTo>
                  <a:cubicBezTo>
                    <a:pt x="49697" y="51971"/>
                    <a:pt x="49447" y="51721"/>
                    <a:pt x="49447" y="51411"/>
                  </a:cubicBezTo>
                  <a:cubicBezTo>
                    <a:pt x="49447" y="51090"/>
                    <a:pt x="49697" y="50840"/>
                    <a:pt x="50006" y="50840"/>
                  </a:cubicBezTo>
                  <a:close/>
                  <a:moveTo>
                    <a:pt x="53733" y="50840"/>
                  </a:moveTo>
                  <a:cubicBezTo>
                    <a:pt x="54031" y="50840"/>
                    <a:pt x="54293" y="51090"/>
                    <a:pt x="54293" y="51411"/>
                  </a:cubicBezTo>
                  <a:cubicBezTo>
                    <a:pt x="54293" y="51709"/>
                    <a:pt x="54043" y="51971"/>
                    <a:pt x="53733" y="51971"/>
                  </a:cubicBezTo>
                  <a:cubicBezTo>
                    <a:pt x="53412" y="51971"/>
                    <a:pt x="53162" y="51721"/>
                    <a:pt x="53162" y="51411"/>
                  </a:cubicBezTo>
                  <a:cubicBezTo>
                    <a:pt x="53173" y="51090"/>
                    <a:pt x="53412" y="50840"/>
                    <a:pt x="53733" y="50840"/>
                  </a:cubicBezTo>
                  <a:close/>
                  <a:moveTo>
                    <a:pt x="57460" y="50840"/>
                  </a:moveTo>
                  <a:cubicBezTo>
                    <a:pt x="57781" y="50840"/>
                    <a:pt x="58031" y="51090"/>
                    <a:pt x="58031" y="51411"/>
                  </a:cubicBezTo>
                  <a:cubicBezTo>
                    <a:pt x="58031" y="51721"/>
                    <a:pt x="57781" y="51971"/>
                    <a:pt x="57460" y="51971"/>
                  </a:cubicBezTo>
                  <a:cubicBezTo>
                    <a:pt x="57150" y="51971"/>
                    <a:pt x="56900" y="51721"/>
                    <a:pt x="56900" y="51411"/>
                  </a:cubicBezTo>
                  <a:cubicBezTo>
                    <a:pt x="56900" y="51090"/>
                    <a:pt x="57150" y="50840"/>
                    <a:pt x="57460" y="50840"/>
                  </a:cubicBezTo>
                  <a:close/>
                  <a:moveTo>
                    <a:pt x="61186" y="50840"/>
                  </a:moveTo>
                  <a:cubicBezTo>
                    <a:pt x="61484" y="50840"/>
                    <a:pt x="61746" y="51090"/>
                    <a:pt x="61746" y="51411"/>
                  </a:cubicBezTo>
                  <a:cubicBezTo>
                    <a:pt x="61746" y="51709"/>
                    <a:pt x="61496" y="51971"/>
                    <a:pt x="61186" y="51971"/>
                  </a:cubicBezTo>
                  <a:cubicBezTo>
                    <a:pt x="60877" y="51971"/>
                    <a:pt x="60615" y="51721"/>
                    <a:pt x="60615" y="51411"/>
                  </a:cubicBezTo>
                  <a:cubicBezTo>
                    <a:pt x="60639" y="51090"/>
                    <a:pt x="60877" y="50840"/>
                    <a:pt x="61186" y="50840"/>
                  </a:cubicBezTo>
                  <a:close/>
                  <a:moveTo>
                    <a:pt x="64925" y="50840"/>
                  </a:moveTo>
                  <a:cubicBezTo>
                    <a:pt x="65234" y="50840"/>
                    <a:pt x="65485" y="51090"/>
                    <a:pt x="65485" y="51411"/>
                  </a:cubicBezTo>
                  <a:cubicBezTo>
                    <a:pt x="65485" y="51721"/>
                    <a:pt x="65234" y="51971"/>
                    <a:pt x="64925" y="51971"/>
                  </a:cubicBezTo>
                  <a:cubicBezTo>
                    <a:pt x="64603" y="51971"/>
                    <a:pt x="64353" y="51721"/>
                    <a:pt x="64353" y="51411"/>
                  </a:cubicBezTo>
                  <a:cubicBezTo>
                    <a:pt x="64353" y="51090"/>
                    <a:pt x="64603" y="50840"/>
                    <a:pt x="64925" y="50840"/>
                  </a:cubicBezTo>
                  <a:close/>
                  <a:moveTo>
                    <a:pt x="68640" y="50840"/>
                  </a:moveTo>
                  <a:cubicBezTo>
                    <a:pt x="68937" y="50840"/>
                    <a:pt x="69211" y="51090"/>
                    <a:pt x="69211" y="51411"/>
                  </a:cubicBezTo>
                  <a:cubicBezTo>
                    <a:pt x="69211" y="51709"/>
                    <a:pt x="68949" y="51971"/>
                    <a:pt x="68640" y="51971"/>
                  </a:cubicBezTo>
                  <a:cubicBezTo>
                    <a:pt x="68330" y="51971"/>
                    <a:pt x="68080" y="51721"/>
                    <a:pt x="68080" y="51411"/>
                  </a:cubicBezTo>
                  <a:cubicBezTo>
                    <a:pt x="68092" y="51090"/>
                    <a:pt x="68330" y="50840"/>
                    <a:pt x="68640" y="50840"/>
                  </a:cubicBezTo>
                  <a:close/>
                  <a:moveTo>
                    <a:pt x="72366" y="50840"/>
                  </a:moveTo>
                  <a:cubicBezTo>
                    <a:pt x="72676" y="50840"/>
                    <a:pt x="72926" y="51090"/>
                    <a:pt x="72926" y="51411"/>
                  </a:cubicBezTo>
                  <a:cubicBezTo>
                    <a:pt x="72926" y="51721"/>
                    <a:pt x="72676" y="51971"/>
                    <a:pt x="72366" y="51971"/>
                  </a:cubicBezTo>
                  <a:cubicBezTo>
                    <a:pt x="72045" y="51971"/>
                    <a:pt x="71795" y="51721"/>
                    <a:pt x="71795" y="51411"/>
                  </a:cubicBezTo>
                  <a:cubicBezTo>
                    <a:pt x="71795" y="51090"/>
                    <a:pt x="72069" y="50840"/>
                    <a:pt x="72366" y="50840"/>
                  </a:cubicBezTo>
                  <a:close/>
                  <a:moveTo>
                    <a:pt x="76093" y="50840"/>
                  </a:moveTo>
                  <a:cubicBezTo>
                    <a:pt x="76391" y="50840"/>
                    <a:pt x="76664" y="51090"/>
                    <a:pt x="76664" y="51411"/>
                  </a:cubicBezTo>
                  <a:cubicBezTo>
                    <a:pt x="76664" y="51709"/>
                    <a:pt x="76403" y="51971"/>
                    <a:pt x="76093" y="51971"/>
                  </a:cubicBezTo>
                  <a:cubicBezTo>
                    <a:pt x="75795" y="51971"/>
                    <a:pt x="75533" y="51721"/>
                    <a:pt x="75533" y="51411"/>
                  </a:cubicBezTo>
                  <a:cubicBezTo>
                    <a:pt x="75533" y="51090"/>
                    <a:pt x="75783" y="50840"/>
                    <a:pt x="76093" y="50840"/>
                  </a:cubicBezTo>
                  <a:close/>
                  <a:moveTo>
                    <a:pt x="79712" y="50840"/>
                  </a:moveTo>
                  <a:cubicBezTo>
                    <a:pt x="80010" y="50840"/>
                    <a:pt x="80284" y="51090"/>
                    <a:pt x="80284" y="51411"/>
                  </a:cubicBezTo>
                  <a:cubicBezTo>
                    <a:pt x="80284" y="51709"/>
                    <a:pt x="80022" y="51971"/>
                    <a:pt x="79712" y="51971"/>
                  </a:cubicBezTo>
                  <a:cubicBezTo>
                    <a:pt x="79403" y="51971"/>
                    <a:pt x="79153" y="51721"/>
                    <a:pt x="79153" y="51411"/>
                  </a:cubicBezTo>
                  <a:cubicBezTo>
                    <a:pt x="79165" y="51090"/>
                    <a:pt x="79403" y="50840"/>
                    <a:pt x="79712" y="50840"/>
                  </a:cubicBezTo>
                  <a:close/>
                  <a:moveTo>
                    <a:pt x="83451" y="50840"/>
                  </a:moveTo>
                  <a:cubicBezTo>
                    <a:pt x="83761" y="50840"/>
                    <a:pt x="84011" y="51090"/>
                    <a:pt x="84011" y="51411"/>
                  </a:cubicBezTo>
                  <a:cubicBezTo>
                    <a:pt x="84011" y="51721"/>
                    <a:pt x="83761" y="51971"/>
                    <a:pt x="83451" y="51971"/>
                  </a:cubicBezTo>
                  <a:cubicBezTo>
                    <a:pt x="83141" y="51971"/>
                    <a:pt x="82880" y="51721"/>
                    <a:pt x="82880" y="51411"/>
                  </a:cubicBezTo>
                  <a:cubicBezTo>
                    <a:pt x="82880" y="51090"/>
                    <a:pt x="83141" y="50840"/>
                    <a:pt x="83451" y="50840"/>
                  </a:cubicBezTo>
                  <a:close/>
                  <a:moveTo>
                    <a:pt x="87166" y="50840"/>
                  </a:moveTo>
                  <a:cubicBezTo>
                    <a:pt x="87463" y="50840"/>
                    <a:pt x="87737" y="51090"/>
                    <a:pt x="87737" y="51411"/>
                  </a:cubicBezTo>
                  <a:cubicBezTo>
                    <a:pt x="87737" y="51709"/>
                    <a:pt x="87475" y="51971"/>
                    <a:pt x="87166" y="51971"/>
                  </a:cubicBezTo>
                  <a:cubicBezTo>
                    <a:pt x="86856" y="51971"/>
                    <a:pt x="86606" y="51721"/>
                    <a:pt x="86606" y="51411"/>
                  </a:cubicBezTo>
                  <a:cubicBezTo>
                    <a:pt x="86618" y="51090"/>
                    <a:pt x="86856" y="50840"/>
                    <a:pt x="87166" y="50840"/>
                  </a:cubicBezTo>
                  <a:close/>
                  <a:moveTo>
                    <a:pt x="90904" y="50840"/>
                  </a:moveTo>
                  <a:cubicBezTo>
                    <a:pt x="91214" y="50840"/>
                    <a:pt x="91464" y="51090"/>
                    <a:pt x="91464" y="51411"/>
                  </a:cubicBezTo>
                  <a:cubicBezTo>
                    <a:pt x="91464" y="51721"/>
                    <a:pt x="91214" y="51971"/>
                    <a:pt x="90904" y="51971"/>
                  </a:cubicBezTo>
                  <a:cubicBezTo>
                    <a:pt x="90595" y="51971"/>
                    <a:pt x="90345" y="51721"/>
                    <a:pt x="90345" y="51411"/>
                  </a:cubicBezTo>
                  <a:cubicBezTo>
                    <a:pt x="90345" y="51090"/>
                    <a:pt x="90595" y="50840"/>
                    <a:pt x="90904" y="50840"/>
                  </a:cubicBezTo>
                  <a:close/>
                  <a:moveTo>
                    <a:pt x="94631" y="50840"/>
                  </a:moveTo>
                  <a:cubicBezTo>
                    <a:pt x="94929" y="50840"/>
                    <a:pt x="95191" y="51090"/>
                    <a:pt x="95191" y="51411"/>
                  </a:cubicBezTo>
                  <a:cubicBezTo>
                    <a:pt x="95191" y="51709"/>
                    <a:pt x="94941" y="51971"/>
                    <a:pt x="94631" y="51971"/>
                  </a:cubicBezTo>
                  <a:cubicBezTo>
                    <a:pt x="94310" y="51971"/>
                    <a:pt x="94060" y="51721"/>
                    <a:pt x="94060" y="51411"/>
                  </a:cubicBezTo>
                  <a:cubicBezTo>
                    <a:pt x="94071" y="51090"/>
                    <a:pt x="94310" y="50840"/>
                    <a:pt x="94631" y="50840"/>
                  </a:cubicBezTo>
                  <a:close/>
                  <a:moveTo>
                    <a:pt x="98346" y="50840"/>
                  </a:moveTo>
                  <a:cubicBezTo>
                    <a:pt x="98655" y="50840"/>
                    <a:pt x="98905" y="51090"/>
                    <a:pt x="98905" y="51411"/>
                  </a:cubicBezTo>
                  <a:cubicBezTo>
                    <a:pt x="98905" y="51721"/>
                    <a:pt x="98655" y="51971"/>
                    <a:pt x="98346" y="51971"/>
                  </a:cubicBezTo>
                  <a:cubicBezTo>
                    <a:pt x="98036" y="51971"/>
                    <a:pt x="97786" y="51721"/>
                    <a:pt x="97786" y="51411"/>
                  </a:cubicBezTo>
                  <a:cubicBezTo>
                    <a:pt x="97786" y="51090"/>
                    <a:pt x="98036" y="50840"/>
                    <a:pt x="98346" y="50840"/>
                  </a:cubicBezTo>
                  <a:close/>
                  <a:moveTo>
                    <a:pt x="102084" y="50840"/>
                  </a:moveTo>
                  <a:cubicBezTo>
                    <a:pt x="102382" y="50840"/>
                    <a:pt x="102644" y="51090"/>
                    <a:pt x="102644" y="51411"/>
                  </a:cubicBezTo>
                  <a:cubicBezTo>
                    <a:pt x="102644" y="51709"/>
                    <a:pt x="102394" y="51971"/>
                    <a:pt x="102084" y="51971"/>
                  </a:cubicBezTo>
                  <a:cubicBezTo>
                    <a:pt x="101787" y="51971"/>
                    <a:pt x="101513" y="51721"/>
                    <a:pt x="101513" y="51411"/>
                  </a:cubicBezTo>
                  <a:cubicBezTo>
                    <a:pt x="101513" y="51090"/>
                    <a:pt x="101775" y="50840"/>
                    <a:pt x="102084" y="50840"/>
                  </a:cubicBezTo>
                  <a:close/>
                  <a:moveTo>
                    <a:pt x="105799" y="50840"/>
                  </a:moveTo>
                  <a:cubicBezTo>
                    <a:pt x="106121" y="50840"/>
                    <a:pt x="106371" y="51090"/>
                    <a:pt x="106371" y="51411"/>
                  </a:cubicBezTo>
                  <a:cubicBezTo>
                    <a:pt x="106371" y="51721"/>
                    <a:pt x="106109" y="51971"/>
                    <a:pt x="105799" y="51971"/>
                  </a:cubicBezTo>
                  <a:cubicBezTo>
                    <a:pt x="105490" y="51971"/>
                    <a:pt x="105239" y="51721"/>
                    <a:pt x="105239" y="51411"/>
                  </a:cubicBezTo>
                  <a:cubicBezTo>
                    <a:pt x="105239" y="51090"/>
                    <a:pt x="105490" y="50840"/>
                    <a:pt x="105799" y="50840"/>
                  </a:cubicBezTo>
                  <a:close/>
                  <a:moveTo>
                    <a:pt x="109538" y="50840"/>
                  </a:moveTo>
                  <a:cubicBezTo>
                    <a:pt x="109835" y="50840"/>
                    <a:pt x="110109" y="51090"/>
                    <a:pt x="110109" y="51411"/>
                  </a:cubicBezTo>
                  <a:cubicBezTo>
                    <a:pt x="110109" y="51709"/>
                    <a:pt x="109847" y="51971"/>
                    <a:pt x="109538" y="51971"/>
                  </a:cubicBezTo>
                  <a:cubicBezTo>
                    <a:pt x="109228" y="51971"/>
                    <a:pt x="108978" y="51721"/>
                    <a:pt x="108978" y="51411"/>
                  </a:cubicBezTo>
                  <a:cubicBezTo>
                    <a:pt x="108978" y="51090"/>
                    <a:pt x="109228" y="50840"/>
                    <a:pt x="109538" y="50840"/>
                  </a:cubicBezTo>
                  <a:close/>
                  <a:moveTo>
                    <a:pt x="113264" y="50840"/>
                  </a:moveTo>
                  <a:cubicBezTo>
                    <a:pt x="113574" y="50840"/>
                    <a:pt x="113824" y="51090"/>
                    <a:pt x="113824" y="51411"/>
                  </a:cubicBezTo>
                  <a:cubicBezTo>
                    <a:pt x="113824" y="51721"/>
                    <a:pt x="113574" y="51971"/>
                    <a:pt x="113264" y="51971"/>
                  </a:cubicBezTo>
                  <a:cubicBezTo>
                    <a:pt x="112943" y="51971"/>
                    <a:pt x="112693" y="51721"/>
                    <a:pt x="112693" y="51411"/>
                  </a:cubicBezTo>
                  <a:cubicBezTo>
                    <a:pt x="112693" y="51090"/>
                    <a:pt x="112943" y="50840"/>
                    <a:pt x="113264" y="50840"/>
                  </a:cubicBezTo>
                  <a:close/>
                  <a:moveTo>
                    <a:pt x="116991" y="50840"/>
                  </a:moveTo>
                  <a:cubicBezTo>
                    <a:pt x="117289" y="50840"/>
                    <a:pt x="117562" y="51090"/>
                    <a:pt x="117562" y="51411"/>
                  </a:cubicBezTo>
                  <a:cubicBezTo>
                    <a:pt x="117562" y="51709"/>
                    <a:pt x="117312" y="51971"/>
                    <a:pt x="116991" y="51971"/>
                  </a:cubicBezTo>
                  <a:cubicBezTo>
                    <a:pt x="116681" y="51971"/>
                    <a:pt x="116431" y="51721"/>
                    <a:pt x="116431" y="51411"/>
                  </a:cubicBezTo>
                  <a:cubicBezTo>
                    <a:pt x="116431" y="51090"/>
                    <a:pt x="116681" y="50840"/>
                    <a:pt x="116991" y="50840"/>
                  </a:cubicBezTo>
                  <a:close/>
                  <a:moveTo>
                    <a:pt x="120718" y="50840"/>
                  </a:moveTo>
                  <a:cubicBezTo>
                    <a:pt x="121027" y="50840"/>
                    <a:pt x="121277" y="51090"/>
                    <a:pt x="121277" y="51411"/>
                  </a:cubicBezTo>
                  <a:cubicBezTo>
                    <a:pt x="121277" y="51721"/>
                    <a:pt x="121027" y="51971"/>
                    <a:pt x="120718" y="51971"/>
                  </a:cubicBezTo>
                  <a:cubicBezTo>
                    <a:pt x="120408" y="51971"/>
                    <a:pt x="120146" y="51721"/>
                    <a:pt x="120146" y="51411"/>
                  </a:cubicBezTo>
                  <a:cubicBezTo>
                    <a:pt x="120146" y="51090"/>
                    <a:pt x="120420" y="50840"/>
                    <a:pt x="120718" y="50840"/>
                  </a:cubicBezTo>
                  <a:close/>
                  <a:moveTo>
                    <a:pt x="124456" y="50840"/>
                  </a:moveTo>
                  <a:cubicBezTo>
                    <a:pt x="124754" y="50840"/>
                    <a:pt x="125016" y="51090"/>
                    <a:pt x="125016" y="51411"/>
                  </a:cubicBezTo>
                  <a:cubicBezTo>
                    <a:pt x="125016" y="51709"/>
                    <a:pt x="124766" y="51971"/>
                    <a:pt x="124456" y="51971"/>
                  </a:cubicBezTo>
                  <a:cubicBezTo>
                    <a:pt x="124135" y="51971"/>
                    <a:pt x="123885" y="51721"/>
                    <a:pt x="123885" y="51411"/>
                  </a:cubicBezTo>
                  <a:cubicBezTo>
                    <a:pt x="123885" y="51090"/>
                    <a:pt x="124135" y="50840"/>
                    <a:pt x="124456" y="50840"/>
                  </a:cubicBezTo>
                  <a:close/>
                  <a:moveTo>
                    <a:pt x="128171" y="50840"/>
                  </a:moveTo>
                  <a:cubicBezTo>
                    <a:pt x="128480" y="50840"/>
                    <a:pt x="128742" y="51090"/>
                    <a:pt x="128742" y="51411"/>
                  </a:cubicBezTo>
                  <a:cubicBezTo>
                    <a:pt x="128742" y="51721"/>
                    <a:pt x="128480" y="51971"/>
                    <a:pt x="128171" y="51971"/>
                  </a:cubicBezTo>
                  <a:cubicBezTo>
                    <a:pt x="127861" y="51971"/>
                    <a:pt x="127611" y="51721"/>
                    <a:pt x="127611" y="51411"/>
                  </a:cubicBezTo>
                  <a:cubicBezTo>
                    <a:pt x="127611" y="51090"/>
                    <a:pt x="127861" y="50840"/>
                    <a:pt x="128171" y="50840"/>
                  </a:cubicBezTo>
                  <a:close/>
                  <a:moveTo>
                    <a:pt x="131898" y="50840"/>
                  </a:moveTo>
                  <a:cubicBezTo>
                    <a:pt x="132195" y="50840"/>
                    <a:pt x="132457" y="51090"/>
                    <a:pt x="132457" y="51411"/>
                  </a:cubicBezTo>
                  <a:cubicBezTo>
                    <a:pt x="132457" y="51709"/>
                    <a:pt x="132207" y="51971"/>
                    <a:pt x="131898" y="51971"/>
                  </a:cubicBezTo>
                  <a:cubicBezTo>
                    <a:pt x="131600" y="51971"/>
                    <a:pt x="131326" y="51721"/>
                    <a:pt x="131326" y="51411"/>
                  </a:cubicBezTo>
                  <a:cubicBezTo>
                    <a:pt x="131338" y="51090"/>
                    <a:pt x="131576" y="50840"/>
                    <a:pt x="131898" y="50840"/>
                  </a:cubicBezTo>
                  <a:close/>
                  <a:moveTo>
                    <a:pt x="135624" y="50840"/>
                  </a:moveTo>
                  <a:cubicBezTo>
                    <a:pt x="135946" y="50840"/>
                    <a:pt x="136196" y="51090"/>
                    <a:pt x="136196" y="51411"/>
                  </a:cubicBezTo>
                  <a:cubicBezTo>
                    <a:pt x="136196" y="51721"/>
                    <a:pt x="135934" y="51971"/>
                    <a:pt x="135624" y="51971"/>
                  </a:cubicBezTo>
                  <a:cubicBezTo>
                    <a:pt x="135315" y="51971"/>
                    <a:pt x="135065" y="51721"/>
                    <a:pt x="135065" y="51411"/>
                  </a:cubicBezTo>
                  <a:cubicBezTo>
                    <a:pt x="135065" y="51090"/>
                    <a:pt x="135315" y="50840"/>
                    <a:pt x="135624" y="50840"/>
                  </a:cubicBezTo>
                  <a:close/>
                  <a:moveTo>
                    <a:pt x="139351" y="50840"/>
                  </a:moveTo>
                  <a:cubicBezTo>
                    <a:pt x="139649" y="50840"/>
                    <a:pt x="139910" y="51090"/>
                    <a:pt x="139910" y="51411"/>
                  </a:cubicBezTo>
                  <a:cubicBezTo>
                    <a:pt x="139910" y="51709"/>
                    <a:pt x="139660" y="51971"/>
                    <a:pt x="139351" y="51971"/>
                  </a:cubicBezTo>
                  <a:cubicBezTo>
                    <a:pt x="139053" y="51971"/>
                    <a:pt x="138779" y="51721"/>
                    <a:pt x="138779" y="51411"/>
                  </a:cubicBezTo>
                  <a:cubicBezTo>
                    <a:pt x="138803" y="51090"/>
                    <a:pt x="139041" y="50840"/>
                    <a:pt x="139351" y="50840"/>
                  </a:cubicBezTo>
                  <a:close/>
                  <a:moveTo>
                    <a:pt x="143089" y="50840"/>
                  </a:moveTo>
                  <a:cubicBezTo>
                    <a:pt x="143399" y="50840"/>
                    <a:pt x="143649" y="51090"/>
                    <a:pt x="143649" y="51411"/>
                  </a:cubicBezTo>
                  <a:cubicBezTo>
                    <a:pt x="143649" y="51721"/>
                    <a:pt x="143399" y="51971"/>
                    <a:pt x="143089" y="51971"/>
                  </a:cubicBezTo>
                  <a:cubicBezTo>
                    <a:pt x="142768" y="51971"/>
                    <a:pt x="142518" y="51721"/>
                    <a:pt x="142518" y="51411"/>
                  </a:cubicBezTo>
                  <a:cubicBezTo>
                    <a:pt x="142518" y="51090"/>
                    <a:pt x="142768" y="50840"/>
                    <a:pt x="143089" y="50840"/>
                  </a:cubicBezTo>
                  <a:close/>
                  <a:moveTo>
                    <a:pt x="146804" y="50840"/>
                  </a:moveTo>
                  <a:cubicBezTo>
                    <a:pt x="147102" y="50840"/>
                    <a:pt x="147376" y="51090"/>
                    <a:pt x="147376" y="51411"/>
                  </a:cubicBezTo>
                  <a:cubicBezTo>
                    <a:pt x="147376" y="51709"/>
                    <a:pt x="147114" y="51971"/>
                    <a:pt x="146804" y="51971"/>
                  </a:cubicBezTo>
                  <a:cubicBezTo>
                    <a:pt x="146495" y="51971"/>
                    <a:pt x="146245" y="51721"/>
                    <a:pt x="146245" y="51411"/>
                  </a:cubicBezTo>
                  <a:cubicBezTo>
                    <a:pt x="146257" y="51090"/>
                    <a:pt x="146495" y="50840"/>
                    <a:pt x="146804" y="50840"/>
                  </a:cubicBezTo>
                  <a:close/>
                  <a:moveTo>
                    <a:pt x="150543" y="50840"/>
                  </a:moveTo>
                  <a:cubicBezTo>
                    <a:pt x="150852" y="50840"/>
                    <a:pt x="151102" y="51090"/>
                    <a:pt x="151102" y="51411"/>
                  </a:cubicBezTo>
                  <a:cubicBezTo>
                    <a:pt x="151102" y="51721"/>
                    <a:pt x="150852" y="51971"/>
                    <a:pt x="150543" y="51971"/>
                  </a:cubicBezTo>
                  <a:cubicBezTo>
                    <a:pt x="150233" y="51971"/>
                    <a:pt x="149971" y="51721"/>
                    <a:pt x="149971" y="51411"/>
                  </a:cubicBezTo>
                  <a:cubicBezTo>
                    <a:pt x="149971" y="51090"/>
                    <a:pt x="150233" y="50840"/>
                    <a:pt x="150543" y="50840"/>
                  </a:cubicBezTo>
                  <a:close/>
                  <a:moveTo>
                    <a:pt x="3405" y="52697"/>
                  </a:moveTo>
                  <a:cubicBezTo>
                    <a:pt x="3703" y="52697"/>
                    <a:pt x="3977" y="52959"/>
                    <a:pt x="3977" y="53269"/>
                  </a:cubicBezTo>
                  <a:cubicBezTo>
                    <a:pt x="3977" y="53566"/>
                    <a:pt x="3727" y="53828"/>
                    <a:pt x="3405" y="53828"/>
                  </a:cubicBezTo>
                  <a:cubicBezTo>
                    <a:pt x="3096" y="53828"/>
                    <a:pt x="2846" y="53578"/>
                    <a:pt x="2846" y="53269"/>
                  </a:cubicBezTo>
                  <a:cubicBezTo>
                    <a:pt x="2858" y="52971"/>
                    <a:pt x="3096" y="52697"/>
                    <a:pt x="3405" y="52697"/>
                  </a:cubicBezTo>
                  <a:close/>
                  <a:moveTo>
                    <a:pt x="7132" y="52697"/>
                  </a:moveTo>
                  <a:cubicBezTo>
                    <a:pt x="7430" y="52697"/>
                    <a:pt x="7692" y="52959"/>
                    <a:pt x="7692" y="53269"/>
                  </a:cubicBezTo>
                  <a:cubicBezTo>
                    <a:pt x="7692" y="53566"/>
                    <a:pt x="7442" y="53828"/>
                    <a:pt x="7132" y="53828"/>
                  </a:cubicBezTo>
                  <a:cubicBezTo>
                    <a:pt x="6834" y="53828"/>
                    <a:pt x="6560" y="53578"/>
                    <a:pt x="6560" y="53269"/>
                  </a:cubicBezTo>
                  <a:cubicBezTo>
                    <a:pt x="6560" y="52959"/>
                    <a:pt x="6822" y="52697"/>
                    <a:pt x="7132" y="52697"/>
                  </a:cubicBezTo>
                  <a:close/>
                  <a:moveTo>
                    <a:pt x="10871" y="52697"/>
                  </a:moveTo>
                  <a:cubicBezTo>
                    <a:pt x="11168" y="52697"/>
                    <a:pt x="11430" y="52959"/>
                    <a:pt x="11430" y="53269"/>
                  </a:cubicBezTo>
                  <a:cubicBezTo>
                    <a:pt x="11430" y="53566"/>
                    <a:pt x="11180" y="53828"/>
                    <a:pt x="10871" y="53828"/>
                  </a:cubicBezTo>
                  <a:cubicBezTo>
                    <a:pt x="10573" y="53828"/>
                    <a:pt x="10299" y="53578"/>
                    <a:pt x="10299" y="53269"/>
                  </a:cubicBezTo>
                  <a:cubicBezTo>
                    <a:pt x="10299" y="52959"/>
                    <a:pt x="10549" y="52697"/>
                    <a:pt x="10871" y="52697"/>
                  </a:cubicBezTo>
                  <a:close/>
                  <a:moveTo>
                    <a:pt x="14585" y="52697"/>
                  </a:moveTo>
                  <a:cubicBezTo>
                    <a:pt x="14883" y="52697"/>
                    <a:pt x="15157" y="52959"/>
                    <a:pt x="15157" y="53269"/>
                  </a:cubicBezTo>
                  <a:cubicBezTo>
                    <a:pt x="15157" y="53566"/>
                    <a:pt x="14895" y="53828"/>
                    <a:pt x="14585" y="53828"/>
                  </a:cubicBezTo>
                  <a:cubicBezTo>
                    <a:pt x="14288" y="53828"/>
                    <a:pt x="14014" y="53578"/>
                    <a:pt x="14014" y="53269"/>
                  </a:cubicBezTo>
                  <a:cubicBezTo>
                    <a:pt x="14014" y="52959"/>
                    <a:pt x="14276" y="52697"/>
                    <a:pt x="14585" y="52697"/>
                  </a:cubicBezTo>
                  <a:close/>
                  <a:moveTo>
                    <a:pt x="18324" y="52697"/>
                  </a:moveTo>
                  <a:cubicBezTo>
                    <a:pt x="18622" y="52697"/>
                    <a:pt x="18883" y="52959"/>
                    <a:pt x="18883" y="53269"/>
                  </a:cubicBezTo>
                  <a:cubicBezTo>
                    <a:pt x="18883" y="53566"/>
                    <a:pt x="18633" y="53828"/>
                    <a:pt x="18324" y="53828"/>
                  </a:cubicBezTo>
                  <a:cubicBezTo>
                    <a:pt x="18026" y="53828"/>
                    <a:pt x="17752" y="53578"/>
                    <a:pt x="17752" y="53269"/>
                  </a:cubicBezTo>
                  <a:cubicBezTo>
                    <a:pt x="17752" y="52959"/>
                    <a:pt x="18014" y="52697"/>
                    <a:pt x="18324" y="52697"/>
                  </a:cubicBezTo>
                  <a:close/>
                  <a:moveTo>
                    <a:pt x="22039" y="52697"/>
                  </a:moveTo>
                  <a:cubicBezTo>
                    <a:pt x="22336" y="52697"/>
                    <a:pt x="22610" y="52959"/>
                    <a:pt x="22610" y="53269"/>
                  </a:cubicBezTo>
                  <a:cubicBezTo>
                    <a:pt x="22610" y="53566"/>
                    <a:pt x="22360" y="53828"/>
                    <a:pt x="22039" y="53828"/>
                  </a:cubicBezTo>
                  <a:cubicBezTo>
                    <a:pt x="21729" y="53828"/>
                    <a:pt x="21479" y="53578"/>
                    <a:pt x="21479" y="53269"/>
                  </a:cubicBezTo>
                  <a:cubicBezTo>
                    <a:pt x="21479" y="52959"/>
                    <a:pt x="21729" y="52697"/>
                    <a:pt x="22039" y="52697"/>
                  </a:cubicBezTo>
                  <a:close/>
                  <a:moveTo>
                    <a:pt x="25777" y="52697"/>
                  </a:moveTo>
                  <a:cubicBezTo>
                    <a:pt x="26075" y="52697"/>
                    <a:pt x="26349" y="52959"/>
                    <a:pt x="26349" y="53269"/>
                  </a:cubicBezTo>
                  <a:cubicBezTo>
                    <a:pt x="26349" y="53566"/>
                    <a:pt x="26087" y="53828"/>
                    <a:pt x="25777" y="53828"/>
                  </a:cubicBezTo>
                  <a:cubicBezTo>
                    <a:pt x="25468" y="53828"/>
                    <a:pt x="25206" y="53578"/>
                    <a:pt x="25206" y="53269"/>
                  </a:cubicBezTo>
                  <a:cubicBezTo>
                    <a:pt x="25206" y="52959"/>
                    <a:pt x="25468" y="52697"/>
                    <a:pt x="25777" y="52697"/>
                  </a:cubicBezTo>
                  <a:close/>
                  <a:moveTo>
                    <a:pt x="29504" y="52697"/>
                  </a:moveTo>
                  <a:cubicBezTo>
                    <a:pt x="29801" y="52697"/>
                    <a:pt x="30063" y="52959"/>
                    <a:pt x="30063" y="53269"/>
                  </a:cubicBezTo>
                  <a:cubicBezTo>
                    <a:pt x="30063" y="53566"/>
                    <a:pt x="29813" y="53828"/>
                    <a:pt x="29504" y="53828"/>
                  </a:cubicBezTo>
                  <a:cubicBezTo>
                    <a:pt x="29182" y="53828"/>
                    <a:pt x="28932" y="53578"/>
                    <a:pt x="28932" y="53269"/>
                  </a:cubicBezTo>
                  <a:cubicBezTo>
                    <a:pt x="28932" y="52959"/>
                    <a:pt x="29182" y="52697"/>
                    <a:pt x="29504" y="52697"/>
                  </a:cubicBezTo>
                  <a:close/>
                  <a:moveTo>
                    <a:pt x="33230" y="52697"/>
                  </a:moveTo>
                  <a:cubicBezTo>
                    <a:pt x="33528" y="52697"/>
                    <a:pt x="33802" y="52959"/>
                    <a:pt x="33802" y="53269"/>
                  </a:cubicBezTo>
                  <a:cubicBezTo>
                    <a:pt x="33802" y="53566"/>
                    <a:pt x="33552" y="53828"/>
                    <a:pt x="33230" y="53828"/>
                  </a:cubicBezTo>
                  <a:cubicBezTo>
                    <a:pt x="32921" y="53828"/>
                    <a:pt x="32671" y="53578"/>
                    <a:pt x="32671" y="53269"/>
                  </a:cubicBezTo>
                  <a:cubicBezTo>
                    <a:pt x="32671" y="52959"/>
                    <a:pt x="32921" y="52697"/>
                    <a:pt x="33230" y="52697"/>
                  </a:cubicBezTo>
                  <a:close/>
                  <a:moveTo>
                    <a:pt x="36957" y="52697"/>
                  </a:moveTo>
                  <a:cubicBezTo>
                    <a:pt x="37255" y="52697"/>
                    <a:pt x="37517" y="52959"/>
                    <a:pt x="37517" y="53269"/>
                  </a:cubicBezTo>
                  <a:cubicBezTo>
                    <a:pt x="37517" y="53566"/>
                    <a:pt x="37267" y="53828"/>
                    <a:pt x="36957" y="53828"/>
                  </a:cubicBezTo>
                  <a:cubicBezTo>
                    <a:pt x="36648" y="53828"/>
                    <a:pt x="36386" y="53578"/>
                    <a:pt x="36386" y="53269"/>
                  </a:cubicBezTo>
                  <a:cubicBezTo>
                    <a:pt x="36409" y="52971"/>
                    <a:pt x="36648" y="52697"/>
                    <a:pt x="36957" y="52697"/>
                  </a:cubicBezTo>
                  <a:close/>
                  <a:moveTo>
                    <a:pt x="40672" y="52697"/>
                  </a:moveTo>
                  <a:cubicBezTo>
                    <a:pt x="40970" y="52697"/>
                    <a:pt x="41243" y="52959"/>
                    <a:pt x="41243" y="53269"/>
                  </a:cubicBezTo>
                  <a:cubicBezTo>
                    <a:pt x="41243" y="53566"/>
                    <a:pt x="40993" y="53828"/>
                    <a:pt x="40672" y="53828"/>
                  </a:cubicBezTo>
                  <a:cubicBezTo>
                    <a:pt x="40374" y="53828"/>
                    <a:pt x="40112" y="53578"/>
                    <a:pt x="40112" y="53269"/>
                  </a:cubicBezTo>
                  <a:cubicBezTo>
                    <a:pt x="40112" y="52959"/>
                    <a:pt x="40362" y="52697"/>
                    <a:pt x="40672" y="52697"/>
                  </a:cubicBezTo>
                  <a:close/>
                  <a:moveTo>
                    <a:pt x="44410" y="52697"/>
                  </a:moveTo>
                  <a:cubicBezTo>
                    <a:pt x="44708" y="52697"/>
                    <a:pt x="44982" y="52959"/>
                    <a:pt x="44982" y="53269"/>
                  </a:cubicBezTo>
                  <a:cubicBezTo>
                    <a:pt x="44982" y="53566"/>
                    <a:pt x="44720" y="53828"/>
                    <a:pt x="44410" y="53828"/>
                  </a:cubicBezTo>
                  <a:cubicBezTo>
                    <a:pt x="44113" y="53828"/>
                    <a:pt x="43851" y="53578"/>
                    <a:pt x="43851" y="53269"/>
                  </a:cubicBezTo>
                  <a:cubicBezTo>
                    <a:pt x="43851" y="52959"/>
                    <a:pt x="44101" y="52697"/>
                    <a:pt x="44410" y="52697"/>
                  </a:cubicBezTo>
                  <a:close/>
                  <a:moveTo>
                    <a:pt x="48137" y="52697"/>
                  </a:moveTo>
                  <a:cubicBezTo>
                    <a:pt x="48435" y="52697"/>
                    <a:pt x="48697" y="52959"/>
                    <a:pt x="48697" y="53269"/>
                  </a:cubicBezTo>
                  <a:cubicBezTo>
                    <a:pt x="48697" y="53566"/>
                    <a:pt x="48447" y="53828"/>
                    <a:pt x="48137" y="53828"/>
                  </a:cubicBezTo>
                  <a:cubicBezTo>
                    <a:pt x="47839" y="53828"/>
                    <a:pt x="47566" y="53578"/>
                    <a:pt x="47566" y="53269"/>
                  </a:cubicBezTo>
                  <a:cubicBezTo>
                    <a:pt x="47566" y="52959"/>
                    <a:pt x="47839" y="52697"/>
                    <a:pt x="48137" y="52697"/>
                  </a:cubicBezTo>
                  <a:close/>
                  <a:moveTo>
                    <a:pt x="51864" y="52697"/>
                  </a:moveTo>
                  <a:cubicBezTo>
                    <a:pt x="52161" y="52697"/>
                    <a:pt x="52435" y="52959"/>
                    <a:pt x="52435" y="53269"/>
                  </a:cubicBezTo>
                  <a:cubicBezTo>
                    <a:pt x="52435" y="53566"/>
                    <a:pt x="52185" y="53828"/>
                    <a:pt x="51864" y="53828"/>
                  </a:cubicBezTo>
                  <a:cubicBezTo>
                    <a:pt x="51566" y="53828"/>
                    <a:pt x="51304" y="53578"/>
                    <a:pt x="51304" y="53269"/>
                  </a:cubicBezTo>
                  <a:cubicBezTo>
                    <a:pt x="51304" y="52959"/>
                    <a:pt x="51554" y="52697"/>
                    <a:pt x="51864" y="52697"/>
                  </a:cubicBezTo>
                  <a:close/>
                  <a:moveTo>
                    <a:pt x="55602" y="52697"/>
                  </a:moveTo>
                  <a:cubicBezTo>
                    <a:pt x="55900" y="52697"/>
                    <a:pt x="56174" y="52959"/>
                    <a:pt x="56174" y="53269"/>
                  </a:cubicBezTo>
                  <a:cubicBezTo>
                    <a:pt x="56174" y="53566"/>
                    <a:pt x="55912" y="53828"/>
                    <a:pt x="55602" y="53828"/>
                  </a:cubicBezTo>
                  <a:cubicBezTo>
                    <a:pt x="55293" y="53828"/>
                    <a:pt x="55043" y="53578"/>
                    <a:pt x="55043" y="53269"/>
                  </a:cubicBezTo>
                  <a:cubicBezTo>
                    <a:pt x="55043" y="52959"/>
                    <a:pt x="55293" y="52697"/>
                    <a:pt x="55602" y="52697"/>
                  </a:cubicBezTo>
                  <a:close/>
                  <a:moveTo>
                    <a:pt x="59329" y="52697"/>
                  </a:moveTo>
                  <a:cubicBezTo>
                    <a:pt x="59627" y="52697"/>
                    <a:pt x="59889" y="52959"/>
                    <a:pt x="59889" y="53269"/>
                  </a:cubicBezTo>
                  <a:cubicBezTo>
                    <a:pt x="59889" y="53566"/>
                    <a:pt x="59639" y="53828"/>
                    <a:pt x="59329" y="53828"/>
                  </a:cubicBezTo>
                  <a:cubicBezTo>
                    <a:pt x="59008" y="53828"/>
                    <a:pt x="58757" y="53578"/>
                    <a:pt x="58757" y="53269"/>
                  </a:cubicBezTo>
                  <a:cubicBezTo>
                    <a:pt x="58757" y="52959"/>
                    <a:pt x="59008" y="52697"/>
                    <a:pt x="59329" y="52697"/>
                  </a:cubicBezTo>
                  <a:close/>
                  <a:moveTo>
                    <a:pt x="63056" y="52697"/>
                  </a:moveTo>
                  <a:cubicBezTo>
                    <a:pt x="63353" y="52697"/>
                    <a:pt x="63627" y="52959"/>
                    <a:pt x="63627" y="53269"/>
                  </a:cubicBezTo>
                  <a:cubicBezTo>
                    <a:pt x="63627" y="53566"/>
                    <a:pt x="63377" y="53828"/>
                    <a:pt x="63056" y="53828"/>
                  </a:cubicBezTo>
                  <a:cubicBezTo>
                    <a:pt x="62746" y="53828"/>
                    <a:pt x="62496" y="53578"/>
                    <a:pt x="62496" y="53269"/>
                  </a:cubicBezTo>
                  <a:cubicBezTo>
                    <a:pt x="62496" y="52959"/>
                    <a:pt x="62746" y="52697"/>
                    <a:pt x="63056" y="52697"/>
                  </a:cubicBezTo>
                  <a:close/>
                  <a:moveTo>
                    <a:pt x="66782" y="52697"/>
                  </a:moveTo>
                  <a:cubicBezTo>
                    <a:pt x="67080" y="52697"/>
                    <a:pt x="67342" y="52959"/>
                    <a:pt x="67342" y="53269"/>
                  </a:cubicBezTo>
                  <a:cubicBezTo>
                    <a:pt x="67342" y="53566"/>
                    <a:pt x="67092" y="53828"/>
                    <a:pt x="66782" y="53828"/>
                  </a:cubicBezTo>
                  <a:cubicBezTo>
                    <a:pt x="66473" y="53828"/>
                    <a:pt x="66211" y="53578"/>
                    <a:pt x="66211" y="53269"/>
                  </a:cubicBezTo>
                  <a:cubicBezTo>
                    <a:pt x="66211" y="52959"/>
                    <a:pt x="66473" y="52697"/>
                    <a:pt x="66782" y="52697"/>
                  </a:cubicBezTo>
                  <a:close/>
                  <a:moveTo>
                    <a:pt x="70509" y="52697"/>
                  </a:moveTo>
                  <a:cubicBezTo>
                    <a:pt x="70807" y="52697"/>
                    <a:pt x="71080" y="52959"/>
                    <a:pt x="71080" y="53269"/>
                  </a:cubicBezTo>
                  <a:cubicBezTo>
                    <a:pt x="71080" y="53566"/>
                    <a:pt x="70830" y="53828"/>
                    <a:pt x="70509" y="53828"/>
                  </a:cubicBezTo>
                  <a:cubicBezTo>
                    <a:pt x="70199" y="53828"/>
                    <a:pt x="69949" y="53578"/>
                    <a:pt x="69949" y="53269"/>
                  </a:cubicBezTo>
                  <a:cubicBezTo>
                    <a:pt x="69949" y="52971"/>
                    <a:pt x="70199" y="52697"/>
                    <a:pt x="70509" y="52697"/>
                  </a:cubicBezTo>
                  <a:close/>
                  <a:moveTo>
                    <a:pt x="74236" y="52697"/>
                  </a:moveTo>
                  <a:cubicBezTo>
                    <a:pt x="74533" y="52697"/>
                    <a:pt x="74795" y="52959"/>
                    <a:pt x="74795" y="53269"/>
                  </a:cubicBezTo>
                  <a:cubicBezTo>
                    <a:pt x="74795" y="53566"/>
                    <a:pt x="74545" y="53828"/>
                    <a:pt x="74236" y="53828"/>
                  </a:cubicBezTo>
                  <a:cubicBezTo>
                    <a:pt x="73938" y="53828"/>
                    <a:pt x="73676" y="53578"/>
                    <a:pt x="73676" y="53269"/>
                  </a:cubicBezTo>
                  <a:cubicBezTo>
                    <a:pt x="73676" y="52959"/>
                    <a:pt x="73926" y="52697"/>
                    <a:pt x="74236" y="52697"/>
                  </a:cubicBezTo>
                  <a:close/>
                  <a:moveTo>
                    <a:pt x="77855" y="52697"/>
                  </a:moveTo>
                  <a:cubicBezTo>
                    <a:pt x="78153" y="52697"/>
                    <a:pt x="78415" y="52959"/>
                    <a:pt x="78415" y="53269"/>
                  </a:cubicBezTo>
                  <a:cubicBezTo>
                    <a:pt x="78415" y="53566"/>
                    <a:pt x="78165" y="53828"/>
                    <a:pt x="77855" y="53828"/>
                  </a:cubicBezTo>
                  <a:cubicBezTo>
                    <a:pt x="77546" y="53828"/>
                    <a:pt x="77284" y="53578"/>
                    <a:pt x="77284" y="53269"/>
                  </a:cubicBezTo>
                  <a:cubicBezTo>
                    <a:pt x="77284" y="52959"/>
                    <a:pt x="77546" y="52697"/>
                    <a:pt x="77855" y="52697"/>
                  </a:cubicBezTo>
                  <a:close/>
                  <a:moveTo>
                    <a:pt x="81570" y="52697"/>
                  </a:moveTo>
                  <a:cubicBezTo>
                    <a:pt x="81868" y="52697"/>
                    <a:pt x="82141" y="52959"/>
                    <a:pt x="82141" y="53269"/>
                  </a:cubicBezTo>
                  <a:cubicBezTo>
                    <a:pt x="82141" y="53566"/>
                    <a:pt x="81879" y="53828"/>
                    <a:pt x="81570" y="53828"/>
                  </a:cubicBezTo>
                  <a:cubicBezTo>
                    <a:pt x="81260" y="53828"/>
                    <a:pt x="81010" y="53578"/>
                    <a:pt x="81010" y="53269"/>
                  </a:cubicBezTo>
                  <a:cubicBezTo>
                    <a:pt x="81010" y="52959"/>
                    <a:pt x="81260" y="52697"/>
                    <a:pt x="81570" y="52697"/>
                  </a:cubicBezTo>
                  <a:close/>
                  <a:moveTo>
                    <a:pt x="85308" y="52697"/>
                  </a:moveTo>
                  <a:cubicBezTo>
                    <a:pt x="85606" y="52697"/>
                    <a:pt x="85880" y="52959"/>
                    <a:pt x="85880" y="53269"/>
                  </a:cubicBezTo>
                  <a:cubicBezTo>
                    <a:pt x="85880" y="53566"/>
                    <a:pt x="85618" y="53828"/>
                    <a:pt x="85308" y="53828"/>
                  </a:cubicBezTo>
                  <a:cubicBezTo>
                    <a:pt x="84999" y="53828"/>
                    <a:pt x="84749" y="53578"/>
                    <a:pt x="84749" y="53269"/>
                  </a:cubicBezTo>
                  <a:cubicBezTo>
                    <a:pt x="84749" y="52959"/>
                    <a:pt x="84999" y="52697"/>
                    <a:pt x="85308" y="52697"/>
                  </a:cubicBezTo>
                  <a:close/>
                  <a:moveTo>
                    <a:pt x="89035" y="52697"/>
                  </a:moveTo>
                  <a:cubicBezTo>
                    <a:pt x="89333" y="52697"/>
                    <a:pt x="89595" y="52959"/>
                    <a:pt x="89595" y="53269"/>
                  </a:cubicBezTo>
                  <a:cubicBezTo>
                    <a:pt x="89595" y="53566"/>
                    <a:pt x="89345" y="53828"/>
                    <a:pt x="89035" y="53828"/>
                  </a:cubicBezTo>
                  <a:cubicBezTo>
                    <a:pt x="88714" y="53828"/>
                    <a:pt x="88464" y="53578"/>
                    <a:pt x="88464" y="53269"/>
                  </a:cubicBezTo>
                  <a:cubicBezTo>
                    <a:pt x="88464" y="52959"/>
                    <a:pt x="88714" y="52697"/>
                    <a:pt x="89035" y="52697"/>
                  </a:cubicBezTo>
                  <a:close/>
                  <a:moveTo>
                    <a:pt x="92762" y="52697"/>
                  </a:moveTo>
                  <a:cubicBezTo>
                    <a:pt x="93059" y="52697"/>
                    <a:pt x="93333" y="52959"/>
                    <a:pt x="93333" y="53269"/>
                  </a:cubicBezTo>
                  <a:cubicBezTo>
                    <a:pt x="93333" y="53566"/>
                    <a:pt x="93071" y="53828"/>
                    <a:pt x="92762" y="53828"/>
                  </a:cubicBezTo>
                  <a:cubicBezTo>
                    <a:pt x="92452" y="53828"/>
                    <a:pt x="92202" y="53578"/>
                    <a:pt x="92202" y="53269"/>
                  </a:cubicBezTo>
                  <a:cubicBezTo>
                    <a:pt x="92202" y="52971"/>
                    <a:pt x="92452" y="52697"/>
                    <a:pt x="92762" y="52697"/>
                  </a:cubicBezTo>
                  <a:close/>
                  <a:moveTo>
                    <a:pt x="96488" y="52697"/>
                  </a:moveTo>
                  <a:cubicBezTo>
                    <a:pt x="96786" y="52697"/>
                    <a:pt x="97048" y="52959"/>
                    <a:pt x="97048" y="53269"/>
                  </a:cubicBezTo>
                  <a:cubicBezTo>
                    <a:pt x="97048" y="53566"/>
                    <a:pt x="96798" y="53828"/>
                    <a:pt x="96488" y="53828"/>
                  </a:cubicBezTo>
                  <a:cubicBezTo>
                    <a:pt x="96191" y="53828"/>
                    <a:pt x="95917" y="53578"/>
                    <a:pt x="95917" y="53269"/>
                  </a:cubicBezTo>
                  <a:cubicBezTo>
                    <a:pt x="95917" y="52971"/>
                    <a:pt x="96179" y="52697"/>
                    <a:pt x="96488" y="52697"/>
                  </a:cubicBezTo>
                  <a:close/>
                  <a:moveTo>
                    <a:pt x="100203" y="52697"/>
                  </a:moveTo>
                  <a:cubicBezTo>
                    <a:pt x="100501" y="52697"/>
                    <a:pt x="100775" y="52959"/>
                    <a:pt x="100775" y="53269"/>
                  </a:cubicBezTo>
                  <a:cubicBezTo>
                    <a:pt x="100775" y="53566"/>
                    <a:pt x="100513" y="53828"/>
                    <a:pt x="100203" y="53828"/>
                  </a:cubicBezTo>
                  <a:cubicBezTo>
                    <a:pt x="99905" y="53828"/>
                    <a:pt x="99644" y="53578"/>
                    <a:pt x="99644" y="53269"/>
                  </a:cubicBezTo>
                  <a:cubicBezTo>
                    <a:pt x="99644" y="52959"/>
                    <a:pt x="99894" y="52697"/>
                    <a:pt x="100203" y="52697"/>
                  </a:cubicBezTo>
                  <a:close/>
                  <a:moveTo>
                    <a:pt x="103942" y="52697"/>
                  </a:moveTo>
                  <a:cubicBezTo>
                    <a:pt x="104239" y="52697"/>
                    <a:pt x="104513" y="52959"/>
                    <a:pt x="104513" y="53269"/>
                  </a:cubicBezTo>
                  <a:cubicBezTo>
                    <a:pt x="104513" y="53566"/>
                    <a:pt x="104251" y="53828"/>
                    <a:pt x="103942" y="53828"/>
                  </a:cubicBezTo>
                  <a:cubicBezTo>
                    <a:pt x="103644" y="53828"/>
                    <a:pt x="103382" y="53578"/>
                    <a:pt x="103382" y="53269"/>
                  </a:cubicBezTo>
                  <a:cubicBezTo>
                    <a:pt x="103382" y="52959"/>
                    <a:pt x="103632" y="52697"/>
                    <a:pt x="103942" y="52697"/>
                  </a:cubicBezTo>
                  <a:close/>
                  <a:moveTo>
                    <a:pt x="107668" y="52697"/>
                  </a:moveTo>
                  <a:cubicBezTo>
                    <a:pt x="107966" y="52697"/>
                    <a:pt x="108228" y="52959"/>
                    <a:pt x="108228" y="53269"/>
                  </a:cubicBezTo>
                  <a:cubicBezTo>
                    <a:pt x="108228" y="53566"/>
                    <a:pt x="107978" y="53828"/>
                    <a:pt x="107668" y="53828"/>
                  </a:cubicBezTo>
                  <a:cubicBezTo>
                    <a:pt x="107371" y="53828"/>
                    <a:pt x="107097" y="53578"/>
                    <a:pt x="107097" y="53269"/>
                  </a:cubicBezTo>
                  <a:cubicBezTo>
                    <a:pt x="107097" y="52959"/>
                    <a:pt x="107347" y="52697"/>
                    <a:pt x="107668" y="52697"/>
                  </a:cubicBezTo>
                  <a:close/>
                  <a:moveTo>
                    <a:pt x="111395" y="52697"/>
                  </a:moveTo>
                  <a:cubicBezTo>
                    <a:pt x="111693" y="52697"/>
                    <a:pt x="111967" y="52959"/>
                    <a:pt x="111967" y="53269"/>
                  </a:cubicBezTo>
                  <a:cubicBezTo>
                    <a:pt x="111967" y="53566"/>
                    <a:pt x="111705" y="53828"/>
                    <a:pt x="111395" y="53828"/>
                  </a:cubicBezTo>
                  <a:cubicBezTo>
                    <a:pt x="111085" y="53828"/>
                    <a:pt x="110835" y="53578"/>
                    <a:pt x="110835" y="53269"/>
                  </a:cubicBezTo>
                  <a:cubicBezTo>
                    <a:pt x="110835" y="52959"/>
                    <a:pt x="111085" y="52697"/>
                    <a:pt x="111395" y="52697"/>
                  </a:cubicBezTo>
                  <a:close/>
                  <a:moveTo>
                    <a:pt x="115122" y="52697"/>
                  </a:moveTo>
                  <a:cubicBezTo>
                    <a:pt x="115419" y="52697"/>
                    <a:pt x="115681" y="52959"/>
                    <a:pt x="115681" y="53269"/>
                  </a:cubicBezTo>
                  <a:cubicBezTo>
                    <a:pt x="115681" y="53566"/>
                    <a:pt x="115431" y="53828"/>
                    <a:pt x="115122" y="53828"/>
                  </a:cubicBezTo>
                  <a:cubicBezTo>
                    <a:pt x="114812" y="53828"/>
                    <a:pt x="114550" y="53578"/>
                    <a:pt x="114550" y="53269"/>
                  </a:cubicBezTo>
                  <a:cubicBezTo>
                    <a:pt x="114550" y="52959"/>
                    <a:pt x="114812" y="52697"/>
                    <a:pt x="115122" y="52697"/>
                  </a:cubicBezTo>
                  <a:close/>
                  <a:moveTo>
                    <a:pt x="118860" y="52697"/>
                  </a:moveTo>
                  <a:cubicBezTo>
                    <a:pt x="119158" y="52697"/>
                    <a:pt x="119420" y="52959"/>
                    <a:pt x="119420" y="53269"/>
                  </a:cubicBezTo>
                  <a:cubicBezTo>
                    <a:pt x="119420" y="53566"/>
                    <a:pt x="119170" y="53828"/>
                    <a:pt x="118860" y="53828"/>
                  </a:cubicBezTo>
                  <a:cubicBezTo>
                    <a:pt x="118539" y="53828"/>
                    <a:pt x="118289" y="53578"/>
                    <a:pt x="118289" y="53269"/>
                  </a:cubicBezTo>
                  <a:cubicBezTo>
                    <a:pt x="118289" y="52959"/>
                    <a:pt x="118539" y="52697"/>
                    <a:pt x="118860" y="52697"/>
                  </a:cubicBezTo>
                  <a:close/>
                  <a:moveTo>
                    <a:pt x="122575" y="52697"/>
                  </a:moveTo>
                  <a:cubicBezTo>
                    <a:pt x="122873" y="52697"/>
                    <a:pt x="123146" y="52959"/>
                    <a:pt x="123146" y="53269"/>
                  </a:cubicBezTo>
                  <a:cubicBezTo>
                    <a:pt x="123146" y="53566"/>
                    <a:pt x="122885" y="53828"/>
                    <a:pt x="122575" y="53828"/>
                  </a:cubicBezTo>
                  <a:cubicBezTo>
                    <a:pt x="122265" y="53828"/>
                    <a:pt x="122015" y="53578"/>
                    <a:pt x="122015" y="53269"/>
                  </a:cubicBezTo>
                  <a:cubicBezTo>
                    <a:pt x="122027" y="52971"/>
                    <a:pt x="122277" y="52697"/>
                    <a:pt x="122575" y="52697"/>
                  </a:cubicBezTo>
                  <a:close/>
                  <a:moveTo>
                    <a:pt x="126314" y="52697"/>
                  </a:moveTo>
                  <a:cubicBezTo>
                    <a:pt x="126611" y="52697"/>
                    <a:pt x="126873" y="52959"/>
                    <a:pt x="126873" y="53269"/>
                  </a:cubicBezTo>
                  <a:cubicBezTo>
                    <a:pt x="126873" y="53566"/>
                    <a:pt x="126623" y="53828"/>
                    <a:pt x="126314" y="53828"/>
                  </a:cubicBezTo>
                  <a:cubicBezTo>
                    <a:pt x="126004" y="53828"/>
                    <a:pt x="125742" y="53578"/>
                    <a:pt x="125742" y="53269"/>
                  </a:cubicBezTo>
                  <a:cubicBezTo>
                    <a:pt x="125742" y="52971"/>
                    <a:pt x="126004" y="52697"/>
                    <a:pt x="126314" y="52697"/>
                  </a:cubicBezTo>
                  <a:close/>
                  <a:moveTo>
                    <a:pt x="130028" y="52697"/>
                  </a:moveTo>
                  <a:cubicBezTo>
                    <a:pt x="130326" y="52697"/>
                    <a:pt x="130600" y="52959"/>
                    <a:pt x="130600" y="53269"/>
                  </a:cubicBezTo>
                  <a:cubicBezTo>
                    <a:pt x="130600" y="53566"/>
                    <a:pt x="130350" y="53828"/>
                    <a:pt x="130028" y="53828"/>
                  </a:cubicBezTo>
                  <a:cubicBezTo>
                    <a:pt x="129731" y="53828"/>
                    <a:pt x="129469" y="53578"/>
                    <a:pt x="129469" y="53269"/>
                  </a:cubicBezTo>
                  <a:cubicBezTo>
                    <a:pt x="129469" y="52959"/>
                    <a:pt x="129719" y="52697"/>
                    <a:pt x="130028" y="52697"/>
                  </a:cubicBezTo>
                  <a:close/>
                  <a:moveTo>
                    <a:pt x="133767" y="52697"/>
                  </a:moveTo>
                  <a:cubicBezTo>
                    <a:pt x="134065" y="52697"/>
                    <a:pt x="134326" y="52959"/>
                    <a:pt x="134326" y="53269"/>
                  </a:cubicBezTo>
                  <a:cubicBezTo>
                    <a:pt x="134326" y="53566"/>
                    <a:pt x="134076" y="53828"/>
                    <a:pt x="133767" y="53828"/>
                  </a:cubicBezTo>
                  <a:cubicBezTo>
                    <a:pt x="133469" y="53828"/>
                    <a:pt x="133207" y="53578"/>
                    <a:pt x="133207" y="53269"/>
                  </a:cubicBezTo>
                  <a:cubicBezTo>
                    <a:pt x="133207" y="52959"/>
                    <a:pt x="133457" y="52697"/>
                    <a:pt x="133767" y="52697"/>
                  </a:cubicBezTo>
                  <a:close/>
                  <a:moveTo>
                    <a:pt x="137494" y="52697"/>
                  </a:moveTo>
                  <a:cubicBezTo>
                    <a:pt x="137791" y="52697"/>
                    <a:pt x="138053" y="52959"/>
                    <a:pt x="138053" y="53269"/>
                  </a:cubicBezTo>
                  <a:cubicBezTo>
                    <a:pt x="138053" y="53566"/>
                    <a:pt x="137803" y="53828"/>
                    <a:pt x="137494" y="53828"/>
                  </a:cubicBezTo>
                  <a:cubicBezTo>
                    <a:pt x="137196" y="53828"/>
                    <a:pt x="136922" y="53578"/>
                    <a:pt x="136922" y="53269"/>
                  </a:cubicBezTo>
                  <a:cubicBezTo>
                    <a:pt x="136934" y="52971"/>
                    <a:pt x="137172" y="52697"/>
                    <a:pt x="137494" y="52697"/>
                  </a:cubicBezTo>
                  <a:close/>
                  <a:moveTo>
                    <a:pt x="141220" y="52697"/>
                  </a:moveTo>
                  <a:cubicBezTo>
                    <a:pt x="141518" y="52697"/>
                    <a:pt x="141792" y="52959"/>
                    <a:pt x="141792" y="53269"/>
                  </a:cubicBezTo>
                  <a:cubicBezTo>
                    <a:pt x="141792" y="53566"/>
                    <a:pt x="141530" y="53828"/>
                    <a:pt x="141220" y="53828"/>
                  </a:cubicBezTo>
                  <a:cubicBezTo>
                    <a:pt x="140911" y="53828"/>
                    <a:pt x="140661" y="53578"/>
                    <a:pt x="140661" y="53269"/>
                  </a:cubicBezTo>
                  <a:cubicBezTo>
                    <a:pt x="140661" y="52971"/>
                    <a:pt x="140911" y="52697"/>
                    <a:pt x="141220" y="52697"/>
                  </a:cubicBezTo>
                  <a:close/>
                  <a:moveTo>
                    <a:pt x="144947" y="52697"/>
                  </a:moveTo>
                  <a:cubicBezTo>
                    <a:pt x="145244" y="52697"/>
                    <a:pt x="145506" y="52959"/>
                    <a:pt x="145506" y="53269"/>
                  </a:cubicBezTo>
                  <a:cubicBezTo>
                    <a:pt x="145506" y="53566"/>
                    <a:pt x="145256" y="53828"/>
                    <a:pt x="144947" y="53828"/>
                  </a:cubicBezTo>
                  <a:cubicBezTo>
                    <a:pt x="144637" y="53828"/>
                    <a:pt x="144375" y="53578"/>
                    <a:pt x="144375" y="53269"/>
                  </a:cubicBezTo>
                  <a:cubicBezTo>
                    <a:pt x="144375" y="52959"/>
                    <a:pt x="144637" y="52697"/>
                    <a:pt x="144947" y="52697"/>
                  </a:cubicBezTo>
                  <a:close/>
                  <a:moveTo>
                    <a:pt x="148685" y="52697"/>
                  </a:moveTo>
                  <a:cubicBezTo>
                    <a:pt x="148983" y="52697"/>
                    <a:pt x="149245" y="52959"/>
                    <a:pt x="149245" y="53269"/>
                  </a:cubicBezTo>
                  <a:cubicBezTo>
                    <a:pt x="149245" y="53566"/>
                    <a:pt x="148995" y="53828"/>
                    <a:pt x="148685" y="53828"/>
                  </a:cubicBezTo>
                  <a:cubicBezTo>
                    <a:pt x="148364" y="53828"/>
                    <a:pt x="148114" y="53578"/>
                    <a:pt x="148114" y="53269"/>
                  </a:cubicBezTo>
                  <a:cubicBezTo>
                    <a:pt x="148114" y="52959"/>
                    <a:pt x="148364" y="52697"/>
                    <a:pt x="148685" y="52697"/>
                  </a:cubicBezTo>
                  <a:close/>
                  <a:moveTo>
                    <a:pt x="152400" y="52697"/>
                  </a:moveTo>
                  <a:cubicBezTo>
                    <a:pt x="152698" y="52697"/>
                    <a:pt x="152972" y="52959"/>
                    <a:pt x="152972" y="53269"/>
                  </a:cubicBezTo>
                  <a:cubicBezTo>
                    <a:pt x="152972" y="53566"/>
                    <a:pt x="152710" y="53828"/>
                    <a:pt x="152400" y="53828"/>
                  </a:cubicBezTo>
                  <a:cubicBezTo>
                    <a:pt x="152091" y="53828"/>
                    <a:pt x="151841" y="53578"/>
                    <a:pt x="151841" y="53269"/>
                  </a:cubicBezTo>
                  <a:cubicBezTo>
                    <a:pt x="151841" y="52959"/>
                    <a:pt x="152091" y="52697"/>
                    <a:pt x="152400" y="52697"/>
                  </a:cubicBezTo>
                  <a:close/>
                  <a:moveTo>
                    <a:pt x="154668" y="54755"/>
                  </a:moveTo>
                  <a:lnTo>
                    <a:pt x="154828" y="55103"/>
                  </a:lnTo>
                  <a:lnTo>
                    <a:pt x="154828" y="55103"/>
                  </a:lnTo>
                  <a:cubicBezTo>
                    <a:pt x="154819" y="54968"/>
                    <a:pt x="154758" y="54847"/>
                    <a:pt x="154668" y="54755"/>
                  </a:cubicBezTo>
                  <a:close/>
                  <a:moveTo>
                    <a:pt x="1548" y="54578"/>
                  </a:moveTo>
                  <a:cubicBezTo>
                    <a:pt x="1846" y="54578"/>
                    <a:pt x="2119" y="54828"/>
                    <a:pt x="2119" y="55138"/>
                  </a:cubicBezTo>
                  <a:cubicBezTo>
                    <a:pt x="2119" y="55435"/>
                    <a:pt x="1858" y="55709"/>
                    <a:pt x="1548" y="55709"/>
                  </a:cubicBezTo>
                  <a:cubicBezTo>
                    <a:pt x="1238" y="55709"/>
                    <a:pt x="988" y="55459"/>
                    <a:pt x="988" y="55138"/>
                  </a:cubicBezTo>
                  <a:cubicBezTo>
                    <a:pt x="988" y="54828"/>
                    <a:pt x="1238" y="54578"/>
                    <a:pt x="1548" y="54578"/>
                  </a:cubicBezTo>
                  <a:close/>
                  <a:moveTo>
                    <a:pt x="5287" y="54578"/>
                  </a:moveTo>
                  <a:cubicBezTo>
                    <a:pt x="5596" y="54578"/>
                    <a:pt x="5846" y="54828"/>
                    <a:pt x="5846" y="55138"/>
                  </a:cubicBezTo>
                  <a:cubicBezTo>
                    <a:pt x="5846" y="55459"/>
                    <a:pt x="5596" y="55709"/>
                    <a:pt x="5287" y="55709"/>
                  </a:cubicBezTo>
                  <a:cubicBezTo>
                    <a:pt x="4977" y="55709"/>
                    <a:pt x="4715" y="55459"/>
                    <a:pt x="4715" y="55138"/>
                  </a:cubicBezTo>
                  <a:cubicBezTo>
                    <a:pt x="4715" y="54828"/>
                    <a:pt x="4977" y="54578"/>
                    <a:pt x="5287" y="54578"/>
                  </a:cubicBezTo>
                  <a:close/>
                  <a:moveTo>
                    <a:pt x="9001" y="54578"/>
                  </a:moveTo>
                  <a:cubicBezTo>
                    <a:pt x="9299" y="54578"/>
                    <a:pt x="9573" y="54828"/>
                    <a:pt x="9573" y="55138"/>
                  </a:cubicBezTo>
                  <a:cubicBezTo>
                    <a:pt x="9573" y="55435"/>
                    <a:pt x="9323" y="55709"/>
                    <a:pt x="9001" y="55709"/>
                  </a:cubicBezTo>
                  <a:cubicBezTo>
                    <a:pt x="8704" y="55709"/>
                    <a:pt x="8442" y="55459"/>
                    <a:pt x="8442" y="55138"/>
                  </a:cubicBezTo>
                  <a:cubicBezTo>
                    <a:pt x="8442" y="54828"/>
                    <a:pt x="8692" y="54578"/>
                    <a:pt x="9001" y="54578"/>
                  </a:cubicBezTo>
                  <a:close/>
                  <a:moveTo>
                    <a:pt x="12728" y="54578"/>
                  </a:moveTo>
                  <a:cubicBezTo>
                    <a:pt x="13037" y="54578"/>
                    <a:pt x="13288" y="54828"/>
                    <a:pt x="13288" y="55138"/>
                  </a:cubicBezTo>
                  <a:cubicBezTo>
                    <a:pt x="13288" y="55459"/>
                    <a:pt x="13037" y="55709"/>
                    <a:pt x="12728" y="55709"/>
                  </a:cubicBezTo>
                  <a:cubicBezTo>
                    <a:pt x="12418" y="55709"/>
                    <a:pt x="12156" y="55459"/>
                    <a:pt x="12156" y="55138"/>
                  </a:cubicBezTo>
                  <a:cubicBezTo>
                    <a:pt x="12156" y="54828"/>
                    <a:pt x="12418" y="54578"/>
                    <a:pt x="12728" y="54578"/>
                  </a:cubicBezTo>
                  <a:close/>
                  <a:moveTo>
                    <a:pt x="16466" y="54578"/>
                  </a:moveTo>
                  <a:cubicBezTo>
                    <a:pt x="16764" y="54578"/>
                    <a:pt x="17026" y="54828"/>
                    <a:pt x="17026" y="55138"/>
                  </a:cubicBezTo>
                  <a:cubicBezTo>
                    <a:pt x="17026" y="55435"/>
                    <a:pt x="16776" y="55709"/>
                    <a:pt x="16466" y="55709"/>
                  </a:cubicBezTo>
                  <a:cubicBezTo>
                    <a:pt x="16169" y="55709"/>
                    <a:pt x="15895" y="55459"/>
                    <a:pt x="15895" y="55138"/>
                  </a:cubicBezTo>
                  <a:cubicBezTo>
                    <a:pt x="15895" y="54828"/>
                    <a:pt x="16145" y="54578"/>
                    <a:pt x="16466" y="54578"/>
                  </a:cubicBezTo>
                  <a:close/>
                  <a:moveTo>
                    <a:pt x="20181" y="54578"/>
                  </a:moveTo>
                  <a:cubicBezTo>
                    <a:pt x="20491" y="54578"/>
                    <a:pt x="20753" y="54828"/>
                    <a:pt x="20753" y="55138"/>
                  </a:cubicBezTo>
                  <a:cubicBezTo>
                    <a:pt x="20753" y="55459"/>
                    <a:pt x="20491" y="55709"/>
                    <a:pt x="20181" y="55709"/>
                  </a:cubicBezTo>
                  <a:cubicBezTo>
                    <a:pt x="19872" y="55709"/>
                    <a:pt x="19622" y="55459"/>
                    <a:pt x="19622" y="55138"/>
                  </a:cubicBezTo>
                  <a:cubicBezTo>
                    <a:pt x="19622" y="54828"/>
                    <a:pt x="19872" y="54578"/>
                    <a:pt x="20181" y="54578"/>
                  </a:cubicBezTo>
                  <a:close/>
                  <a:moveTo>
                    <a:pt x="23920" y="54578"/>
                  </a:moveTo>
                  <a:cubicBezTo>
                    <a:pt x="24217" y="54578"/>
                    <a:pt x="24479" y="54828"/>
                    <a:pt x="24479" y="55138"/>
                  </a:cubicBezTo>
                  <a:cubicBezTo>
                    <a:pt x="24479" y="55435"/>
                    <a:pt x="24229" y="55709"/>
                    <a:pt x="23920" y="55709"/>
                  </a:cubicBezTo>
                  <a:cubicBezTo>
                    <a:pt x="23610" y="55709"/>
                    <a:pt x="23348" y="55459"/>
                    <a:pt x="23348" y="55138"/>
                  </a:cubicBezTo>
                  <a:cubicBezTo>
                    <a:pt x="23348" y="54828"/>
                    <a:pt x="23610" y="54578"/>
                    <a:pt x="23920" y="54578"/>
                  </a:cubicBezTo>
                  <a:close/>
                  <a:moveTo>
                    <a:pt x="27635" y="54578"/>
                  </a:moveTo>
                  <a:cubicBezTo>
                    <a:pt x="27956" y="54578"/>
                    <a:pt x="28206" y="54828"/>
                    <a:pt x="28206" y="55138"/>
                  </a:cubicBezTo>
                  <a:cubicBezTo>
                    <a:pt x="28206" y="55459"/>
                    <a:pt x="27956" y="55709"/>
                    <a:pt x="27635" y="55709"/>
                  </a:cubicBezTo>
                  <a:cubicBezTo>
                    <a:pt x="27325" y="55709"/>
                    <a:pt x="27075" y="55459"/>
                    <a:pt x="27075" y="55138"/>
                  </a:cubicBezTo>
                  <a:cubicBezTo>
                    <a:pt x="27075" y="54828"/>
                    <a:pt x="27325" y="54578"/>
                    <a:pt x="27635" y="54578"/>
                  </a:cubicBezTo>
                  <a:close/>
                  <a:moveTo>
                    <a:pt x="31373" y="54578"/>
                  </a:moveTo>
                  <a:cubicBezTo>
                    <a:pt x="31671" y="54578"/>
                    <a:pt x="31945" y="54828"/>
                    <a:pt x="31945" y="55138"/>
                  </a:cubicBezTo>
                  <a:cubicBezTo>
                    <a:pt x="31945" y="55435"/>
                    <a:pt x="31683" y="55709"/>
                    <a:pt x="31373" y="55709"/>
                  </a:cubicBezTo>
                  <a:cubicBezTo>
                    <a:pt x="31064" y="55709"/>
                    <a:pt x="30814" y="55459"/>
                    <a:pt x="30814" y="55138"/>
                  </a:cubicBezTo>
                  <a:cubicBezTo>
                    <a:pt x="30814" y="54828"/>
                    <a:pt x="31064" y="54578"/>
                    <a:pt x="31373" y="54578"/>
                  </a:cubicBezTo>
                  <a:close/>
                  <a:moveTo>
                    <a:pt x="35100" y="54578"/>
                  </a:moveTo>
                  <a:cubicBezTo>
                    <a:pt x="35409" y="54578"/>
                    <a:pt x="35659" y="54828"/>
                    <a:pt x="35659" y="55138"/>
                  </a:cubicBezTo>
                  <a:cubicBezTo>
                    <a:pt x="35659" y="55459"/>
                    <a:pt x="35409" y="55709"/>
                    <a:pt x="35100" y="55709"/>
                  </a:cubicBezTo>
                  <a:cubicBezTo>
                    <a:pt x="34778" y="55709"/>
                    <a:pt x="34528" y="55459"/>
                    <a:pt x="34528" y="55138"/>
                  </a:cubicBezTo>
                  <a:cubicBezTo>
                    <a:pt x="34528" y="54828"/>
                    <a:pt x="34778" y="54578"/>
                    <a:pt x="35100" y="54578"/>
                  </a:cubicBezTo>
                  <a:close/>
                  <a:moveTo>
                    <a:pt x="38815" y="54578"/>
                  </a:moveTo>
                  <a:cubicBezTo>
                    <a:pt x="39112" y="54578"/>
                    <a:pt x="39386" y="54828"/>
                    <a:pt x="39386" y="55138"/>
                  </a:cubicBezTo>
                  <a:cubicBezTo>
                    <a:pt x="39386" y="55435"/>
                    <a:pt x="39124" y="55709"/>
                    <a:pt x="38815" y="55709"/>
                  </a:cubicBezTo>
                  <a:cubicBezTo>
                    <a:pt x="38517" y="55709"/>
                    <a:pt x="38255" y="55459"/>
                    <a:pt x="38255" y="55138"/>
                  </a:cubicBezTo>
                  <a:cubicBezTo>
                    <a:pt x="38255" y="54828"/>
                    <a:pt x="38505" y="54578"/>
                    <a:pt x="38815" y="54578"/>
                  </a:cubicBezTo>
                  <a:close/>
                  <a:moveTo>
                    <a:pt x="42553" y="54578"/>
                  </a:moveTo>
                  <a:cubicBezTo>
                    <a:pt x="42863" y="54578"/>
                    <a:pt x="43113" y="54828"/>
                    <a:pt x="43113" y="55138"/>
                  </a:cubicBezTo>
                  <a:cubicBezTo>
                    <a:pt x="43113" y="55459"/>
                    <a:pt x="42863" y="55709"/>
                    <a:pt x="42553" y="55709"/>
                  </a:cubicBezTo>
                  <a:cubicBezTo>
                    <a:pt x="42232" y="55709"/>
                    <a:pt x="41982" y="55459"/>
                    <a:pt x="41982" y="55138"/>
                  </a:cubicBezTo>
                  <a:cubicBezTo>
                    <a:pt x="41982" y="54828"/>
                    <a:pt x="42244" y="54578"/>
                    <a:pt x="42553" y="54578"/>
                  </a:cubicBezTo>
                  <a:close/>
                  <a:moveTo>
                    <a:pt x="46268" y="54578"/>
                  </a:moveTo>
                  <a:cubicBezTo>
                    <a:pt x="46565" y="54578"/>
                    <a:pt x="46839" y="54828"/>
                    <a:pt x="46839" y="55138"/>
                  </a:cubicBezTo>
                  <a:cubicBezTo>
                    <a:pt x="46839" y="55435"/>
                    <a:pt x="46589" y="55709"/>
                    <a:pt x="46268" y="55709"/>
                  </a:cubicBezTo>
                  <a:cubicBezTo>
                    <a:pt x="45970" y="55709"/>
                    <a:pt x="45708" y="55459"/>
                    <a:pt x="45708" y="55138"/>
                  </a:cubicBezTo>
                  <a:cubicBezTo>
                    <a:pt x="45708" y="54828"/>
                    <a:pt x="45958" y="54578"/>
                    <a:pt x="46268" y="54578"/>
                  </a:cubicBezTo>
                  <a:close/>
                  <a:moveTo>
                    <a:pt x="50006" y="54578"/>
                  </a:moveTo>
                  <a:cubicBezTo>
                    <a:pt x="50316" y="54578"/>
                    <a:pt x="50578" y="54828"/>
                    <a:pt x="50578" y="55138"/>
                  </a:cubicBezTo>
                  <a:cubicBezTo>
                    <a:pt x="50578" y="55459"/>
                    <a:pt x="50316" y="55709"/>
                    <a:pt x="50006" y="55709"/>
                  </a:cubicBezTo>
                  <a:cubicBezTo>
                    <a:pt x="49697" y="55709"/>
                    <a:pt x="49447" y="55459"/>
                    <a:pt x="49447" y="55138"/>
                  </a:cubicBezTo>
                  <a:cubicBezTo>
                    <a:pt x="49447" y="54828"/>
                    <a:pt x="49697" y="54578"/>
                    <a:pt x="50006" y="54578"/>
                  </a:cubicBezTo>
                  <a:close/>
                  <a:moveTo>
                    <a:pt x="53733" y="54578"/>
                  </a:moveTo>
                  <a:cubicBezTo>
                    <a:pt x="54031" y="54578"/>
                    <a:pt x="54293" y="54828"/>
                    <a:pt x="54293" y="55138"/>
                  </a:cubicBezTo>
                  <a:cubicBezTo>
                    <a:pt x="54293" y="55435"/>
                    <a:pt x="54043" y="55709"/>
                    <a:pt x="53733" y="55709"/>
                  </a:cubicBezTo>
                  <a:cubicBezTo>
                    <a:pt x="53412" y="55709"/>
                    <a:pt x="53162" y="55459"/>
                    <a:pt x="53162" y="55138"/>
                  </a:cubicBezTo>
                  <a:cubicBezTo>
                    <a:pt x="53162" y="54828"/>
                    <a:pt x="53412" y="54578"/>
                    <a:pt x="53733" y="54578"/>
                  </a:cubicBezTo>
                  <a:close/>
                  <a:moveTo>
                    <a:pt x="57460" y="54578"/>
                  </a:moveTo>
                  <a:cubicBezTo>
                    <a:pt x="57781" y="54578"/>
                    <a:pt x="58031" y="54828"/>
                    <a:pt x="58031" y="55138"/>
                  </a:cubicBezTo>
                  <a:cubicBezTo>
                    <a:pt x="58031" y="55459"/>
                    <a:pt x="57781" y="55709"/>
                    <a:pt x="57460" y="55709"/>
                  </a:cubicBezTo>
                  <a:cubicBezTo>
                    <a:pt x="57150" y="55709"/>
                    <a:pt x="56900" y="55459"/>
                    <a:pt x="56900" y="55138"/>
                  </a:cubicBezTo>
                  <a:cubicBezTo>
                    <a:pt x="56900" y="54828"/>
                    <a:pt x="57150" y="54578"/>
                    <a:pt x="57460" y="54578"/>
                  </a:cubicBezTo>
                  <a:close/>
                  <a:moveTo>
                    <a:pt x="61186" y="54578"/>
                  </a:moveTo>
                  <a:cubicBezTo>
                    <a:pt x="61484" y="54578"/>
                    <a:pt x="61746" y="54828"/>
                    <a:pt x="61746" y="55138"/>
                  </a:cubicBezTo>
                  <a:cubicBezTo>
                    <a:pt x="61746" y="55435"/>
                    <a:pt x="61496" y="55709"/>
                    <a:pt x="61186" y="55709"/>
                  </a:cubicBezTo>
                  <a:cubicBezTo>
                    <a:pt x="60877" y="55709"/>
                    <a:pt x="60615" y="55459"/>
                    <a:pt x="60615" y="55138"/>
                  </a:cubicBezTo>
                  <a:cubicBezTo>
                    <a:pt x="60615" y="54828"/>
                    <a:pt x="60877" y="54578"/>
                    <a:pt x="61186" y="54578"/>
                  </a:cubicBezTo>
                  <a:close/>
                  <a:moveTo>
                    <a:pt x="64925" y="54578"/>
                  </a:moveTo>
                  <a:cubicBezTo>
                    <a:pt x="65234" y="54578"/>
                    <a:pt x="65485" y="54828"/>
                    <a:pt x="65485" y="55138"/>
                  </a:cubicBezTo>
                  <a:cubicBezTo>
                    <a:pt x="65485" y="55459"/>
                    <a:pt x="65234" y="55709"/>
                    <a:pt x="64925" y="55709"/>
                  </a:cubicBezTo>
                  <a:cubicBezTo>
                    <a:pt x="64603" y="55709"/>
                    <a:pt x="64353" y="55459"/>
                    <a:pt x="64353" y="55138"/>
                  </a:cubicBezTo>
                  <a:cubicBezTo>
                    <a:pt x="64353" y="54828"/>
                    <a:pt x="64603" y="54578"/>
                    <a:pt x="64925" y="54578"/>
                  </a:cubicBezTo>
                  <a:close/>
                  <a:moveTo>
                    <a:pt x="68640" y="54578"/>
                  </a:moveTo>
                  <a:cubicBezTo>
                    <a:pt x="68937" y="54578"/>
                    <a:pt x="69211" y="54828"/>
                    <a:pt x="69211" y="55138"/>
                  </a:cubicBezTo>
                  <a:cubicBezTo>
                    <a:pt x="69211" y="55435"/>
                    <a:pt x="68949" y="55709"/>
                    <a:pt x="68640" y="55709"/>
                  </a:cubicBezTo>
                  <a:cubicBezTo>
                    <a:pt x="68330" y="55709"/>
                    <a:pt x="68080" y="55459"/>
                    <a:pt x="68080" y="55138"/>
                  </a:cubicBezTo>
                  <a:cubicBezTo>
                    <a:pt x="68092" y="54828"/>
                    <a:pt x="68330" y="54578"/>
                    <a:pt x="68640" y="54578"/>
                  </a:cubicBezTo>
                  <a:close/>
                  <a:moveTo>
                    <a:pt x="72366" y="54578"/>
                  </a:moveTo>
                  <a:cubicBezTo>
                    <a:pt x="72676" y="54578"/>
                    <a:pt x="72926" y="54828"/>
                    <a:pt x="72926" y="55138"/>
                  </a:cubicBezTo>
                  <a:cubicBezTo>
                    <a:pt x="72926" y="55459"/>
                    <a:pt x="72676" y="55709"/>
                    <a:pt x="72366" y="55709"/>
                  </a:cubicBezTo>
                  <a:cubicBezTo>
                    <a:pt x="72045" y="55709"/>
                    <a:pt x="71795" y="55459"/>
                    <a:pt x="71795" y="55138"/>
                  </a:cubicBezTo>
                  <a:cubicBezTo>
                    <a:pt x="71795" y="54828"/>
                    <a:pt x="72069" y="54578"/>
                    <a:pt x="72366" y="54578"/>
                  </a:cubicBezTo>
                  <a:close/>
                  <a:moveTo>
                    <a:pt x="76093" y="54578"/>
                  </a:moveTo>
                  <a:cubicBezTo>
                    <a:pt x="76391" y="54578"/>
                    <a:pt x="76664" y="54828"/>
                    <a:pt x="76664" y="55138"/>
                  </a:cubicBezTo>
                  <a:cubicBezTo>
                    <a:pt x="76664" y="55435"/>
                    <a:pt x="76403" y="55709"/>
                    <a:pt x="76093" y="55709"/>
                  </a:cubicBezTo>
                  <a:cubicBezTo>
                    <a:pt x="75795" y="55709"/>
                    <a:pt x="75533" y="55459"/>
                    <a:pt x="75533" y="55138"/>
                  </a:cubicBezTo>
                  <a:cubicBezTo>
                    <a:pt x="75533" y="54828"/>
                    <a:pt x="75783" y="54578"/>
                    <a:pt x="76093" y="54578"/>
                  </a:cubicBezTo>
                  <a:close/>
                  <a:moveTo>
                    <a:pt x="79712" y="54578"/>
                  </a:moveTo>
                  <a:cubicBezTo>
                    <a:pt x="80010" y="54578"/>
                    <a:pt x="80284" y="54828"/>
                    <a:pt x="80284" y="55138"/>
                  </a:cubicBezTo>
                  <a:cubicBezTo>
                    <a:pt x="80284" y="55435"/>
                    <a:pt x="80022" y="55709"/>
                    <a:pt x="79712" y="55709"/>
                  </a:cubicBezTo>
                  <a:cubicBezTo>
                    <a:pt x="79403" y="55709"/>
                    <a:pt x="79153" y="55459"/>
                    <a:pt x="79153" y="55138"/>
                  </a:cubicBezTo>
                  <a:cubicBezTo>
                    <a:pt x="79153" y="54828"/>
                    <a:pt x="79403" y="54578"/>
                    <a:pt x="79712" y="54578"/>
                  </a:cubicBezTo>
                  <a:close/>
                  <a:moveTo>
                    <a:pt x="83451" y="54578"/>
                  </a:moveTo>
                  <a:cubicBezTo>
                    <a:pt x="83761" y="54578"/>
                    <a:pt x="84011" y="54828"/>
                    <a:pt x="84011" y="55138"/>
                  </a:cubicBezTo>
                  <a:cubicBezTo>
                    <a:pt x="84011" y="55459"/>
                    <a:pt x="83761" y="55709"/>
                    <a:pt x="83451" y="55709"/>
                  </a:cubicBezTo>
                  <a:cubicBezTo>
                    <a:pt x="83141" y="55709"/>
                    <a:pt x="82880" y="55459"/>
                    <a:pt x="82880" y="55138"/>
                  </a:cubicBezTo>
                  <a:cubicBezTo>
                    <a:pt x="82880" y="54828"/>
                    <a:pt x="83141" y="54578"/>
                    <a:pt x="83451" y="54578"/>
                  </a:cubicBezTo>
                  <a:close/>
                  <a:moveTo>
                    <a:pt x="87166" y="54578"/>
                  </a:moveTo>
                  <a:cubicBezTo>
                    <a:pt x="87463" y="54578"/>
                    <a:pt x="87737" y="54828"/>
                    <a:pt x="87737" y="55138"/>
                  </a:cubicBezTo>
                  <a:cubicBezTo>
                    <a:pt x="87737" y="55435"/>
                    <a:pt x="87475" y="55709"/>
                    <a:pt x="87166" y="55709"/>
                  </a:cubicBezTo>
                  <a:cubicBezTo>
                    <a:pt x="86856" y="55709"/>
                    <a:pt x="86606" y="55459"/>
                    <a:pt x="86606" y="55138"/>
                  </a:cubicBezTo>
                  <a:cubicBezTo>
                    <a:pt x="86606" y="54828"/>
                    <a:pt x="86856" y="54578"/>
                    <a:pt x="87166" y="54578"/>
                  </a:cubicBezTo>
                  <a:close/>
                  <a:moveTo>
                    <a:pt x="90904" y="54578"/>
                  </a:moveTo>
                  <a:cubicBezTo>
                    <a:pt x="91214" y="54578"/>
                    <a:pt x="91464" y="54828"/>
                    <a:pt x="91464" y="55138"/>
                  </a:cubicBezTo>
                  <a:cubicBezTo>
                    <a:pt x="91464" y="55459"/>
                    <a:pt x="91214" y="55709"/>
                    <a:pt x="90904" y="55709"/>
                  </a:cubicBezTo>
                  <a:cubicBezTo>
                    <a:pt x="90595" y="55709"/>
                    <a:pt x="90345" y="55459"/>
                    <a:pt x="90345" y="55138"/>
                  </a:cubicBezTo>
                  <a:cubicBezTo>
                    <a:pt x="90345" y="54828"/>
                    <a:pt x="90595" y="54578"/>
                    <a:pt x="90904" y="54578"/>
                  </a:cubicBezTo>
                  <a:close/>
                  <a:moveTo>
                    <a:pt x="94631" y="54578"/>
                  </a:moveTo>
                  <a:cubicBezTo>
                    <a:pt x="94929" y="54578"/>
                    <a:pt x="95191" y="54828"/>
                    <a:pt x="95191" y="55138"/>
                  </a:cubicBezTo>
                  <a:cubicBezTo>
                    <a:pt x="95191" y="55435"/>
                    <a:pt x="94941" y="55709"/>
                    <a:pt x="94631" y="55709"/>
                  </a:cubicBezTo>
                  <a:cubicBezTo>
                    <a:pt x="94310" y="55709"/>
                    <a:pt x="94060" y="55459"/>
                    <a:pt x="94060" y="55138"/>
                  </a:cubicBezTo>
                  <a:cubicBezTo>
                    <a:pt x="94071" y="54828"/>
                    <a:pt x="94310" y="54578"/>
                    <a:pt x="94631" y="54578"/>
                  </a:cubicBezTo>
                  <a:close/>
                  <a:moveTo>
                    <a:pt x="98346" y="54578"/>
                  </a:moveTo>
                  <a:cubicBezTo>
                    <a:pt x="98655" y="54578"/>
                    <a:pt x="98905" y="54828"/>
                    <a:pt x="98905" y="55138"/>
                  </a:cubicBezTo>
                  <a:cubicBezTo>
                    <a:pt x="98905" y="55459"/>
                    <a:pt x="98655" y="55709"/>
                    <a:pt x="98346" y="55709"/>
                  </a:cubicBezTo>
                  <a:cubicBezTo>
                    <a:pt x="98036" y="55709"/>
                    <a:pt x="97786" y="55459"/>
                    <a:pt x="97786" y="55138"/>
                  </a:cubicBezTo>
                  <a:cubicBezTo>
                    <a:pt x="97786" y="54828"/>
                    <a:pt x="98036" y="54578"/>
                    <a:pt x="98346" y="54578"/>
                  </a:cubicBezTo>
                  <a:close/>
                  <a:moveTo>
                    <a:pt x="102084" y="54578"/>
                  </a:moveTo>
                  <a:cubicBezTo>
                    <a:pt x="102382" y="54578"/>
                    <a:pt x="102644" y="54828"/>
                    <a:pt x="102644" y="55138"/>
                  </a:cubicBezTo>
                  <a:cubicBezTo>
                    <a:pt x="102644" y="55435"/>
                    <a:pt x="102394" y="55709"/>
                    <a:pt x="102084" y="55709"/>
                  </a:cubicBezTo>
                  <a:cubicBezTo>
                    <a:pt x="101787" y="55709"/>
                    <a:pt x="101513" y="55459"/>
                    <a:pt x="101513" y="55138"/>
                  </a:cubicBezTo>
                  <a:cubicBezTo>
                    <a:pt x="101513" y="54828"/>
                    <a:pt x="101775" y="54578"/>
                    <a:pt x="102084" y="54578"/>
                  </a:cubicBezTo>
                  <a:close/>
                  <a:moveTo>
                    <a:pt x="105799" y="54578"/>
                  </a:moveTo>
                  <a:cubicBezTo>
                    <a:pt x="106121" y="54578"/>
                    <a:pt x="106371" y="54828"/>
                    <a:pt x="106371" y="55138"/>
                  </a:cubicBezTo>
                  <a:cubicBezTo>
                    <a:pt x="106371" y="55459"/>
                    <a:pt x="106109" y="55709"/>
                    <a:pt x="105799" y="55709"/>
                  </a:cubicBezTo>
                  <a:cubicBezTo>
                    <a:pt x="105490" y="55709"/>
                    <a:pt x="105239" y="55459"/>
                    <a:pt x="105239" y="55138"/>
                  </a:cubicBezTo>
                  <a:cubicBezTo>
                    <a:pt x="105239" y="54828"/>
                    <a:pt x="105490" y="54578"/>
                    <a:pt x="105799" y="54578"/>
                  </a:cubicBezTo>
                  <a:close/>
                  <a:moveTo>
                    <a:pt x="109538" y="54578"/>
                  </a:moveTo>
                  <a:cubicBezTo>
                    <a:pt x="109835" y="54578"/>
                    <a:pt x="110109" y="54828"/>
                    <a:pt x="110109" y="55138"/>
                  </a:cubicBezTo>
                  <a:cubicBezTo>
                    <a:pt x="110109" y="55435"/>
                    <a:pt x="109847" y="55709"/>
                    <a:pt x="109538" y="55709"/>
                  </a:cubicBezTo>
                  <a:cubicBezTo>
                    <a:pt x="109228" y="55709"/>
                    <a:pt x="108978" y="55459"/>
                    <a:pt x="108978" y="55138"/>
                  </a:cubicBezTo>
                  <a:cubicBezTo>
                    <a:pt x="108978" y="54828"/>
                    <a:pt x="109228" y="54578"/>
                    <a:pt x="109538" y="54578"/>
                  </a:cubicBezTo>
                  <a:close/>
                  <a:moveTo>
                    <a:pt x="113264" y="54578"/>
                  </a:moveTo>
                  <a:cubicBezTo>
                    <a:pt x="113574" y="54578"/>
                    <a:pt x="113824" y="54828"/>
                    <a:pt x="113824" y="55138"/>
                  </a:cubicBezTo>
                  <a:cubicBezTo>
                    <a:pt x="113824" y="55459"/>
                    <a:pt x="113574" y="55709"/>
                    <a:pt x="113264" y="55709"/>
                  </a:cubicBezTo>
                  <a:cubicBezTo>
                    <a:pt x="112943" y="55709"/>
                    <a:pt x="112693" y="55459"/>
                    <a:pt x="112693" y="55138"/>
                  </a:cubicBezTo>
                  <a:cubicBezTo>
                    <a:pt x="112693" y="54828"/>
                    <a:pt x="112943" y="54578"/>
                    <a:pt x="113264" y="54578"/>
                  </a:cubicBezTo>
                  <a:close/>
                  <a:moveTo>
                    <a:pt x="116991" y="54578"/>
                  </a:moveTo>
                  <a:cubicBezTo>
                    <a:pt x="117289" y="54578"/>
                    <a:pt x="117562" y="54828"/>
                    <a:pt x="117562" y="55138"/>
                  </a:cubicBezTo>
                  <a:cubicBezTo>
                    <a:pt x="117562" y="55435"/>
                    <a:pt x="117312" y="55709"/>
                    <a:pt x="116991" y="55709"/>
                  </a:cubicBezTo>
                  <a:cubicBezTo>
                    <a:pt x="116681" y="55709"/>
                    <a:pt x="116431" y="55459"/>
                    <a:pt x="116431" y="55138"/>
                  </a:cubicBezTo>
                  <a:cubicBezTo>
                    <a:pt x="116431" y="54828"/>
                    <a:pt x="116681" y="54578"/>
                    <a:pt x="116991" y="54578"/>
                  </a:cubicBezTo>
                  <a:close/>
                  <a:moveTo>
                    <a:pt x="120718" y="54578"/>
                  </a:moveTo>
                  <a:cubicBezTo>
                    <a:pt x="121027" y="54578"/>
                    <a:pt x="121277" y="54828"/>
                    <a:pt x="121277" y="55138"/>
                  </a:cubicBezTo>
                  <a:cubicBezTo>
                    <a:pt x="121277" y="55459"/>
                    <a:pt x="121027" y="55709"/>
                    <a:pt x="120718" y="55709"/>
                  </a:cubicBezTo>
                  <a:cubicBezTo>
                    <a:pt x="120408" y="55709"/>
                    <a:pt x="120146" y="55459"/>
                    <a:pt x="120146" y="55138"/>
                  </a:cubicBezTo>
                  <a:cubicBezTo>
                    <a:pt x="120146" y="54828"/>
                    <a:pt x="120420" y="54578"/>
                    <a:pt x="120718" y="54578"/>
                  </a:cubicBezTo>
                  <a:close/>
                  <a:moveTo>
                    <a:pt x="124456" y="54578"/>
                  </a:moveTo>
                  <a:cubicBezTo>
                    <a:pt x="124754" y="54578"/>
                    <a:pt x="125016" y="54828"/>
                    <a:pt x="125016" y="55138"/>
                  </a:cubicBezTo>
                  <a:cubicBezTo>
                    <a:pt x="125016" y="55435"/>
                    <a:pt x="124766" y="55709"/>
                    <a:pt x="124456" y="55709"/>
                  </a:cubicBezTo>
                  <a:cubicBezTo>
                    <a:pt x="124135" y="55709"/>
                    <a:pt x="123885" y="55459"/>
                    <a:pt x="123885" y="55138"/>
                  </a:cubicBezTo>
                  <a:cubicBezTo>
                    <a:pt x="123885" y="54828"/>
                    <a:pt x="124135" y="54578"/>
                    <a:pt x="124456" y="54578"/>
                  </a:cubicBezTo>
                  <a:close/>
                  <a:moveTo>
                    <a:pt x="128171" y="54578"/>
                  </a:moveTo>
                  <a:cubicBezTo>
                    <a:pt x="128480" y="54578"/>
                    <a:pt x="128742" y="54828"/>
                    <a:pt x="128742" y="55138"/>
                  </a:cubicBezTo>
                  <a:cubicBezTo>
                    <a:pt x="128742" y="55459"/>
                    <a:pt x="128480" y="55709"/>
                    <a:pt x="128171" y="55709"/>
                  </a:cubicBezTo>
                  <a:cubicBezTo>
                    <a:pt x="127861" y="55709"/>
                    <a:pt x="127611" y="55459"/>
                    <a:pt x="127611" y="55138"/>
                  </a:cubicBezTo>
                  <a:cubicBezTo>
                    <a:pt x="127611" y="54828"/>
                    <a:pt x="127861" y="54578"/>
                    <a:pt x="128171" y="54578"/>
                  </a:cubicBezTo>
                  <a:close/>
                  <a:moveTo>
                    <a:pt x="131898" y="54578"/>
                  </a:moveTo>
                  <a:cubicBezTo>
                    <a:pt x="132195" y="54578"/>
                    <a:pt x="132457" y="54828"/>
                    <a:pt x="132457" y="55138"/>
                  </a:cubicBezTo>
                  <a:cubicBezTo>
                    <a:pt x="132457" y="55435"/>
                    <a:pt x="132207" y="55709"/>
                    <a:pt x="131898" y="55709"/>
                  </a:cubicBezTo>
                  <a:cubicBezTo>
                    <a:pt x="131600" y="55709"/>
                    <a:pt x="131326" y="55459"/>
                    <a:pt x="131326" y="55138"/>
                  </a:cubicBezTo>
                  <a:cubicBezTo>
                    <a:pt x="131338" y="54828"/>
                    <a:pt x="131576" y="54578"/>
                    <a:pt x="131898" y="54578"/>
                  </a:cubicBezTo>
                  <a:close/>
                  <a:moveTo>
                    <a:pt x="135624" y="54578"/>
                  </a:moveTo>
                  <a:cubicBezTo>
                    <a:pt x="135946" y="54578"/>
                    <a:pt x="136196" y="54828"/>
                    <a:pt x="136196" y="55138"/>
                  </a:cubicBezTo>
                  <a:cubicBezTo>
                    <a:pt x="136196" y="55459"/>
                    <a:pt x="135934" y="55709"/>
                    <a:pt x="135624" y="55709"/>
                  </a:cubicBezTo>
                  <a:cubicBezTo>
                    <a:pt x="135315" y="55709"/>
                    <a:pt x="135065" y="55459"/>
                    <a:pt x="135065" y="55138"/>
                  </a:cubicBezTo>
                  <a:cubicBezTo>
                    <a:pt x="135065" y="54828"/>
                    <a:pt x="135315" y="54578"/>
                    <a:pt x="135624" y="54578"/>
                  </a:cubicBezTo>
                  <a:close/>
                  <a:moveTo>
                    <a:pt x="139351" y="54578"/>
                  </a:moveTo>
                  <a:cubicBezTo>
                    <a:pt x="139649" y="54578"/>
                    <a:pt x="139910" y="54828"/>
                    <a:pt x="139910" y="55138"/>
                  </a:cubicBezTo>
                  <a:cubicBezTo>
                    <a:pt x="139910" y="55435"/>
                    <a:pt x="139660" y="55709"/>
                    <a:pt x="139351" y="55709"/>
                  </a:cubicBezTo>
                  <a:cubicBezTo>
                    <a:pt x="139053" y="55709"/>
                    <a:pt x="138779" y="55459"/>
                    <a:pt x="138779" y="55138"/>
                  </a:cubicBezTo>
                  <a:cubicBezTo>
                    <a:pt x="138779" y="54828"/>
                    <a:pt x="139041" y="54578"/>
                    <a:pt x="139351" y="54578"/>
                  </a:cubicBezTo>
                  <a:close/>
                  <a:moveTo>
                    <a:pt x="143089" y="54578"/>
                  </a:moveTo>
                  <a:cubicBezTo>
                    <a:pt x="143399" y="54578"/>
                    <a:pt x="143649" y="54828"/>
                    <a:pt x="143649" y="55138"/>
                  </a:cubicBezTo>
                  <a:cubicBezTo>
                    <a:pt x="143649" y="55459"/>
                    <a:pt x="143399" y="55709"/>
                    <a:pt x="143089" y="55709"/>
                  </a:cubicBezTo>
                  <a:cubicBezTo>
                    <a:pt x="142768" y="55709"/>
                    <a:pt x="142518" y="55459"/>
                    <a:pt x="142518" y="55138"/>
                  </a:cubicBezTo>
                  <a:cubicBezTo>
                    <a:pt x="142518" y="54828"/>
                    <a:pt x="142768" y="54578"/>
                    <a:pt x="143089" y="54578"/>
                  </a:cubicBezTo>
                  <a:close/>
                  <a:moveTo>
                    <a:pt x="146804" y="54578"/>
                  </a:moveTo>
                  <a:cubicBezTo>
                    <a:pt x="147102" y="54578"/>
                    <a:pt x="147376" y="54828"/>
                    <a:pt x="147376" y="55138"/>
                  </a:cubicBezTo>
                  <a:cubicBezTo>
                    <a:pt x="147376" y="55435"/>
                    <a:pt x="147114" y="55709"/>
                    <a:pt x="146804" y="55709"/>
                  </a:cubicBezTo>
                  <a:cubicBezTo>
                    <a:pt x="146495" y="55709"/>
                    <a:pt x="146245" y="55459"/>
                    <a:pt x="146245" y="55138"/>
                  </a:cubicBezTo>
                  <a:cubicBezTo>
                    <a:pt x="146257" y="54828"/>
                    <a:pt x="146495" y="54578"/>
                    <a:pt x="146804" y="54578"/>
                  </a:cubicBezTo>
                  <a:close/>
                  <a:moveTo>
                    <a:pt x="150543" y="54578"/>
                  </a:moveTo>
                  <a:cubicBezTo>
                    <a:pt x="150852" y="54578"/>
                    <a:pt x="151102" y="54828"/>
                    <a:pt x="151102" y="55138"/>
                  </a:cubicBezTo>
                  <a:cubicBezTo>
                    <a:pt x="151102" y="55459"/>
                    <a:pt x="150852" y="55709"/>
                    <a:pt x="150543" y="55709"/>
                  </a:cubicBezTo>
                  <a:cubicBezTo>
                    <a:pt x="150233" y="55709"/>
                    <a:pt x="149971" y="55459"/>
                    <a:pt x="149971" y="55138"/>
                  </a:cubicBezTo>
                  <a:cubicBezTo>
                    <a:pt x="149971" y="54828"/>
                    <a:pt x="150233" y="54578"/>
                    <a:pt x="150543" y="54578"/>
                  </a:cubicBezTo>
                  <a:close/>
                  <a:moveTo>
                    <a:pt x="3405" y="56436"/>
                  </a:moveTo>
                  <a:cubicBezTo>
                    <a:pt x="3703" y="56436"/>
                    <a:pt x="3977" y="56686"/>
                    <a:pt x="3977" y="57007"/>
                  </a:cubicBezTo>
                  <a:cubicBezTo>
                    <a:pt x="3977" y="57305"/>
                    <a:pt x="3727" y="57567"/>
                    <a:pt x="3405" y="57567"/>
                  </a:cubicBezTo>
                  <a:cubicBezTo>
                    <a:pt x="3096" y="57567"/>
                    <a:pt x="2846" y="57317"/>
                    <a:pt x="2846" y="57007"/>
                  </a:cubicBezTo>
                  <a:cubicBezTo>
                    <a:pt x="2858" y="56686"/>
                    <a:pt x="3096" y="56436"/>
                    <a:pt x="3405" y="56436"/>
                  </a:cubicBezTo>
                  <a:close/>
                  <a:moveTo>
                    <a:pt x="7132" y="56436"/>
                  </a:moveTo>
                  <a:cubicBezTo>
                    <a:pt x="7430" y="56436"/>
                    <a:pt x="7692" y="56686"/>
                    <a:pt x="7692" y="57007"/>
                  </a:cubicBezTo>
                  <a:cubicBezTo>
                    <a:pt x="7692" y="57305"/>
                    <a:pt x="7442" y="57567"/>
                    <a:pt x="7132" y="57567"/>
                  </a:cubicBezTo>
                  <a:cubicBezTo>
                    <a:pt x="6834" y="57567"/>
                    <a:pt x="6560" y="57317"/>
                    <a:pt x="6560" y="57007"/>
                  </a:cubicBezTo>
                  <a:cubicBezTo>
                    <a:pt x="6584" y="56686"/>
                    <a:pt x="6822" y="56436"/>
                    <a:pt x="7132" y="56436"/>
                  </a:cubicBezTo>
                  <a:close/>
                  <a:moveTo>
                    <a:pt x="10871" y="56436"/>
                  </a:moveTo>
                  <a:cubicBezTo>
                    <a:pt x="11168" y="56436"/>
                    <a:pt x="11430" y="56686"/>
                    <a:pt x="11430" y="57007"/>
                  </a:cubicBezTo>
                  <a:cubicBezTo>
                    <a:pt x="11430" y="57305"/>
                    <a:pt x="11180" y="57567"/>
                    <a:pt x="10871" y="57567"/>
                  </a:cubicBezTo>
                  <a:cubicBezTo>
                    <a:pt x="10573" y="57567"/>
                    <a:pt x="10299" y="57317"/>
                    <a:pt x="10299" y="57007"/>
                  </a:cubicBezTo>
                  <a:cubicBezTo>
                    <a:pt x="10299" y="56686"/>
                    <a:pt x="10549" y="56436"/>
                    <a:pt x="10871" y="56436"/>
                  </a:cubicBezTo>
                  <a:close/>
                  <a:moveTo>
                    <a:pt x="14585" y="56436"/>
                  </a:moveTo>
                  <a:cubicBezTo>
                    <a:pt x="14883" y="56436"/>
                    <a:pt x="15157" y="56686"/>
                    <a:pt x="15157" y="57007"/>
                  </a:cubicBezTo>
                  <a:cubicBezTo>
                    <a:pt x="15157" y="57305"/>
                    <a:pt x="14895" y="57567"/>
                    <a:pt x="14585" y="57567"/>
                  </a:cubicBezTo>
                  <a:cubicBezTo>
                    <a:pt x="14288" y="57567"/>
                    <a:pt x="14014" y="57317"/>
                    <a:pt x="14014" y="57007"/>
                  </a:cubicBezTo>
                  <a:cubicBezTo>
                    <a:pt x="14038" y="56686"/>
                    <a:pt x="14276" y="56436"/>
                    <a:pt x="14585" y="56436"/>
                  </a:cubicBezTo>
                  <a:close/>
                  <a:moveTo>
                    <a:pt x="18324" y="56436"/>
                  </a:moveTo>
                  <a:cubicBezTo>
                    <a:pt x="18622" y="56436"/>
                    <a:pt x="18883" y="56686"/>
                    <a:pt x="18883" y="57007"/>
                  </a:cubicBezTo>
                  <a:cubicBezTo>
                    <a:pt x="18883" y="57305"/>
                    <a:pt x="18633" y="57567"/>
                    <a:pt x="18324" y="57567"/>
                  </a:cubicBezTo>
                  <a:cubicBezTo>
                    <a:pt x="18026" y="57567"/>
                    <a:pt x="17752" y="57317"/>
                    <a:pt x="17752" y="57007"/>
                  </a:cubicBezTo>
                  <a:cubicBezTo>
                    <a:pt x="17752" y="56686"/>
                    <a:pt x="18014" y="56436"/>
                    <a:pt x="18324" y="56436"/>
                  </a:cubicBezTo>
                  <a:close/>
                  <a:moveTo>
                    <a:pt x="22039" y="56436"/>
                  </a:moveTo>
                  <a:cubicBezTo>
                    <a:pt x="22336" y="56436"/>
                    <a:pt x="22610" y="56686"/>
                    <a:pt x="22610" y="57007"/>
                  </a:cubicBezTo>
                  <a:cubicBezTo>
                    <a:pt x="22610" y="57305"/>
                    <a:pt x="22360" y="57567"/>
                    <a:pt x="22039" y="57567"/>
                  </a:cubicBezTo>
                  <a:cubicBezTo>
                    <a:pt x="21729" y="57567"/>
                    <a:pt x="21479" y="57317"/>
                    <a:pt x="21479" y="57007"/>
                  </a:cubicBezTo>
                  <a:cubicBezTo>
                    <a:pt x="21491" y="56686"/>
                    <a:pt x="21729" y="56436"/>
                    <a:pt x="22039" y="56436"/>
                  </a:cubicBezTo>
                  <a:close/>
                  <a:moveTo>
                    <a:pt x="25777" y="56436"/>
                  </a:moveTo>
                  <a:cubicBezTo>
                    <a:pt x="26075" y="56436"/>
                    <a:pt x="26349" y="56686"/>
                    <a:pt x="26349" y="57007"/>
                  </a:cubicBezTo>
                  <a:cubicBezTo>
                    <a:pt x="26349" y="57305"/>
                    <a:pt x="26087" y="57567"/>
                    <a:pt x="25777" y="57567"/>
                  </a:cubicBezTo>
                  <a:cubicBezTo>
                    <a:pt x="25468" y="57567"/>
                    <a:pt x="25206" y="57317"/>
                    <a:pt x="25206" y="57007"/>
                  </a:cubicBezTo>
                  <a:cubicBezTo>
                    <a:pt x="25218" y="56686"/>
                    <a:pt x="25468" y="56436"/>
                    <a:pt x="25777" y="56436"/>
                  </a:cubicBezTo>
                  <a:close/>
                  <a:moveTo>
                    <a:pt x="29504" y="56436"/>
                  </a:moveTo>
                  <a:cubicBezTo>
                    <a:pt x="29801" y="56436"/>
                    <a:pt x="30063" y="56686"/>
                    <a:pt x="30063" y="57007"/>
                  </a:cubicBezTo>
                  <a:cubicBezTo>
                    <a:pt x="30063" y="57305"/>
                    <a:pt x="29813" y="57567"/>
                    <a:pt x="29504" y="57567"/>
                  </a:cubicBezTo>
                  <a:cubicBezTo>
                    <a:pt x="29182" y="57567"/>
                    <a:pt x="28932" y="57317"/>
                    <a:pt x="28932" y="57007"/>
                  </a:cubicBezTo>
                  <a:cubicBezTo>
                    <a:pt x="28944" y="56686"/>
                    <a:pt x="29182" y="56436"/>
                    <a:pt x="29504" y="56436"/>
                  </a:cubicBezTo>
                  <a:close/>
                  <a:moveTo>
                    <a:pt x="33230" y="56436"/>
                  </a:moveTo>
                  <a:cubicBezTo>
                    <a:pt x="33528" y="56436"/>
                    <a:pt x="33802" y="56686"/>
                    <a:pt x="33802" y="57007"/>
                  </a:cubicBezTo>
                  <a:cubicBezTo>
                    <a:pt x="33802" y="57305"/>
                    <a:pt x="33552" y="57567"/>
                    <a:pt x="33230" y="57567"/>
                  </a:cubicBezTo>
                  <a:cubicBezTo>
                    <a:pt x="32921" y="57567"/>
                    <a:pt x="32671" y="57317"/>
                    <a:pt x="32671" y="57007"/>
                  </a:cubicBezTo>
                  <a:cubicBezTo>
                    <a:pt x="32671" y="56686"/>
                    <a:pt x="32921" y="56436"/>
                    <a:pt x="33230" y="56436"/>
                  </a:cubicBezTo>
                  <a:close/>
                  <a:moveTo>
                    <a:pt x="36957" y="56436"/>
                  </a:moveTo>
                  <a:cubicBezTo>
                    <a:pt x="37255" y="56436"/>
                    <a:pt x="37517" y="56686"/>
                    <a:pt x="37517" y="57007"/>
                  </a:cubicBezTo>
                  <a:cubicBezTo>
                    <a:pt x="37517" y="57305"/>
                    <a:pt x="37267" y="57567"/>
                    <a:pt x="36957" y="57567"/>
                  </a:cubicBezTo>
                  <a:cubicBezTo>
                    <a:pt x="36648" y="57567"/>
                    <a:pt x="36386" y="57317"/>
                    <a:pt x="36386" y="57007"/>
                  </a:cubicBezTo>
                  <a:cubicBezTo>
                    <a:pt x="36409" y="56686"/>
                    <a:pt x="36648" y="56436"/>
                    <a:pt x="36957" y="56436"/>
                  </a:cubicBezTo>
                  <a:close/>
                  <a:moveTo>
                    <a:pt x="40672" y="56436"/>
                  </a:moveTo>
                  <a:cubicBezTo>
                    <a:pt x="40970" y="56436"/>
                    <a:pt x="41243" y="56686"/>
                    <a:pt x="41243" y="57007"/>
                  </a:cubicBezTo>
                  <a:cubicBezTo>
                    <a:pt x="41243" y="57305"/>
                    <a:pt x="40993" y="57567"/>
                    <a:pt x="40672" y="57567"/>
                  </a:cubicBezTo>
                  <a:cubicBezTo>
                    <a:pt x="40374" y="57567"/>
                    <a:pt x="40112" y="57317"/>
                    <a:pt x="40112" y="57007"/>
                  </a:cubicBezTo>
                  <a:cubicBezTo>
                    <a:pt x="40124" y="56686"/>
                    <a:pt x="40362" y="56436"/>
                    <a:pt x="40672" y="56436"/>
                  </a:cubicBezTo>
                  <a:close/>
                  <a:moveTo>
                    <a:pt x="44410" y="56436"/>
                  </a:moveTo>
                  <a:cubicBezTo>
                    <a:pt x="44708" y="56436"/>
                    <a:pt x="44982" y="56686"/>
                    <a:pt x="44982" y="57007"/>
                  </a:cubicBezTo>
                  <a:cubicBezTo>
                    <a:pt x="44982" y="57305"/>
                    <a:pt x="44720" y="57567"/>
                    <a:pt x="44410" y="57567"/>
                  </a:cubicBezTo>
                  <a:cubicBezTo>
                    <a:pt x="44113" y="57567"/>
                    <a:pt x="43851" y="57317"/>
                    <a:pt x="43851" y="57007"/>
                  </a:cubicBezTo>
                  <a:cubicBezTo>
                    <a:pt x="43851" y="56686"/>
                    <a:pt x="44101" y="56436"/>
                    <a:pt x="44410" y="56436"/>
                  </a:cubicBezTo>
                  <a:close/>
                  <a:moveTo>
                    <a:pt x="48137" y="56436"/>
                  </a:moveTo>
                  <a:cubicBezTo>
                    <a:pt x="48435" y="56436"/>
                    <a:pt x="48697" y="56686"/>
                    <a:pt x="48697" y="57007"/>
                  </a:cubicBezTo>
                  <a:cubicBezTo>
                    <a:pt x="48697" y="57305"/>
                    <a:pt x="48447" y="57567"/>
                    <a:pt x="48137" y="57567"/>
                  </a:cubicBezTo>
                  <a:cubicBezTo>
                    <a:pt x="47839" y="57567"/>
                    <a:pt x="47566" y="57317"/>
                    <a:pt x="47566" y="57007"/>
                  </a:cubicBezTo>
                  <a:cubicBezTo>
                    <a:pt x="47578" y="56686"/>
                    <a:pt x="47839" y="56436"/>
                    <a:pt x="48137" y="56436"/>
                  </a:cubicBezTo>
                  <a:close/>
                  <a:moveTo>
                    <a:pt x="51864" y="56436"/>
                  </a:moveTo>
                  <a:cubicBezTo>
                    <a:pt x="52161" y="56436"/>
                    <a:pt x="52435" y="56686"/>
                    <a:pt x="52435" y="57007"/>
                  </a:cubicBezTo>
                  <a:cubicBezTo>
                    <a:pt x="52435" y="57305"/>
                    <a:pt x="52185" y="57567"/>
                    <a:pt x="51864" y="57567"/>
                  </a:cubicBezTo>
                  <a:cubicBezTo>
                    <a:pt x="51566" y="57567"/>
                    <a:pt x="51304" y="57317"/>
                    <a:pt x="51304" y="57007"/>
                  </a:cubicBezTo>
                  <a:cubicBezTo>
                    <a:pt x="51304" y="56686"/>
                    <a:pt x="51554" y="56436"/>
                    <a:pt x="51864" y="56436"/>
                  </a:cubicBezTo>
                  <a:close/>
                  <a:moveTo>
                    <a:pt x="55602" y="56436"/>
                  </a:moveTo>
                  <a:cubicBezTo>
                    <a:pt x="55900" y="56436"/>
                    <a:pt x="56174" y="56686"/>
                    <a:pt x="56174" y="57007"/>
                  </a:cubicBezTo>
                  <a:cubicBezTo>
                    <a:pt x="56174" y="57305"/>
                    <a:pt x="55912" y="57567"/>
                    <a:pt x="55602" y="57567"/>
                  </a:cubicBezTo>
                  <a:cubicBezTo>
                    <a:pt x="55293" y="57567"/>
                    <a:pt x="55043" y="57317"/>
                    <a:pt x="55043" y="57007"/>
                  </a:cubicBezTo>
                  <a:cubicBezTo>
                    <a:pt x="55043" y="56686"/>
                    <a:pt x="55293" y="56436"/>
                    <a:pt x="55602" y="56436"/>
                  </a:cubicBezTo>
                  <a:close/>
                  <a:moveTo>
                    <a:pt x="59329" y="56436"/>
                  </a:moveTo>
                  <a:cubicBezTo>
                    <a:pt x="59627" y="56436"/>
                    <a:pt x="59889" y="56686"/>
                    <a:pt x="59889" y="57007"/>
                  </a:cubicBezTo>
                  <a:cubicBezTo>
                    <a:pt x="59889" y="57305"/>
                    <a:pt x="59639" y="57567"/>
                    <a:pt x="59329" y="57567"/>
                  </a:cubicBezTo>
                  <a:cubicBezTo>
                    <a:pt x="59008" y="57567"/>
                    <a:pt x="58757" y="57317"/>
                    <a:pt x="58757" y="57007"/>
                  </a:cubicBezTo>
                  <a:cubicBezTo>
                    <a:pt x="58757" y="56686"/>
                    <a:pt x="59008" y="56436"/>
                    <a:pt x="59329" y="56436"/>
                  </a:cubicBezTo>
                  <a:close/>
                  <a:moveTo>
                    <a:pt x="63056" y="56436"/>
                  </a:moveTo>
                  <a:cubicBezTo>
                    <a:pt x="63353" y="56436"/>
                    <a:pt x="63627" y="56686"/>
                    <a:pt x="63627" y="57007"/>
                  </a:cubicBezTo>
                  <a:cubicBezTo>
                    <a:pt x="63627" y="57305"/>
                    <a:pt x="63377" y="57567"/>
                    <a:pt x="63056" y="57567"/>
                  </a:cubicBezTo>
                  <a:cubicBezTo>
                    <a:pt x="62746" y="57567"/>
                    <a:pt x="62496" y="57317"/>
                    <a:pt x="62496" y="57007"/>
                  </a:cubicBezTo>
                  <a:cubicBezTo>
                    <a:pt x="62496" y="56686"/>
                    <a:pt x="62746" y="56436"/>
                    <a:pt x="63056" y="56436"/>
                  </a:cubicBezTo>
                  <a:close/>
                  <a:moveTo>
                    <a:pt x="66782" y="56436"/>
                  </a:moveTo>
                  <a:cubicBezTo>
                    <a:pt x="67080" y="56436"/>
                    <a:pt x="67342" y="56686"/>
                    <a:pt x="67342" y="57007"/>
                  </a:cubicBezTo>
                  <a:cubicBezTo>
                    <a:pt x="67342" y="57305"/>
                    <a:pt x="67092" y="57567"/>
                    <a:pt x="66782" y="57567"/>
                  </a:cubicBezTo>
                  <a:cubicBezTo>
                    <a:pt x="66473" y="57567"/>
                    <a:pt x="66211" y="57317"/>
                    <a:pt x="66211" y="57007"/>
                  </a:cubicBezTo>
                  <a:cubicBezTo>
                    <a:pt x="66235" y="56686"/>
                    <a:pt x="66473" y="56436"/>
                    <a:pt x="66782" y="56436"/>
                  </a:cubicBezTo>
                  <a:close/>
                  <a:moveTo>
                    <a:pt x="70509" y="56436"/>
                  </a:moveTo>
                  <a:cubicBezTo>
                    <a:pt x="70807" y="56436"/>
                    <a:pt x="71080" y="56686"/>
                    <a:pt x="71080" y="57007"/>
                  </a:cubicBezTo>
                  <a:cubicBezTo>
                    <a:pt x="71080" y="57305"/>
                    <a:pt x="70830" y="57567"/>
                    <a:pt x="70509" y="57567"/>
                  </a:cubicBezTo>
                  <a:cubicBezTo>
                    <a:pt x="70199" y="57567"/>
                    <a:pt x="69949" y="57317"/>
                    <a:pt x="69949" y="57007"/>
                  </a:cubicBezTo>
                  <a:cubicBezTo>
                    <a:pt x="69949" y="56686"/>
                    <a:pt x="70199" y="56436"/>
                    <a:pt x="70509" y="56436"/>
                  </a:cubicBezTo>
                  <a:close/>
                  <a:moveTo>
                    <a:pt x="74236" y="56436"/>
                  </a:moveTo>
                  <a:cubicBezTo>
                    <a:pt x="74533" y="56436"/>
                    <a:pt x="74795" y="56686"/>
                    <a:pt x="74795" y="57007"/>
                  </a:cubicBezTo>
                  <a:cubicBezTo>
                    <a:pt x="74795" y="57305"/>
                    <a:pt x="74545" y="57567"/>
                    <a:pt x="74236" y="57567"/>
                  </a:cubicBezTo>
                  <a:cubicBezTo>
                    <a:pt x="73938" y="57567"/>
                    <a:pt x="73676" y="57317"/>
                    <a:pt x="73676" y="57007"/>
                  </a:cubicBezTo>
                  <a:cubicBezTo>
                    <a:pt x="73676" y="56686"/>
                    <a:pt x="73926" y="56436"/>
                    <a:pt x="74236" y="56436"/>
                  </a:cubicBezTo>
                  <a:close/>
                  <a:moveTo>
                    <a:pt x="77855" y="56436"/>
                  </a:moveTo>
                  <a:cubicBezTo>
                    <a:pt x="78153" y="56436"/>
                    <a:pt x="78415" y="56686"/>
                    <a:pt x="78415" y="57007"/>
                  </a:cubicBezTo>
                  <a:cubicBezTo>
                    <a:pt x="78415" y="57305"/>
                    <a:pt x="78165" y="57567"/>
                    <a:pt x="77855" y="57567"/>
                  </a:cubicBezTo>
                  <a:cubicBezTo>
                    <a:pt x="77546" y="57567"/>
                    <a:pt x="77284" y="57317"/>
                    <a:pt x="77284" y="57007"/>
                  </a:cubicBezTo>
                  <a:cubicBezTo>
                    <a:pt x="77284" y="56686"/>
                    <a:pt x="77546" y="56436"/>
                    <a:pt x="77855" y="56436"/>
                  </a:cubicBezTo>
                  <a:close/>
                  <a:moveTo>
                    <a:pt x="81570" y="56436"/>
                  </a:moveTo>
                  <a:cubicBezTo>
                    <a:pt x="81868" y="56436"/>
                    <a:pt x="82141" y="56686"/>
                    <a:pt x="82141" y="57007"/>
                  </a:cubicBezTo>
                  <a:cubicBezTo>
                    <a:pt x="82141" y="57305"/>
                    <a:pt x="81879" y="57567"/>
                    <a:pt x="81570" y="57567"/>
                  </a:cubicBezTo>
                  <a:cubicBezTo>
                    <a:pt x="81260" y="57567"/>
                    <a:pt x="81010" y="57317"/>
                    <a:pt x="81010" y="57007"/>
                  </a:cubicBezTo>
                  <a:cubicBezTo>
                    <a:pt x="81022" y="56686"/>
                    <a:pt x="81260" y="56436"/>
                    <a:pt x="81570" y="56436"/>
                  </a:cubicBezTo>
                  <a:close/>
                  <a:moveTo>
                    <a:pt x="85308" y="56436"/>
                  </a:moveTo>
                  <a:cubicBezTo>
                    <a:pt x="85606" y="56436"/>
                    <a:pt x="85880" y="56686"/>
                    <a:pt x="85880" y="57007"/>
                  </a:cubicBezTo>
                  <a:cubicBezTo>
                    <a:pt x="85880" y="57305"/>
                    <a:pt x="85618" y="57567"/>
                    <a:pt x="85308" y="57567"/>
                  </a:cubicBezTo>
                  <a:cubicBezTo>
                    <a:pt x="84999" y="57567"/>
                    <a:pt x="84749" y="57317"/>
                    <a:pt x="84749" y="57007"/>
                  </a:cubicBezTo>
                  <a:cubicBezTo>
                    <a:pt x="84749" y="56686"/>
                    <a:pt x="84999" y="56436"/>
                    <a:pt x="85308" y="56436"/>
                  </a:cubicBezTo>
                  <a:close/>
                  <a:moveTo>
                    <a:pt x="89035" y="56436"/>
                  </a:moveTo>
                  <a:cubicBezTo>
                    <a:pt x="89333" y="56436"/>
                    <a:pt x="89595" y="56686"/>
                    <a:pt x="89595" y="57007"/>
                  </a:cubicBezTo>
                  <a:cubicBezTo>
                    <a:pt x="89595" y="57305"/>
                    <a:pt x="89345" y="57567"/>
                    <a:pt x="89035" y="57567"/>
                  </a:cubicBezTo>
                  <a:cubicBezTo>
                    <a:pt x="88714" y="57567"/>
                    <a:pt x="88464" y="57317"/>
                    <a:pt x="88464" y="57007"/>
                  </a:cubicBezTo>
                  <a:cubicBezTo>
                    <a:pt x="88475" y="56686"/>
                    <a:pt x="88714" y="56436"/>
                    <a:pt x="89035" y="56436"/>
                  </a:cubicBezTo>
                  <a:close/>
                  <a:moveTo>
                    <a:pt x="92762" y="56436"/>
                  </a:moveTo>
                  <a:cubicBezTo>
                    <a:pt x="93059" y="56436"/>
                    <a:pt x="93333" y="56686"/>
                    <a:pt x="93333" y="57007"/>
                  </a:cubicBezTo>
                  <a:cubicBezTo>
                    <a:pt x="93333" y="57305"/>
                    <a:pt x="93071" y="57567"/>
                    <a:pt x="92762" y="57567"/>
                  </a:cubicBezTo>
                  <a:cubicBezTo>
                    <a:pt x="92452" y="57567"/>
                    <a:pt x="92202" y="57317"/>
                    <a:pt x="92202" y="57007"/>
                  </a:cubicBezTo>
                  <a:cubicBezTo>
                    <a:pt x="92202" y="56686"/>
                    <a:pt x="92452" y="56436"/>
                    <a:pt x="92762" y="56436"/>
                  </a:cubicBezTo>
                  <a:close/>
                  <a:moveTo>
                    <a:pt x="96488" y="56436"/>
                  </a:moveTo>
                  <a:cubicBezTo>
                    <a:pt x="96786" y="56436"/>
                    <a:pt x="97048" y="56686"/>
                    <a:pt x="97048" y="57007"/>
                  </a:cubicBezTo>
                  <a:cubicBezTo>
                    <a:pt x="97048" y="57305"/>
                    <a:pt x="96798" y="57567"/>
                    <a:pt x="96488" y="57567"/>
                  </a:cubicBezTo>
                  <a:cubicBezTo>
                    <a:pt x="96191" y="57567"/>
                    <a:pt x="95917" y="57317"/>
                    <a:pt x="95917" y="57007"/>
                  </a:cubicBezTo>
                  <a:cubicBezTo>
                    <a:pt x="95917" y="56686"/>
                    <a:pt x="96179" y="56436"/>
                    <a:pt x="96488" y="56436"/>
                  </a:cubicBezTo>
                  <a:close/>
                  <a:moveTo>
                    <a:pt x="100203" y="56436"/>
                  </a:moveTo>
                  <a:cubicBezTo>
                    <a:pt x="100501" y="56436"/>
                    <a:pt x="100775" y="56686"/>
                    <a:pt x="100775" y="57007"/>
                  </a:cubicBezTo>
                  <a:cubicBezTo>
                    <a:pt x="100775" y="57305"/>
                    <a:pt x="100513" y="57567"/>
                    <a:pt x="100203" y="57567"/>
                  </a:cubicBezTo>
                  <a:cubicBezTo>
                    <a:pt x="99905" y="57567"/>
                    <a:pt x="99644" y="57317"/>
                    <a:pt x="99644" y="57007"/>
                  </a:cubicBezTo>
                  <a:cubicBezTo>
                    <a:pt x="99655" y="56686"/>
                    <a:pt x="99894" y="56436"/>
                    <a:pt x="100203" y="56436"/>
                  </a:cubicBezTo>
                  <a:close/>
                  <a:moveTo>
                    <a:pt x="103942" y="56436"/>
                  </a:moveTo>
                  <a:cubicBezTo>
                    <a:pt x="104239" y="56436"/>
                    <a:pt x="104513" y="56686"/>
                    <a:pt x="104513" y="57007"/>
                  </a:cubicBezTo>
                  <a:cubicBezTo>
                    <a:pt x="104513" y="57305"/>
                    <a:pt x="104251" y="57567"/>
                    <a:pt x="103942" y="57567"/>
                  </a:cubicBezTo>
                  <a:cubicBezTo>
                    <a:pt x="103644" y="57567"/>
                    <a:pt x="103382" y="57317"/>
                    <a:pt x="103382" y="57007"/>
                  </a:cubicBezTo>
                  <a:cubicBezTo>
                    <a:pt x="103382" y="56686"/>
                    <a:pt x="103632" y="56436"/>
                    <a:pt x="103942" y="56436"/>
                  </a:cubicBezTo>
                  <a:close/>
                  <a:moveTo>
                    <a:pt x="107668" y="56436"/>
                  </a:moveTo>
                  <a:cubicBezTo>
                    <a:pt x="107966" y="56436"/>
                    <a:pt x="108228" y="56686"/>
                    <a:pt x="108228" y="57007"/>
                  </a:cubicBezTo>
                  <a:cubicBezTo>
                    <a:pt x="108228" y="57305"/>
                    <a:pt x="107978" y="57567"/>
                    <a:pt x="107668" y="57567"/>
                  </a:cubicBezTo>
                  <a:cubicBezTo>
                    <a:pt x="107371" y="57567"/>
                    <a:pt x="107097" y="57317"/>
                    <a:pt x="107097" y="57007"/>
                  </a:cubicBezTo>
                  <a:cubicBezTo>
                    <a:pt x="107109" y="56686"/>
                    <a:pt x="107347" y="56436"/>
                    <a:pt x="107668" y="56436"/>
                  </a:cubicBezTo>
                  <a:close/>
                  <a:moveTo>
                    <a:pt x="111395" y="56436"/>
                  </a:moveTo>
                  <a:cubicBezTo>
                    <a:pt x="111693" y="56436"/>
                    <a:pt x="111967" y="56686"/>
                    <a:pt x="111967" y="57007"/>
                  </a:cubicBezTo>
                  <a:cubicBezTo>
                    <a:pt x="111967" y="57305"/>
                    <a:pt x="111705" y="57567"/>
                    <a:pt x="111395" y="57567"/>
                  </a:cubicBezTo>
                  <a:cubicBezTo>
                    <a:pt x="111085" y="57567"/>
                    <a:pt x="110835" y="57317"/>
                    <a:pt x="110835" y="57007"/>
                  </a:cubicBezTo>
                  <a:cubicBezTo>
                    <a:pt x="110835" y="56686"/>
                    <a:pt x="111085" y="56436"/>
                    <a:pt x="111395" y="56436"/>
                  </a:cubicBezTo>
                  <a:close/>
                  <a:moveTo>
                    <a:pt x="115122" y="56436"/>
                  </a:moveTo>
                  <a:cubicBezTo>
                    <a:pt x="115419" y="56436"/>
                    <a:pt x="115681" y="56686"/>
                    <a:pt x="115681" y="57007"/>
                  </a:cubicBezTo>
                  <a:cubicBezTo>
                    <a:pt x="115681" y="57305"/>
                    <a:pt x="115431" y="57567"/>
                    <a:pt x="115122" y="57567"/>
                  </a:cubicBezTo>
                  <a:cubicBezTo>
                    <a:pt x="114812" y="57567"/>
                    <a:pt x="114550" y="57317"/>
                    <a:pt x="114550" y="57007"/>
                  </a:cubicBezTo>
                  <a:cubicBezTo>
                    <a:pt x="114574" y="56686"/>
                    <a:pt x="114812" y="56436"/>
                    <a:pt x="115122" y="56436"/>
                  </a:cubicBezTo>
                  <a:close/>
                  <a:moveTo>
                    <a:pt x="118860" y="56436"/>
                  </a:moveTo>
                  <a:cubicBezTo>
                    <a:pt x="119158" y="56436"/>
                    <a:pt x="119420" y="56686"/>
                    <a:pt x="119420" y="57007"/>
                  </a:cubicBezTo>
                  <a:cubicBezTo>
                    <a:pt x="119420" y="57305"/>
                    <a:pt x="119170" y="57567"/>
                    <a:pt x="118860" y="57567"/>
                  </a:cubicBezTo>
                  <a:cubicBezTo>
                    <a:pt x="118539" y="57567"/>
                    <a:pt x="118289" y="57317"/>
                    <a:pt x="118289" y="57007"/>
                  </a:cubicBezTo>
                  <a:cubicBezTo>
                    <a:pt x="118289" y="56686"/>
                    <a:pt x="118539" y="56436"/>
                    <a:pt x="118860" y="56436"/>
                  </a:cubicBezTo>
                  <a:close/>
                  <a:moveTo>
                    <a:pt x="122575" y="56436"/>
                  </a:moveTo>
                  <a:cubicBezTo>
                    <a:pt x="122873" y="56436"/>
                    <a:pt x="123146" y="56686"/>
                    <a:pt x="123146" y="57007"/>
                  </a:cubicBezTo>
                  <a:cubicBezTo>
                    <a:pt x="123146" y="57305"/>
                    <a:pt x="122885" y="57567"/>
                    <a:pt x="122575" y="57567"/>
                  </a:cubicBezTo>
                  <a:cubicBezTo>
                    <a:pt x="122265" y="57567"/>
                    <a:pt x="122015" y="57317"/>
                    <a:pt x="122015" y="57007"/>
                  </a:cubicBezTo>
                  <a:cubicBezTo>
                    <a:pt x="122027" y="56686"/>
                    <a:pt x="122277" y="56436"/>
                    <a:pt x="122575" y="56436"/>
                  </a:cubicBezTo>
                  <a:close/>
                  <a:moveTo>
                    <a:pt x="126314" y="56436"/>
                  </a:moveTo>
                  <a:cubicBezTo>
                    <a:pt x="126611" y="56436"/>
                    <a:pt x="126873" y="56686"/>
                    <a:pt x="126873" y="57007"/>
                  </a:cubicBezTo>
                  <a:cubicBezTo>
                    <a:pt x="126873" y="57305"/>
                    <a:pt x="126623" y="57567"/>
                    <a:pt x="126314" y="57567"/>
                  </a:cubicBezTo>
                  <a:cubicBezTo>
                    <a:pt x="126004" y="57567"/>
                    <a:pt x="125742" y="57317"/>
                    <a:pt x="125742" y="57007"/>
                  </a:cubicBezTo>
                  <a:cubicBezTo>
                    <a:pt x="125742" y="56686"/>
                    <a:pt x="126004" y="56436"/>
                    <a:pt x="126314" y="56436"/>
                  </a:cubicBezTo>
                  <a:close/>
                  <a:moveTo>
                    <a:pt x="130028" y="56436"/>
                  </a:moveTo>
                  <a:cubicBezTo>
                    <a:pt x="130326" y="56436"/>
                    <a:pt x="130600" y="56686"/>
                    <a:pt x="130600" y="57007"/>
                  </a:cubicBezTo>
                  <a:cubicBezTo>
                    <a:pt x="130600" y="57305"/>
                    <a:pt x="130350" y="57567"/>
                    <a:pt x="130028" y="57567"/>
                  </a:cubicBezTo>
                  <a:cubicBezTo>
                    <a:pt x="129731" y="57567"/>
                    <a:pt x="129469" y="57317"/>
                    <a:pt x="129469" y="57007"/>
                  </a:cubicBezTo>
                  <a:cubicBezTo>
                    <a:pt x="129469" y="56686"/>
                    <a:pt x="129719" y="56436"/>
                    <a:pt x="130028" y="56436"/>
                  </a:cubicBezTo>
                  <a:close/>
                  <a:moveTo>
                    <a:pt x="133767" y="56436"/>
                  </a:moveTo>
                  <a:cubicBezTo>
                    <a:pt x="134065" y="56436"/>
                    <a:pt x="134326" y="56686"/>
                    <a:pt x="134326" y="57007"/>
                  </a:cubicBezTo>
                  <a:cubicBezTo>
                    <a:pt x="134326" y="57305"/>
                    <a:pt x="134076" y="57567"/>
                    <a:pt x="133767" y="57567"/>
                  </a:cubicBezTo>
                  <a:cubicBezTo>
                    <a:pt x="133469" y="57567"/>
                    <a:pt x="133207" y="57317"/>
                    <a:pt x="133207" y="57007"/>
                  </a:cubicBezTo>
                  <a:cubicBezTo>
                    <a:pt x="133207" y="56686"/>
                    <a:pt x="133457" y="56436"/>
                    <a:pt x="133767" y="56436"/>
                  </a:cubicBezTo>
                  <a:close/>
                  <a:moveTo>
                    <a:pt x="137494" y="56436"/>
                  </a:moveTo>
                  <a:cubicBezTo>
                    <a:pt x="137791" y="56436"/>
                    <a:pt x="138053" y="56686"/>
                    <a:pt x="138053" y="57007"/>
                  </a:cubicBezTo>
                  <a:cubicBezTo>
                    <a:pt x="138053" y="57305"/>
                    <a:pt x="137803" y="57567"/>
                    <a:pt x="137494" y="57567"/>
                  </a:cubicBezTo>
                  <a:cubicBezTo>
                    <a:pt x="137196" y="57567"/>
                    <a:pt x="136922" y="57317"/>
                    <a:pt x="136922" y="57007"/>
                  </a:cubicBezTo>
                  <a:cubicBezTo>
                    <a:pt x="136934" y="56686"/>
                    <a:pt x="137172" y="56436"/>
                    <a:pt x="137494" y="56436"/>
                  </a:cubicBezTo>
                  <a:close/>
                  <a:moveTo>
                    <a:pt x="141220" y="56436"/>
                  </a:moveTo>
                  <a:cubicBezTo>
                    <a:pt x="141518" y="56436"/>
                    <a:pt x="141792" y="56686"/>
                    <a:pt x="141792" y="57007"/>
                  </a:cubicBezTo>
                  <a:cubicBezTo>
                    <a:pt x="141792" y="57305"/>
                    <a:pt x="141530" y="57567"/>
                    <a:pt x="141220" y="57567"/>
                  </a:cubicBezTo>
                  <a:cubicBezTo>
                    <a:pt x="140911" y="57567"/>
                    <a:pt x="140661" y="57317"/>
                    <a:pt x="140661" y="57007"/>
                  </a:cubicBezTo>
                  <a:cubicBezTo>
                    <a:pt x="140661" y="56686"/>
                    <a:pt x="140911" y="56436"/>
                    <a:pt x="141220" y="56436"/>
                  </a:cubicBezTo>
                  <a:close/>
                  <a:moveTo>
                    <a:pt x="144947" y="56436"/>
                  </a:moveTo>
                  <a:cubicBezTo>
                    <a:pt x="145244" y="56436"/>
                    <a:pt x="145506" y="56686"/>
                    <a:pt x="145506" y="57007"/>
                  </a:cubicBezTo>
                  <a:cubicBezTo>
                    <a:pt x="145506" y="57305"/>
                    <a:pt x="145256" y="57567"/>
                    <a:pt x="144947" y="57567"/>
                  </a:cubicBezTo>
                  <a:cubicBezTo>
                    <a:pt x="144637" y="57567"/>
                    <a:pt x="144375" y="57317"/>
                    <a:pt x="144375" y="57007"/>
                  </a:cubicBezTo>
                  <a:cubicBezTo>
                    <a:pt x="144399" y="56686"/>
                    <a:pt x="144637" y="56436"/>
                    <a:pt x="144947" y="56436"/>
                  </a:cubicBezTo>
                  <a:close/>
                  <a:moveTo>
                    <a:pt x="148685" y="56436"/>
                  </a:moveTo>
                  <a:cubicBezTo>
                    <a:pt x="148983" y="56436"/>
                    <a:pt x="149245" y="56686"/>
                    <a:pt x="149245" y="57007"/>
                  </a:cubicBezTo>
                  <a:cubicBezTo>
                    <a:pt x="149245" y="57305"/>
                    <a:pt x="148995" y="57567"/>
                    <a:pt x="148685" y="57567"/>
                  </a:cubicBezTo>
                  <a:cubicBezTo>
                    <a:pt x="148364" y="57567"/>
                    <a:pt x="148114" y="57317"/>
                    <a:pt x="148114" y="57007"/>
                  </a:cubicBezTo>
                  <a:cubicBezTo>
                    <a:pt x="148114" y="56686"/>
                    <a:pt x="148364" y="56436"/>
                    <a:pt x="148685" y="56436"/>
                  </a:cubicBezTo>
                  <a:close/>
                  <a:moveTo>
                    <a:pt x="152400" y="56436"/>
                  </a:moveTo>
                  <a:cubicBezTo>
                    <a:pt x="152698" y="56436"/>
                    <a:pt x="152972" y="56686"/>
                    <a:pt x="152972" y="57007"/>
                  </a:cubicBezTo>
                  <a:cubicBezTo>
                    <a:pt x="152972" y="57305"/>
                    <a:pt x="152710" y="57567"/>
                    <a:pt x="152400" y="57567"/>
                  </a:cubicBezTo>
                  <a:cubicBezTo>
                    <a:pt x="152091" y="57567"/>
                    <a:pt x="151841" y="57317"/>
                    <a:pt x="151841" y="57007"/>
                  </a:cubicBezTo>
                  <a:cubicBezTo>
                    <a:pt x="151852" y="56686"/>
                    <a:pt x="152091" y="56436"/>
                    <a:pt x="152400" y="56436"/>
                  </a:cubicBezTo>
                  <a:close/>
                  <a:moveTo>
                    <a:pt x="1548" y="58293"/>
                  </a:moveTo>
                  <a:cubicBezTo>
                    <a:pt x="1846" y="58293"/>
                    <a:pt x="2119" y="58555"/>
                    <a:pt x="2119" y="58864"/>
                  </a:cubicBezTo>
                  <a:cubicBezTo>
                    <a:pt x="2119" y="59174"/>
                    <a:pt x="1858" y="59424"/>
                    <a:pt x="1548" y="59424"/>
                  </a:cubicBezTo>
                  <a:cubicBezTo>
                    <a:pt x="1238" y="59424"/>
                    <a:pt x="988" y="59174"/>
                    <a:pt x="988" y="58864"/>
                  </a:cubicBezTo>
                  <a:cubicBezTo>
                    <a:pt x="988" y="58555"/>
                    <a:pt x="1238" y="58293"/>
                    <a:pt x="1548" y="58293"/>
                  </a:cubicBezTo>
                  <a:close/>
                  <a:moveTo>
                    <a:pt x="5287" y="58293"/>
                  </a:moveTo>
                  <a:cubicBezTo>
                    <a:pt x="5596" y="58293"/>
                    <a:pt x="5846" y="58555"/>
                    <a:pt x="5846" y="58864"/>
                  </a:cubicBezTo>
                  <a:cubicBezTo>
                    <a:pt x="5846" y="59174"/>
                    <a:pt x="5596" y="59424"/>
                    <a:pt x="5287" y="59424"/>
                  </a:cubicBezTo>
                  <a:cubicBezTo>
                    <a:pt x="4977" y="59424"/>
                    <a:pt x="4715" y="59174"/>
                    <a:pt x="4715" y="58864"/>
                  </a:cubicBezTo>
                  <a:cubicBezTo>
                    <a:pt x="4715" y="58555"/>
                    <a:pt x="4977" y="58293"/>
                    <a:pt x="5287" y="58293"/>
                  </a:cubicBezTo>
                  <a:close/>
                  <a:moveTo>
                    <a:pt x="9001" y="58293"/>
                  </a:moveTo>
                  <a:cubicBezTo>
                    <a:pt x="9299" y="58293"/>
                    <a:pt x="9573" y="58555"/>
                    <a:pt x="9573" y="58864"/>
                  </a:cubicBezTo>
                  <a:cubicBezTo>
                    <a:pt x="9573" y="59174"/>
                    <a:pt x="9323" y="59424"/>
                    <a:pt x="9001" y="59424"/>
                  </a:cubicBezTo>
                  <a:cubicBezTo>
                    <a:pt x="8704" y="59424"/>
                    <a:pt x="8442" y="59174"/>
                    <a:pt x="8442" y="58864"/>
                  </a:cubicBezTo>
                  <a:cubicBezTo>
                    <a:pt x="8442" y="58555"/>
                    <a:pt x="8692" y="58293"/>
                    <a:pt x="9001" y="58293"/>
                  </a:cubicBezTo>
                  <a:close/>
                  <a:moveTo>
                    <a:pt x="12728" y="58293"/>
                  </a:moveTo>
                  <a:cubicBezTo>
                    <a:pt x="13037" y="58293"/>
                    <a:pt x="13288" y="58555"/>
                    <a:pt x="13288" y="58864"/>
                  </a:cubicBezTo>
                  <a:cubicBezTo>
                    <a:pt x="13288" y="59174"/>
                    <a:pt x="13037" y="59424"/>
                    <a:pt x="12728" y="59424"/>
                  </a:cubicBezTo>
                  <a:cubicBezTo>
                    <a:pt x="12418" y="59424"/>
                    <a:pt x="12156" y="59174"/>
                    <a:pt x="12156" y="58864"/>
                  </a:cubicBezTo>
                  <a:cubicBezTo>
                    <a:pt x="12156" y="58555"/>
                    <a:pt x="12418" y="58293"/>
                    <a:pt x="12728" y="58293"/>
                  </a:cubicBezTo>
                  <a:close/>
                  <a:moveTo>
                    <a:pt x="16466" y="58293"/>
                  </a:moveTo>
                  <a:cubicBezTo>
                    <a:pt x="16764" y="58293"/>
                    <a:pt x="17026" y="58555"/>
                    <a:pt x="17026" y="58864"/>
                  </a:cubicBezTo>
                  <a:cubicBezTo>
                    <a:pt x="17026" y="59174"/>
                    <a:pt x="16776" y="59424"/>
                    <a:pt x="16466" y="59424"/>
                  </a:cubicBezTo>
                  <a:cubicBezTo>
                    <a:pt x="16169" y="59424"/>
                    <a:pt x="15895" y="59174"/>
                    <a:pt x="15895" y="58864"/>
                  </a:cubicBezTo>
                  <a:cubicBezTo>
                    <a:pt x="15895" y="58555"/>
                    <a:pt x="16145" y="58293"/>
                    <a:pt x="16466" y="58293"/>
                  </a:cubicBezTo>
                  <a:close/>
                  <a:moveTo>
                    <a:pt x="20181" y="58293"/>
                  </a:moveTo>
                  <a:cubicBezTo>
                    <a:pt x="20491" y="58293"/>
                    <a:pt x="20753" y="58555"/>
                    <a:pt x="20753" y="58864"/>
                  </a:cubicBezTo>
                  <a:cubicBezTo>
                    <a:pt x="20753" y="59174"/>
                    <a:pt x="20491" y="59424"/>
                    <a:pt x="20181" y="59424"/>
                  </a:cubicBezTo>
                  <a:cubicBezTo>
                    <a:pt x="19872" y="59424"/>
                    <a:pt x="19622" y="59174"/>
                    <a:pt x="19622" y="58864"/>
                  </a:cubicBezTo>
                  <a:cubicBezTo>
                    <a:pt x="19622" y="58555"/>
                    <a:pt x="19872" y="58293"/>
                    <a:pt x="20181" y="58293"/>
                  </a:cubicBezTo>
                  <a:close/>
                  <a:moveTo>
                    <a:pt x="23920" y="58293"/>
                  </a:moveTo>
                  <a:cubicBezTo>
                    <a:pt x="24217" y="58293"/>
                    <a:pt x="24479" y="58555"/>
                    <a:pt x="24479" y="58864"/>
                  </a:cubicBezTo>
                  <a:cubicBezTo>
                    <a:pt x="24479" y="59174"/>
                    <a:pt x="24229" y="59424"/>
                    <a:pt x="23920" y="59424"/>
                  </a:cubicBezTo>
                  <a:cubicBezTo>
                    <a:pt x="23610" y="59424"/>
                    <a:pt x="23348" y="59174"/>
                    <a:pt x="23348" y="58864"/>
                  </a:cubicBezTo>
                  <a:cubicBezTo>
                    <a:pt x="23348" y="58555"/>
                    <a:pt x="23610" y="58293"/>
                    <a:pt x="23920" y="58293"/>
                  </a:cubicBezTo>
                  <a:close/>
                  <a:moveTo>
                    <a:pt x="27635" y="58293"/>
                  </a:moveTo>
                  <a:cubicBezTo>
                    <a:pt x="27956" y="58293"/>
                    <a:pt x="28206" y="58555"/>
                    <a:pt x="28206" y="58864"/>
                  </a:cubicBezTo>
                  <a:cubicBezTo>
                    <a:pt x="28206" y="59174"/>
                    <a:pt x="27956" y="59424"/>
                    <a:pt x="27635" y="59424"/>
                  </a:cubicBezTo>
                  <a:cubicBezTo>
                    <a:pt x="27325" y="59424"/>
                    <a:pt x="27075" y="59174"/>
                    <a:pt x="27075" y="58864"/>
                  </a:cubicBezTo>
                  <a:cubicBezTo>
                    <a:pt x="27075" y="58555"/>
                    <a:pt x="27325" y="58293"/>
                    <a:pt x="27635" y="58293"/>
                  </a:cubicBezTo>
                  <a:close/>
                  <a:moveTo>
                    <a:pt x="31373" y="58293"/>
                  </a:moveTo>
                  <a:cubicBezTo>
                    <a:pt x="31671" y="58293"/>
                    <a:pt x="31945" y="58555"/>
                    <a:pt x="31945" y="58864"/>
                  </a:cubicBezTo>
                  <a:cubicBezTo>
                    <a:pt x="31945" y="59174"/>
                    <a:pt x="31683" y="59424"/>
                    <a:pt x="31373" y="59424"/>
                  </a:cubicBezTo>
                  <a:cubicBezTo>
                    <a:pt x="31064" y="59424"/>
                    <a:pt x="30814" y="59174"/>
                    <a:pt x="30814" y="58864"/>
                  </a:cubicBezTo>
                  <a:cubicBezTo>
                    <a:pt x="30814" y="58555"/>
                    <a:pt x="31064" y="58293"/>
                    <a:pt x="31373" y="58293"/>
                  </a:cubicBezTo>
                  <a:close/>
                  <a:moveTo>
                    <a:pt x="35100" y="58293"/>
                  </a:moveTo>
                  <a:cubicBezTo>
                    <a:pt x="35409" y="58293"/>
                    <a:pt x="35659" y="58555"/>
                    <a:pt x="35659" y="58864"/>
                  </a:cubicBezTo>
                  <a:cubicBezTo>
                    <a:pt x="35659" y="59174"/>
                    <a:pt x="35409" y="59424"/>
                    <a:pt x="35100" y="59424"/>
                  </a:cubicBezTo>
                  <a:cubicBezTo>
                    <a:pt x="34778" y="59424"/>
                    <a:pt x="34528" y="59174"/>
                    <a:pt x="34528" y="58864"/>
                  </a:cubicBezTo>
                  <a:cubicBezTo>
                    <a:pt x="34528" y="58555"/>
                    <a:pt x="34778" y="58293"/>
                    <a:pt x="35100" y="58293"/>
                  </a:cubicBezTo>
                  <a:close/>
                  <a:moveTo>
                    <a:pt x="38815" y="58293"/>
                  </a:moveTo>
                  <a:cubicBezTo>
                    <a:pt x="39112" y="58293"/>
                    <a:pt x="39386" y="58555"/>
                    <a:pt x="39386" y="58864"/>
                  </a:cubicBezTo>
                  <a:cubicBezTo>
                    <a:pt x="39386" y="59174"/>
                    <a:pt x="39124" y="59424"/>
                    <a:pt x="38815" y="59424"/>
                  </a:cubicBezTo>
                  <a:cubicBezTo>
                    <a:pt x="38517" y="59424"/>
                    <a:pt x="38255" y="59174"/>
                    <a:pt x="38255" y="58864"/>
                  </a:cubicBezTo>
                  <a:cubicBezTo>
                    <a:pt x="38255" y="58555"/>
                    <a:pt x="38505" y="58293"/>
                    <a:pt x="38815" y="58293"/>
                  </a:cubicBezTo>
                  <a:close/>
                  <a:moveTo>
                    <a:pt x="42553" y="58293"/>
                  </a:moveTo>
                  <a:cubicBezTo>
                    <a:pt x="42863" y="58293"/>
                    <a:pt x="43113" y="58555"/>
                    <a:pt x="43113" y="58864"/>
                  </a:cubicBezTo>
                  <a:cubicBezTo>
                    <a:pt x="43113" y="59174"/>
                    <a:pt x="42863" y="59424"/>
                    <a:pt x="42553" y="59424"/>
                  </a:cubicBezTo>
                  <a:cubicBezTo>
                    <a:pt x="42232" y="59424"/>
                    <a:pt x="41982" y="59174"/>
                    <a:pt x="41982" y="58864"/>
                  </a:cubicBezTo>
                  <a:cubicBezTo>
                    <a:pt x="41982" y="58555"/>
                    <a:pt x="42244" y="58293"/>
                    <a:pt x="42553" y="58293"/>
                  </a:cubicBezTo>
                  <a:close/>
                  <a:moveTo>
                    <a:pt x="46268" y="58293"/>
                  </a:moveTo>
                  <a:cubicBezTo>
                    <a:pt x="46565" y="58293"/>
                    <a:pt x="46839" y="58555"/>
                    <a:pt x="46839" y="58864"/>
                  </a:cubicBezTo>
                  <a:cubicBezTo>
                    <a:pt x="46839" y="59174"/>
                    <a:pt x="46589" y="59424"/>
                    <a:pt x="46268" y="59424"/>
                  </a:cubicBezTo>
                  <a:cubicBezTo>
                    <a:pt x="45970" y="59424"/>
                    <a:pt x="45708" y="59174"/>
                    <a:pt x="45708" y="58864"/>
                  </a:cubicBezTo>
                  <a:cubicBezTo>
                    <a:pt x="45708" y="58555"/>
                    <a:pt x="45958" y="58293"/>
                    <a:pt x="46268" y="58293"/>
                  </a:cubicBezTo>
                  <a:close/>
                  <a:moveTo>
                    <a:pt x="50006" y="58293"/>
                  </a:moveTo>
                  <a:cubicBezTo>
                    <a:pt x="50316" y="58293"/>
                    <a:pt x="50578" y="58555"/>
                    <a:pt x="50578" y="58864"/>
                  </a:cubicBezTo>
                  <a:cubicBezTo>
                    <a:pt x="50578" y="59174"/>
                    <a:pt x="50316" y="59424"/>
                    <a:pt x="50006" y="59424"/>
                  </a:cubicBezTo>
                  <a:cubicBezTo>
                    <a:pt x="49697" y="59424"/>
                    <a:pt x="49447" y="59174"/>
                    <a:pt x="49447" y="58864"/>
                  </a:cubicBezTo>
                  <a:cubicBezTo>
                    <a:pt x="49447" y="58555"/>
                    <a:pt x="49697" y="58293"/>
                    <a:pt x="50006" y="58293"/>
                  </a:cubicBezTo>
                  <a:close/>
                  <a:moveTo>
                    <a:pt x="53733" y="58293"/>
                  </a:moveTo>
                  <a:cubicBezTo>
                    <a:pt x="54031" y="58293"/>
                    <a:pt x="54293" y="58555"/>
                    <a:pt x="54293" y="58864"/>
                  </a:cubicBezTo>
                  <a:cubicBezTo>
                    <a:pt x="54293" y="59174"/>
                    <a:pt x="54043" y="59424"/>
                    <a:pt x="53733" y="59424"/>
                  </a:cubicBezTo>
                  <a:cubicBezTo>
                    <a:pt x="53412" y="59424"/>
                    <a:pt x="53162" y="59174"/>
                    <a:pt x="53162" y="58864"/>
                  </a:cubicBezTo>
                  <a:cubicBezTo>
                    <a:pt x="53162" y="58555"/>
                    <a:pt x="53412" y="58293"/>
                    <a:pt x="53733" y="58293"/>
                  </a:cubicBezTo>
                  <a:close/>
                  <a:moveTo>
                    <a:pt x="57460" y="58293"/>
                  </a:moveTo>
                  <a:cubicBezTo>
                    <a:pt x="57781" y="58293"/>
                    <a:pt x="58031" y="58555"/>
                    <a:pt x="58031" y="58864"/>
                  </a:cubicBezTo>
                  <a:cubicBezTo>
                    <a:pt x="58031" y="59174"/>
                    <a:pt x="57781" y="59424"/>
                    <a:pt x="57460" y="59424"/>
                  </a:cubicBezTo>
                  <a:cubicBezTo>
                    <a:pt x="57150" y="59424"/>
                    <a:pt x="56900" y="59174"/>
                    <a:pt x="56900" y="58864"/>
                  </a:cubicBezTo>
                  <a:cubicBezTo>
                    <a:pt x="56900" y="58555"/>
                    <a:pt x="57150" y="58293"/>
                    <a:pt x="57460" y="58293"/>
                  </a:cubicBezTo>
                  <a:close/>
                  <a:moveTo>
                    <a:pt x="61186" y="58293"/>
                  </a:moveTo>
                  <a:cubicBezTo>
                    <a:pt x="61484" y="58293"/>
                    <a:pt x="61746" y="58555"/>
                    <a:pt x="61746" y="58864"/>
                  </a:cubicBezTo>
                  <a:cubicBezTo>
                    <a:pt x="61746" y="59174"/>
                    <a:pt x="61496" y="59424"/>
                    <a:pt x="61186" y="59424"/>
                  </a:cubicBezTo>
                  <a:cubicBezTo>
                    <a:pt x="60877" y="59424"/>
                    <a:pt x="60615" y="59174"/>
                    <a:pt x="60615" y="58864"/>
                  </a:cubicBezTo>
                  <a:cubicBezTo>
                    <a:pt x="60615" y="58555"/>
                    <a:pt x="60877" y="58293"/>
                    <a:pt x="61186" y="58293"/>
                  </a:cubicBezTo>
                  <a:close/>
                  <a:moveTo>
                    <a:pt x="64925" y="58293"/>
                  </a:moveTo>
                  <a:cubicBezTo>
                    <a:pt x="65234" y="58293"/>
                    <a:pt x="65485" y="58555"/>
                    <a:pt x="65485" y="58864"/>
                  </a:cubicBezTo>
                  <a:cubicBezTo>
                    <a:pt x="65485" y="59174"/>
                    <a:pt x="65234" y="59424"/>
                    <a:pt x="64925" y="59424"/>
                  </a:cubicBezTo>
                  <a:cubicBezTo>
                    <a:pt x="64603" y="59424"/>
                    <a:pt x="64353" y="59174"/>
                    <a:pt x="64353" y="58864"/>
                  </a:cubicBezTo>
                  <a:cubicBezTo>
                    <a:pt x="64353" y="58555"/>
                    <a:pt x="64603" y="58293"/>
                    <a:pt x="64925" y="58293"/>
                  </a:cubicBezTo>
                  <a:close/>
                  <a:moveTo>
                    <a:pt x="68640" y="58293"/>
                  </a:moveTo>
                  <a:cubicBezTo>
                    <a:pt x="68937" y="58293"/>
                    <a:pt x="69211" y="58555"/>
                    <a:pt x="69211" y="58864"/>
                  </a:cubicBezTo>
                  <a:cubicBezTo>
                    <a:pt x="69211" y="59174"/>
                    <a:pt x="68949" y="59424"/>
                    <a:pt x="68640" y="59424"/>
                  </a:cubicBezTo>
                  <a:cubicBezTo>
                    <a:pt x="68330" y="59424"/>
                    <a:pt x="68080" y="59174"/>
                    <a:pt x="68080" y="58864"/>
                  </a:cubicBezTo>
                  <a:cubicBezTo>
                    <a:pt x="68080" y="58555"/>
                    <a:pt x="68330" y="58293"/>
                    <a:pt x="68640" y="58293"/>
                  </a:cubicBezTo>
                  <a:close/>
                  <a:moveTo>
                    <a:pt x="72366" y="58293"/>
                  </a:moveTo>
                  <a:cubicBezTo>
                    <a:pt x="72676" y="58293"/>
                    <a:pt x="72926" y="58555"/>
                    <a:pt x="72926" y="58864"/>
                  </a:cubicBezTo>
                  <a:cubicBezTo>
                    <a:pt x="72926" y="59174"/>
                    <a:pt x="72676" y="59424"/>
                    <a:pt x="72366" y="59424"/>
                  </a:cubicBezTo>
                  <a:cubicBezTo>
                    <a:pt x="72045" y="59424"/>
                    <a:pt x="71795" y="59174"/>
                    <a:pt x="71795" y="58864"/>
                  </a:cubicBezTo>
                  <a:cubicBezTo>
                    <a:pt x="71795" y="58555"/>
                    <a:pt x="72069" y="58293"/>
                    <a:pt x="72366" y="58293"/>
                  </a:cubicBezTo>
                  <a:close/>
                  <a:moveTo>
                    <a:pt x="76093" y="58293"/>
                  </a:moveTo>
                  <a:cubicBezTo>
                    <a:pt x="76391" y="58293"/>
                    <a:pt x="76664" y="58555"/>
                    <a:pt x="76664" y="58864"/>
                  </a:cubicBezTo>
                  <a:cubicBezTo>
                    <a:pt x="76664" y="59174"/>
                    <a:pt x="76403" y="59424"/>
                    <a:pt x="76093" y="59424"/>
                  </a:cubicBezTo>
                  <a:cubicBezTo>
                    <a:pt x="75795" y="59424"/>
                    <a:pt x="75533" y="59174"/>
                    <a:pt x="75533" y="58864"/>
                  </a:cubicBezTo>
                  <a:cubicBezTo>
                    <a:pt x="75533" y="58555"/>
                    <a:pt x="75783" y="58293"/>
                    <a:pt x="76093" y="58293"/>
                  </a:cubicBezTo>
                  <a:close/>
                  <a:moveTo>
                    <a:pt x="79712" y="58293"/>
                  </a:moveTo>
                  <a:cubicBezTo>
                    <a:pt x="80010" y="58293"/>
                    <a:pt x="80284" y="58555"/>
                    <a:pt x="80284" y="58864"/>
                  </a:cubicBezTo>
                  <a:cubicBezTo>
                    <a:pt x="80284" y="59174"/>
                    <a:pt x="80022" y="59424"/>
                    <a:pt x="79712" y="59424"/>
                  </a:cubicBezTo>
                  <a:cubicBezTo>
                    <a:pt x="79403" y="59424"/>
                    <a:pt x="79153" y="59174"/>
                    <a:pt x="79153" y="58864"/>
                  </a:cubicBezTo>
                  <a:cubicBezTo>
                    <a:pt x="79153" y="58555"/>
                    <a:pt x="79403" y="58293"/>
                    <a:pt x="79712" y="58293"/>
                  </a:cubicBezTo>
                  <a:close/>
                  <a:moveTo>
                    <a:pt x="83451" y="58293"/>
                  </a:moveTo>
                  <a:cubicBezTo>
                    <a:pt x="83761" y="58293"/>
                    <a:pt x="84011" y="58555"/>
                    <a:pt x="84011" y="58864"/>
                  </a:cubicBezTo>
                  <a:cubicBezTo>
                    <a:pt x="84011" y="59174"/>
                    <a:pt x="83761" y="59424"/>
                    <a:pt x="83451" y="59424"/>
                  </a:cubicBezTo>
                  <a:cubicBezTo>
                    <a:pt x="83141" y="59424"/>
                    <a:pt x="82880" y="59174"/>
                    <a:pt x="82880" y="58864"/>
                  </a:cubicBezTo>
                  <a:cubicBezTo>
                    <a:pt x="82880" y="58555"/>
                    <a:pt x="83141" y="58293"/>
                    <a:pt x="83451" y="58293"/>
                  </a:cubicBezTo>
                  <a:close/>
                  <a:moveTo>
                    <a:pt x="87166" y="58293"/>
                  </a:moveTo>
                  <a:cubicBezTo>
                    <a:pt x="87463" y="58293"/>
                    <a:pt x="87737" y="58555"/>
                    <a:pt x="87737" y="58864"/>
                  </a:cubicBezTo>
                  <a:cubicBezTo>
                    <a:pt x="87737" y="59174"/>
                    <a:pt x="87475" y="59424"/>
                    <a:pt x="87166" y="59424"/>
                  </a:cubicBezTo>
                  <a:cubicBezTo>
                    <a:pt x="86856" y="59424"/>
                    <a:pt x="86606" y="59174"/>
                    <a:pt x="86606" y="58864"/>
                  </a:cubicBezTo>
                  <a:cubicBezTo>
                    <a:pt x="86606" y="58555"/>
                    <a:pt x="86856" y="58293"/>
                    <a:pt x="87166" y="58293"/>
                  </a:cubicBezTo>
                  <a:close/>
                  <a:moveTo>
                    <a:pt x="90904" y="58293"/>
                  </a:moveTo>
                  <a:cubicBezTo>
                    <a:pt x="91214" y="58293"/>
                    <a:pt x="91464" y="58555"/>
                    <a:pt x="91464" y="58864"/>
                  </a:cubicBezTo>
                  <a:cubicBezTo>
                    <a:pt x="91464" y="59174"/>
                    <a:pt x="91214" y="59424"/>
                    <a:pt x="90904" y="59424"/>
                  </a:cubicBezTo>
                  <a:cubicBezTo>
                    <a:pt x="90595" y="59424"/>
                    <a:pt x="90345" y="59174"/>
                    <a:pt x="90345" y="58864"/>
                  </a:cubicBezTo>
                  <a:cubicBezTo>
                    <a:pt x="90345" y="58555"/>
                    <a:pt x="90595" y="58293"/>
                    <a:pt x="90904" y="58293"/>
                  </a:cubicBezTo>
                  <a:close/>
                  <a:moveTo>
                    <a:pt x="94631" y="58293"/>
                  </a:moveTo>
                  <a:cubicBezTo>
                    <a:pt x="94929" y="58293"/>
                    <a:pt x="95191" y="58555"/>
                    <a:pt x="95191" y="58864"/>
                  </a:cubicBezTo>
                  <a:cubicBezTo>
                    <a:pt x="95191" y="59174"/>
                    <a:pt x="94941" y="59424"/>
                    <a:pt x="94631" y="59424"/>
                  </a:cubicBezTo>
                  <a:cubicBezTo>
                    <a:pt x="94310" y="59424"/>
                    <a:pt x="94060" y="59174"/>
                    <a:pt x="94060" y="58864"/>
                  </a:cubicBezTo>
                  <a:cubicBezTo>
                    <a:pt x="94060" y="58555"/>
                    <a:pt x="94310" y="58293"/>
                    <a:pt x="94631" y="58293"/>
                  </a:cubicBezTo>
                  <a:close/>
                  <a:moveTo>
                    <a:pt x="98346" y="58293"/>
                  </a:moveTo>
                  <a:cubicBezTo>
                    <a:pt x="98655" y="58293"/>
                    <a:pt x="98905" y="58555"/>
                    <a:pt x="98905" y="58864"/>
                  </a:cubicBezTo>
                  <a:cubicBezTo>
                    <a:pt x="98905" y="59174"/>
                    <a:pt x="98655" y="59424"/>
                    <a:pt x="98346" y="59424"/>
                  </a:cubicBezTo>
                  <a:cubicBezTo>
                    <a:pt x="98036" y="59424"/>
                    <a:pt x="97786" y="59174"/>
                    <a:pt x="97786" y="58864"/>
                  </a:cubicBezTo>
                  <a:cubicBezTo>
                    <a:pt x="97786" y="58555"/>
                    <a:pt x="98036" y="58293"/>
                    <a:pt x="98346" y="58293"/>
                  </a:cubicBezTo>
                  <a:close/>
                  <a:moveTo>
                    <a:pt x="102084" y="58293"/>
                  </a:moveTo>
                  <a:cubicBezTo>
                    <a:pt x="102382" y="58293"/>
                    <a:pt x="102644" y="58555"/>
                    <a:pt x="102644" y="58864"/>
                  </a:cubicBezTo>
                  <a:cubicBezTo>
                    <a:pt x="102644" y="59174"/>
                    <a:pt x="102394" y="59424"/>
                    <a:pt x="102084" y="59424"/>
                  </a:cubicBezTo>
                  <a:cubicBezTo>
                    <a:pt x="101787" y="59424"/>
                    <a:pt x="101513" y="59174"/>
                    <a:pt x="101513" y="58864"/>
                  </a:cubicBezTo>
                  <a:cubicBezTo>
                    <a:pt x="101513" y="58555"/>
                    <a:pt x="101775" y="58293"/>
                    <a:pt x="102084" y="58293"/>
                  </a:cubicBezTo>
                  <a:close/>
                  <a:moveTo>
                    <a:pt x="105799" y="58293"/>
                  </a:moveTo>
                  <a:cubicBezTo>
                    <a:pt x="106121" y="58293"/>
                    <a:pt x="106371" y="58555"/>
                    <a:pt x="106371" y="58864"/>
                  </a:cubicBezTo>
                  <a:cubicBezTo>
                    <a:pt x="106371" y="59174"/>
                    <a:pt x="106109" y="59424"/>
                    <a:pt x="105799" y="59424"/>
                  </a:cubicBezTo>
                  <a:cubicBezTo>
                    <a:pt x="105490" y="59424"/>
                    <a:pt x="105239" y="59174"/>
                    <a:pt x="105239" y="58864"/>
                  </a:cubicBezTo>
                  <a:cubicBezTo>
                    <a:pt x="105239" y="58555"/>
                    <a:pt x="105490" y="58293"/>
                    <a:pt x="105799" y="58293"/>
                  </a:cubicBezTo>
                  <a:close/>
                  <a:moveTo>
                    <a:pt x="109538" y="58293"/>
                  </a:moveTo>
                  <a:cubicBezTo>
                    <a:pt x="109835" y="58293"/>
                    <a:pt x="110109" y="58555"/>
                    <a:pt x="110109" y="58864"/>
                  </a:cubicBezTo>
                  <a:cubicBezTo>
                    <a:pt x="110109" y="59174"/>
                    <a:pt x="109847" y="59424"/>
                    <a:pt x="109538" y="59424"/>
                  </a:cubicBezTo>
                  <a:cubicBezTo>
                    <a:pt x="109228" y="59424"/>
                    <a:pt x="108978" y="59174"/>
                    <a:pt x="108978" y="58864"/>
                  </a:cubicBezTo>
                  <a:cubicBezTo>
                    <a:pt x="108978" y="58555"/>
                    <a:pt x="109228" y="58293"/>
                    <a:pt x="109538" y="58293"/>
                  </a:cubicBezTo>
                  <a:close/>
                  <a:moveTo>
                    <a:pt x="113264" y="58293"/>
                  </a:moveTo>
                  <a:cubicBezTo>
                    <a:pt x="113574" y="58293"/>
                    <a:pt x="113824" y="58555"/>
                    <a:pt x="113824" y="58864"/>
                  </a:cubicBezTo>
                  <a:cubicBezTo>
                    <a:pt x="113824" y="59174"/>
                    <a:pt x="113574" y="59424"/>
                    <a:pt x="113264" y="59424"/>
                  </a:cubicBezTo>
                  <a:cubicBezTo>
                    <a:pt x="112943" y="59424"/>
                    <a:pt x="112693" y="59174"/>
                    <a:pt x="112693" y="58864"/>
                  </a:cubicBezTo>
                  <a:cubicBezTo>
                    <a:pt x="112693" y="58555"/>
                    <a:pt x="112943" y="58293"/>
                    <a:pt x="113264" y="58293"/>
                  </a:cubicBezTo>
                  <a:close/>
                  <a:moveTo>
                    <a:pt x="116991" y="58293"/>
                  </a:moveTo>
                  <a:cubicBezTo>
                    <a:pt x="117289" y="58293"/>
                    <a:pt x="117562" y="58555"/>
                    <a:pt x="117562" y="58864"/>
                  </a:cubicBezTo>
                  <a:cubicBezTo>
                    <a:pt x="117562" y="59174"/>
                    <a:pt x="117312" y="59424"/>
                    <a:pt x="116991" y="59424"/>
                  </a:cubicBezTo>
                  <a:cubicBezTo>
                    <a:pt x="116681" y="59424"/>
                    <a:pt x="116431" y="59174"/>
                    <a:pt x="116431" y="58864"/>
                  </a:cubicBezTo>
                  <a:cubicBezTo>
                    <a:pt x="116431" y="58555"/>
                    <a:pt x="116681" y="58293"/>
                    <a:pt x="116991" y="58293"/>
                  </a:cubicBezTo>
                  <a:close/>
                  <a:moveTo>
                    <a:pt x="120718" y="58293"/>
                  </a:moveTo>
                  <a:cubicBezTo>
                    <a:pt x="121027" y="58293"/>
                    <a:pt x="121277" y="58555"/>
                    <a:pt x="121277" y="58864"/>
                  </a:cubicBezTo>
                  <a:cubicBezTo>
                    <a:pt x="121277" y="59174"/>
                    <a:pt x="121027" y="59424"/>
                    <a:pt x="120718" y="59424"/>
                  </a:cubicBezTo>
                  <a:cubicBezTo>
                    <a:pt x="120408" y="59424"/>
                    <a:pt x="120146" y="59174"/>
                    <a:pt x="120146" y="58864"/>
                  </a:cubicBezTo>
                  <a:cubicBezTo>
                    <a:pt x="120146" y="58555"/>
                    <a:pt x="120420" y="58293"/>
                    <a:pt x="120718" y="58293"/>
                  </a:cubicBezTo>
                  <a:close/>
                  <a:moveTo>
                    <a:pt x="124456" y="58293"/>
                  </a:moveTo>
                  <a:cubicBezTo>
                    <a:pt x="124754" y="58293"/>
                    <a:pt x="125016" y="58555"/>
                    <a:pt x="125016" y="58864"/>
                  </a:cubicBezTo>
                  <a:cubicBezTo>
                    <a:pt x="125016" y="59174"/>
                    <a:pt x="124766" y="59424"/>
                    <a:pt x="124456" y="59424"/>
                  </a:cubicBezTo>
                  <a:cubicBezTo>
                    <a:pt x="124135" y="59424"/>
                    <a:pt x="123885" y="59174"/>
                    <a:pt x="123885" y="58864"/>
                  </a:cubicBezTo>
                  <a:cubicBezTo>
                    <a:pt x="123885" y="58555"/>
                    <a:pt x="124135" y="58293"/>
                    <a:pt x="124456" y="58293"/>
                  </a:cubicBezTo>
                  <a:close/>
                  <a:moveTo>
                    <a:pt x="128171" y="58293"/>
                  </a:moveTo>
                  <a:cubicBezTo>
                    <a:pt x="128480" y="58293"/>
                    <a:pt x="128742" y="58555"/>
                    <a:pt x="128742" y="58864"/>
                  </a:cubicBezTo>
                  <a:cubicBezTo>
                    <a:pt x="128742" y="59174"/>
                    <a:pt x="128480" y="59424"/>
                    <a:pt x="128171" y="59424"/>
                  </a:cubicBezTo>
                  <a:cubicBezTo>
                    <a:pt x="127861" y="59424"/>
                    <a:pt x="127611" y="59174"/>
                    <a:pt x="127611" y="58864"/>
                  </a:cubicBezTo>
                  <a:cubicBezTo>
                    <a:pt x="127611" y="58555"/>
                    <a:pt x="127861" y="58293"/>
                    <a:pt x="128171" y="58293"/>
                  </a:cubicBezTo>
                  <a:close/>
                  <a:moveTo>
                    <a:pt x="131898" y="58293"/>
                  </a:moveTo>
                  <a:cubicBezTo>
                    <a:pt x="132195" y="58293"/>
                    <a:pt x="132457" y="58555"/>
                    <a:pt x="132457" y="58864"/>
                  </a:cubicBezTo>
                  <a:cubicBezTo>
                    <a:pt x="132457" y="59174"/>
                    <a:pt x="132207" y="59424"/>
                    <a:pt x="131898" y="59424"/>
                  </a:cubicBezTo>
                  <a:cubicBezTo>
                    <a:pt x="131600" y="59424"/>
                    <a:pt x="131326" y="59174"/>
                    <a:pt x="131326" y="58864"/>
                  </a:cubicBezTo>
                  <a:cubicBezTo>
                    <a:pt x="131326" y="58555"/>
                    <a:pt x="131576" y="58293"/>
                    <a:pt x="131898" y="58293"/>
                  </a:cubicBezTo>
                  <a:close/>
                  <a:moveTo>
                    <a:pt x="135624" y="58293"/>
                  </a:moveTo>
                  <a:cubicBezTo>
                    <a:pt x="135946" y="58293"/>
                    <a:pt x="136196" y="58555"/>
                    <a:pt x="136196" y="58864"/>
                  </a:cubicBezTo>
                  <a:cubicBezTo>
                    <a:pt x="136196" y="59174"/>
                    <a:pt x="135934" y="59424"/>
                    <a:pt x="135624" y="59424"/>
                  </a:cubicBezTo>
                  <a:cubicBezTo>
                    <a:pt x="135315" y="59424"/>
                    <a:pt x="135065" y="59174"/>
                    <a:pt x="135065" y="58864"/>
                  </a:cubicBezTo>
                  <a:cubicBezTo>
                    <a:pt x="135065" y="58555"/>
                    <a:pt x="135315" y="58293"/>
                    <a:pt x="135624" y="58293"/>
                  </a:cubicBezTo>
                  <a:close/>
                  <a:moveTo>
                    <a:pt x="139351" y="58293"/>
                  </a:moveTo>
                  <a:cubicBezTo>
                    <a:pt x="139649" y="58293"/>
                    <a:pt x="139910" y="58555"/>
                    <a:pt x="139910" y="58864"/>
                  </a:cubicBezTo>
                  <a:cubicBezTo>
                    <a:pt x="139910" y="59174"/>
                    <a:pt x="139660" y="59424"/>
                    <a:pt x="139351" y="59424"/>
                  </a:cubicBezTo>
                  <a:cubicBezTo>
                    <a:pt x="139053" y="59424"/>
                    <a:pt x="138779" y="59174"/>
                    <a:pt x="138779" y="58864"/>
                  </a:cubicBezTo>
                  <a:cubicBezTo>
                    <a:pt x="138779" y="58555"/>
                    <a:pt x="139041" y="58293"/>
                    <a:pt x="139351" y="58293"/>
                  </a:cubicBezTo>
                  <a:close/>
                  <a:moveTo>
                    <a:pt x="143089" y="58293"/>
                  </a:moveTo>
                  <a:cubicBezTo>
                    <a:pt x="143399" y="58293"/>
                    <a:pt x="143649" y="58555"/>
                    <a:pt x="143649" y="58864"/>
                  </a:cubicBezTo>
                  <a:cubicBezTo>
                    <a:pt x="143649" y="59174"/>
                    <a:pt x="143399" y="59424"/>
                    <a:pt x="143089" y="59424"/>
                  </a:cubicBezTo>
                  <a:cubicBezTo>
                    <a:pt x="142768" y="59424"/>
                    <a:pt x="142518" y="59174"/>
                    <a:pt x="142518" y="58864"/>
                  </a:cubicBezTo>
                  <a:cubicBezTo>
                    <a:pt x="142518" y="58555"/>
                    <a:pt x="142768" y="58293"/>
                    <a:pt x="143089" y="58293"/>
                  </a:cubicBezTo>
                  <a:close/>
                  <a:moveTo>
                    <a:pt x="146804" y="58293"/>
                  </a:moveTo>
                  <a:cubicBezTo>
                    <a:pt x="147102" y="58293"/>
                    <a:pt x="147376" y="58555"/>
                    <a:pt x="147376" y="58864"/>
                  </a:cubicBezTo>
                  <a:cubicBezTo>
                    <a:pt x="147376" y="59174"/>
                    <a:pt x="147114" y="59424"/>
                    <a:pt x="146804" y="59424"/>
                  </a:cubicBezTo>
                  <a:cubicBezTo>
                    <a:pt x="146495" y="59424"/>
                    <a:pt x="146245" y="59174"/>
                    <a:pt x="146245" y="58864"/>
                  </a:cubicBezTo>
                  <a:cubicBezTo>
                    <a:pt x="146245" y="58555"/>
                    <a:pt x="146495" y="58293"/>
                    <a:pt x="146804" y="58293"/>
                  </a:cubicBezTo>
                  <a:close/>
                  <a:moveTo>
                    <a:pt x="150543" y="58293"/>
                  </a:moveTo>
                  <a:cubicBezTo>
                    <a:pt x="150852" y="58293"/>
                    <a:pt x="151102" y="58555"/>
                    <a:pt x="151102" y="58864"/>
                  </a:cubicBezTo>
                  <a:cubicBezTo>
                    <a:pt x="151102" y="59174"/>
                    <a:pt x="150852" y="59424"/>
                    <a:pt x="150543" y="59424"/>
                  </a:cubicBezTo>
                  <a:cubicBezTo>
                    <a:pt x="150233" y="59424"/>
                    <a:pt x="149971" y="59174"/>
                    <a:pt x="149971" y="58864"/>
                  </a:cubicBezTo>
                  <a:cubicBezTo>
                    <a:pt x="149971" y="58555"/>
                    <a:pt x="150233" y="58293"/>
                    <a:pt x="150543" y="58293"/>
                  </a:cubicBezTo>
                  <a:close/>
                  <a:moveTo>
                    <a:pt x="154258" y="58293"/>
                  </a:moveTo>
                  <a:cubicBezTo>
                    <a:pt x="154555" y="58293"/>
                    <a:pt x="154829" y="58555"/>
                    <a:pt x="154829" y="58864"/>
                  </a:cubicBezTo>
                  <a:cubicBezTo>
                    <a:pt x="154829" y="59174"/>
                    <a:pt x="154567" y="59424"/>
                    <a:pt x="154258" y="59424"/>
                  </a:cubicBezTo>
                  <a:cubicBezTo>
                    <a:pt x="153948" y="59424"/>
                    <a:pt x="153698" y="59174"/>
                    <a:pt x="153698" y="58864"/>
                  </a:cubicBezTo>
                  <a:cubicBezTo>
                    <a:pt x="153698" y="58555"/>
                    <a:pt x="153948" y="58293"/>
                    <a:pt x="154258" y="58293"/>
                  </a:cubicBezTo>
                  <a:close/>
                  <a:moveTo>
                    <a:pt x="3405" y="60174"/>
                  </a:moveTo>
                  <a:cubicBezTo>
                    <a:pt x="3703" y="60174"/>
                    <a:pt x="3977" y="60424"/>
                    <a:pt x="3977" y="60734"/>
                  </a:cubicBezTo>
                  <a:cubicBezTo>
                    <a:pt x="3977" y="61031"/>
                    <a:pt x="3727" y="61305"/>
                    <a:pt x="3405" y="61305"/>
                  </a:cubicBezTo>
                  <a:cubicBezTo>
                    <a:pt x="3096" y="61305"/>
                    <a:pt x="2846" y="61043"/>
                    <a:pt x="2846" y="60734"/>
                  </a:cubicBezTo>
                  <a:cubicBezTo>
                    <a:pt x="2858" y="60412"/>
                    <a:pt x="3096" y="60174"/>
                    <a:pt x="3405" y="60174"/>
                  </a:cubicBezTo>
                  <a:close/>
                  <a:moveTo>
                    <a:pt x="7132" y="60174"/>
                  </a:moveTo>
                  <a:cubicBezTo>
                    <a:pt x="7430" y="60174"/>
                    <a:pt x="7692" y="60424"/>
                    <a:pt x="7692" y="60734"/>
                  </a:cubicBezTo>
                  <a:cubicBezTo>
                    <a:pt x="7692" y="61031"/>
                    <a:pt x="7442" y="61305"/>
                    <a:pt x="7132" y="61305"/>
                  </a:cubicBezTo>
                  <a:cubicBezTo>
                    <a:pt x="6834" y="61305"/>
                    <a:pt x="6560" y="61043"/>
                    <a:pt x="6560" y="60734"/>
                  </a:cubicBezTo>
                  <a:cubicBezTo>
                    <a:pt x="6584" y="60412"/>
                    <a:pt x="6822" y="60174"/>
                    <a:pt x="7132" y="60174"/>
                  </a:cubicBezTo>
                  <a:close/>
                  <a:moveTo>
                    <a:pt x="10871" y="60174"/>
                  </a:moveTo>
                  <a:cubicBezTo>
                    <a:pt x="11168" y="60174"/>
                    <a:pt x="11430" y="60424"/>
                    <a:pt x="11430" y="60734"/>
                  </a:cubicBezTo>
                  <a:cubicBezTo>
                    <a:pt x="11430" y="61031"/>
                    <a:pt x="11180" y="61305"/>
                    <a:pt x="10871" y="61305"/>
                  </a:cubicBezTo>
                  <a:cubicBezTo>
                    <a:pt x="10573" y="61305"/>
                    <a:pt x="10299" y="61043"/>
                    <a:pt x="10299" y="60734"/>
                  </a:cubicBezTo>
                  <a:cubicBezTo>
                    <a:pt x="10299" y="60412"/>
                    <a:pt x="10549" y="60174"/>
                    <a:pt x="10871" y="60174"/>
                  </a:cubicBezTo>
                  <a:close/>
                  <a:moveTo>
                    <a:pt x="14585" y="60174"/>
                  </a:moveTo>
                  <a:cubicBezTo>
                    <a:pt x="14883" y="60174"/>
                    <a:pt x="15157" y="60424"/>
                    <a:pt x="15157" y="60734"/>
                  </a:cubicBezTo>
                  <a:cubicBezTo>
                    <a:pt x="15157" y="61031"/>
                    <a:pt x="14895" y="61305"/>
                    <a:pt x="14585" y="61305"/>
                  </a:cubicBezTo>
                  <a:cubicBezTo>
                    <a:pt x="14288" y="61305"/>
                    <a:pt x="14014" y="61043"/>
                    <a:pt x="14014" y="60734"/>
                  </a:cubicBezTo>
                  <a:cubicBezTo>
                    <a:pt x="14038" y="60412"/>
                    <a:pt x="14276" y="60174"/>
                    <a:pt x="14585" y="60174"/>
                  </a:cubicBezTo>
                  <a:close/>
                  <a:moveTo>
                    <a:pt x="18324" y="60174"/>
                  </a:moveTo>
                  <a:cubicBezTo>
                    <a:pt x="18622" y="60174"/>
                    <a:pt x="18883" y="60424"/>
                    <a:pt x="18883" y="60734"/>
                  </a:cubicBezTo>
                  <a:cubicBezTo>
                    <a:pt x="18883" y="61031"/>
                    <a:pt x="18633" y="61305"/>
                    <a:pt x="18324" y="61305"/>
                  </a:cubicBezTo>
                  <a:cubicBezTo>
                    <a:pt x="18026" y="61305"/>
                    <a:pt x="17752" y="61043"/>
                    <a:pt x="17752" y="60734"/>
                  </a:cubicBezTo>
                  <a:cubicBezTo>
                    <a:pt x="17752" y="60412"/>
                    <a:pt x="18014" y="60174"/>
                    <a:pt x="18324" y="60174"/>
                  </a:cubicBezTo>
                  <a:close/>
                  <a:moveTo>
                    <a:pt x="22039" y="60174"/>
                  </a:moveTo>
                  <a:cubicBezTo>
                    <a:pt x="22336" y="60174"/>
                    <a:pt x="22610" y="60424"/>
                    <a:pt x="22610" y="60734"/>
                  </a:cubicBezTo>
                  <a:cubicBezTo>
                    <a:pt x="22610" y="61031"/>
                    <a:pt x="22360" y="61305"/>
                    <a:pt x="22039" y="61305"/>
                  </a:cubicBezTo>
                  <a:cubicBezTo>
                    <a:pt x="21729" y="61305"/>
                    <a:pt x="21479" y="61043"/>
                    <a:pt x="21479" y="60734"/>
                  </a:cubicBezTo>
                  <a:cubicBezTo>
                    <a:pt x="21491" y="60412"/>
                    <a:pt x="21729" y="60174"/>
                    <a:pt x="22039" y="60174"/>
                  </a:cubicBezTo>
                  <a:close/>
                  <a:moveTo>
                    <a:pt x="25777" y="60174"/>
                  </a:moveTo>
                  <a:cubicBezTo>
                    <a:pt x="26075" y="60174"/>
                    <a:pt x="26349" y="60424"/>
                    <a:pt x="26349" y="60734"/>
                  </a:cubicBezTo>
                  <a:cubicBezTo>
                    <a:pt x="26349" y="61031"/>
                    <a:pt x="26087" y="61305"/>
                    <a:pt x="25777" y="61305"/>
                  </a:cubicBezTo>
                  <a:cubicBezTo>
                    <a:pt x="25468" y="61305"/>
                    <a:pt x="25206" y="61043"/>
                    <a:pt x="25206" y="60734"/>
                  </a:cubicBezTo>
                  <a:cubicBezTo>
                    <a:pt x="25218" y="60412"/>
                    <a:pt x="25468" y="60174"/>
                    <a:pt x="25777" y="60174"/>
                  </a:cubicBezTo>
                  <a:close/>
                  <a:moveTo>
                    <a:pt x="29504" y="60174"/>
                  </a:moveTo>
                  <a:cubicBezTo>
                    <a:pt x="29801" y="60174"/>
                    <a:pt x="30063" y="60424"/>
                    <a:pt x="30063" y="60734"/>
                  </a:cubicBezTo>
                  <a:cubicBezTo>
                    <a:pt x="30063" y="61031"/>
                    <a:pt x="29813" y="61305"/>
                    <a:pt x="29504" y="61305"/>
                  </a:cubicBezTo>
                  <a:cubicBezTo>
                    <a:pt x="29182" y="61305"/>
                    <a:pt x="28932" y="61043"/>
                    <a:pt x="28932" y="60734"/>
                  </a:cubicBezTo>
                  <a:cubicBezTo>
                    <a:pt x="28944" y="60412"/>
                    <a:pt x="29182" y="60174"/>
                    <a:pt x="29504" y="60174"/>
                  </a:cubicBezTo>
                  <a:close/>
                  <a:moveTo>
                    <a:pt x="33230" y="60174"/>
                  </a:moveTo>
                  <a:cubicBezTo>
                    <a:pt x="33528" y="60174"/>
                    <a:pt x="33802" y="60424"/>
                    <a:pt x="33802" y="60734"/>
                  </a:cubicBezTo>
                  <a:cubicBezTo>
                    <a:pt x="33802" y="61031"/>
                    <a:pt x="33552" y="61305"/>
                    <a:pt x="33230" y="61305"/>
                  </a:cubicBezTo>
                  <a:cubicBezTo>
                    <a:pt x="32921" y="61305"/>
                    <a:pt x="32671" y="61043"/>
                    <a:pt x="32671" y="60734"/>
                  </a:cubicBezTo>
                  <a:cubicBezTo>
                    <a:pt x="32671" y="60412"/>
                    <a:pt x="32921" y="60174"/>
                    <a:pt x="33230" y="60174"/>
                  </a:cubicBezTo>
                  <a:close/>
                  <a:moveTo>
                    <a:pt x="36957" y="60174"/>
                  </a:moveTo>
                  <a:cubicBezTo>
                    <a:pt x="37255" y="60174"/>
                    <a:pt x="37517" y="60424"/>
                    <a:pt x="37517" y="60734"/>
                  </a:cubicBezTo>
                  <a:cubicBezTo>
                    <a:pt x="37517" y="61031"/>
                    <a:pt x="37267" y="61305"/>
                    <a:pt x="36957" y="61305"/>
                  </a:cubicBezTo>
                  <a:cubicBezTo>
                    <a:pt x="36648" y="61305"/>
                    <a:pt x="36386" y="61043"/>
                    <a:pt x="36386" y="60734"/>
                  </a:cubicBezTo>
                  <a:cubicBezTo>
                    <a:pt x="36409" y="60412"/>
                    <a:pt x="36648" y="60174"/>
                    <a:pt x="36957" y="60174"/>
                  </a:cubicBezTo>
                  <a:close/>
                  <a:moveTo>
                    <a:pt x="40672" y="60174"/>
                  </a:moveTo>
                  <a:cubicBezTo>
                    <a:pt x="40970" y="60174"/>
                    <a:pt x="41243" y="60424"/>
                    <a:pt x="41243" y="60734"/>
                  </a:cubicBezTo>
                  <a:cubicBezTo>
                    <a:pt x="41243" y="61031"/>
                    <a:pt x="40993" y="61305"/>
                    <a:pt x="40672" y="61305"/>
                  </a:cubicBezTo>
                  <a:cubicBezTo>
                    <a:pt x="40374" y="61305"/>
                    <a:pt x="40112" y="61043"/>
                    <a:pt x="40112" y="60734"/>
                  </a:cubicBezTo>
                  <a:cubicBezTo>
                    <a:pt x="40124" y="60412"/>
                    <a:pt x="40362" y="60174"/>
                    <a:pt x="40672" y="60174"/>
                  </a:cubicBezTo>
                  <a:close/>
                  <a:moveTo>
                    <a:pt x="44410" y="60174"/>
                  </a:moveTo>
                  <a:cubicBezTo>
                    <a:pt x="44708" y="60174"/>
                    <a:pt x="44982" y="60424"/>
                    <a:pt x="44982" y="60734"/>
                  </a:cubicBezTo>
                  <a:cubicBezTo>
                    <a:pt x="44982" y="61031"/>
                    <a:pt x="44720" y="61305"/>
                    <a:pt x="44410" y="61305"/>
                  </a:cubicBezTo>
                  <a:cubicBezTo>
                    <a:pt x="44113" y="61305"/>
                    <a:pt x="43851" y="61043"/>
                    <a:pt x="43851" y="60734"/>
                  </a:cubicBezTo>
                  <a:cubicBezTo>
                    <a:pt x="43851" y="60412"/>
                    <a:pt x="44101" y="60174"/>
                    <a:pt x="44410" y="60174"/>
                  </a:cubicBezTo>
                  <a:close/>
                  <a:moveTo>
                    <a:pt x="48137" y="60174"/>
                  </a:moveTo>
                  <a:cubicBezTo>
                    <a:pt x="48435" y="60174"/>
                    <a:pt x="48697" y="60424"/>
                    <a:pt x="48697" y="60734"/>
                  </a:cubicBezTo>
                  <a:cubicBezTo>
                    <a:pt x="48697" y="61031"/>
                    <a:pt x="48447" y="61305"/>
                    <a:pt x="48137" y="61305"/>
                  </a:cubicBezTo>
                  <a:cubicBezTo>
                    <a:pt x="47839" y="61305"/>
                    <a:pt x="47566" y="61043"/>
                    <a:pt x="47566" y="60734"/>
                  </a:cubicBezTo>
                  <a:cubicBezTo>
                    <a:pt x="47578" y="60412"/>
                    <a:pt x="47839" y="60174"/>
                    <a:pt x="48137" y="60174"/>
                  </a:cubicBezTo>
                  <a:close/>
                  <a:moveTo>
                    <a:pt x="51864" y="60174"/>
                  </a:moveTo>
                  <a:cubicBezTo>
                    <a:pt x="52161" y="60174"/>
                    <a:pt x="52435" y="60424"/>
                    <a:pt x="52435" y="60734"/>
                  </a:cubicBezTo>
                  <a:cubicBezTo>
                    <a:pt x="52435" y="61031"/>
                    <a:pt x="52185" y="61305"/>
                    <a:pt x="51864" y="61305"/>
                  </a:cubicBezTo>
                  <a:cubicBezTo>
                    <a:pt x="51566" y="61305"/>
                    <a:pt x="51304" y="61043"/>
                    <a:pt x="51304" y="60734"/>
                  </a:cubicBezTo>
                  <a:cubicBezTo>
                    <a:pt x="51304" y="60412"/>
                    <a:pt x="51554" y="60174"/>
                    <a:pt x="51864" y="60174"/>
                  </a:cubicBezTo>
                  <a:close/>
                  <a:moveTo>
                    <a:pt x="55602" y="60174"/>
                  </a:moveTo>
                  <a:cubicBezTo>
                    <a:pt x="55900" y="60174"/>
                    <a:pt x="56174" y="60424"/>
                    <a:pt x="56174" y="60734"/>
                  </a:cubicBezTo>
                  <a:cubicBezTo>
                    <a:pt x="56174" y="61031"/>
                    <a:pt x="55912" y="61305"/>
                    <a:pt x="55602" y="61305"/>
                  </a:cubicBezTo>
                  <a:cubicBezTo>
                    <a:pt x="55293" y="61305"/>
                    <a:pt x="55043" y="61043"/>
                    <a:pt x="55043" y="60734"/>
                  </a:cubicBezTo>
                  <a:cubicBezTo>
                    <a:pt x="55043" y="60412"/>
                    <a:pt x="55293" y="60174"/>
                    <a:pt x="55602" y="60174"/>
                  </a:cubicBezTo>
                  <a:close/>
                  <a:moveTo>
                    <a:pt x="59329" y="60174"/>
                  </a:moveTo>
                  <a:cubicBezTo>
                    <a:pt x="59627" y="60174"/>
                    <a:pt x="59889" y="60424"/>
                    <a:pt x="59889" y="60734"/>
                  </a:cubicBezTo>
                  <a:cubicBezTo>
                    <a:pt x="59889" y="61031"/>
                    <a:pt x="59639" y="61305"/>
                    <a:pt x="59329" y="61305"/>
                  </a:cubicBezTo>
                  <a:cubicBezTo>
                    <a:pt x="59008" y="61305"/>
                    <a:pt x="58757" y="61043"/>
                    <a:pt x="58757" y="60734"/>
                  </a:cubicBezTo>
                  <a:cubicBezTo>
                    <a:pt x="58757" y="60412"/>
                    <a:pt x="59008" y="60174"/>
                    <a:pt x="59329" y="60174"/>
                  </a:cubicBezTo>
                  <a:close/>
                  <a:moveTo>
                    <a:pt x="63056" y="60174"/>
                  </a:moveTo>
                  <a:cubicBezTo>
                    <a:pt x="63353" y="60174"/>
                    <a:pt x="63627" y="60424"/>
                    <a:pt x="63627" y="60734"/>
                  </a:cubicBezTo>
                  <a:cubicBezTo>
                    <a:pt x="63627" y="61031"/>
                    <a:pt x="63377" y="61305"/>
                    <a:pt x="63056" y="61305"/>
                  </a:cubicBezTo>
                  <a:cubicBezTo>
                    <a:pt x="62746" y="61305"/>
                    <a:pt x="62496" y="61043"/>
                    <a:pt x="62496" y="60734"/>
                  </a:cubicBezTo>
                  <a:cubicBezTo>
                    <a:pt x="62496" y="60412"/>
                    <a:pt x="62746" y="60174"/>
                    <a:pt x="63056" y="60174"/>
                  </a:cubicBezTo>
                  <a:close/>
                  <a:moveTo>
                    <a:pt x="66782" y="60174"/>
                  </a:moveTo>
                  <a:cubicBezTo>
                    <a:pt x="67080" y="60174"/>
                    <a:pt x="67342" y="60424"/>
                    <a:pt x="67342" y="60734"/>
                  </a:cubicBezTo>
                  <a:cubicBezTo>
                    <a:pt x="67342" y="61031"/>
                    <a:pt x="67092" y="61305"/>
                    <a:pt x="66782" y="61305"/>
                  </a:cubicBezTo>
                  <a:cubicBezTo>
                    <a:pt x="66473" y="61305"/>
                    <a:pt x="66211" y="61043"/>
                    <a:pt x="66211" y="60734"/>
                  </a:cubicBezTo>
                  <a:cubicBezTo>
                    <a:pt x="66235" y="60412"/>
                    <a:pt x="66473" y="60174"/>
                    <a:pt x="66782" y="60174"/>
                  </a:cubicBezTo>
                  <a:close/>
                  <a:moveTo>
                    <a:pt x="70509" y="60174"/>
                  </a:moveTo>
                  <a:cubicBezTo>
                    <a:pt x="70807" y="60174"/>
                    <a:pt x="71080" y="60424"/>
                    <a:pt x="71080" y="60734"/>
                  </a:cubicBezTo>
                  <a:cubicBezTo>
                    <a:pt x="71080" y="61031"/>
                    <a:pt x="70830" y="61305"/>
                    <a:pt x="70509" y="61305"/>
                  </a:cubicBezTo>
                  <a:cubicBezTo>
                    <a:pt x="70199" y="61305"/>
                    <a:pt x="69949" y="61043"/>
                    <a:pt x="69949" y="60734"/>
                  </a:cubicBezTo>
                  <a:cubicBezTo>
                    <a:pt x="69949" y="60412"/>
                    <a:pt x="70199" y="60174"/>
                    <a:pt x="70509" y="60174"/>
                  </a:cubicBezTo>
                  <a:close/>
                  <a:moveTo>
                    <a:pt x="74236" y="60174"/>
                  </a:moveTo>
                  <a:cubicBezTo>
                    <a:pt x="74533" y="60174"/>
                    <a:pt x="74795" y="60424"/>
                    <a:pt x="74795" y="60734"/>
                  </a:cubicBezTo>
                  <a:cubicBezTo>
                    <a:pt x="74795" y="61031"/>
                    <a:pt x="74545" y="61305"/>
                    <a:pt x="74236" y="61305"/>
                  </a:cubicBezTo>
                  <a:cubicBezTo>
                    <a:pt x="73938" y="61305"/>
                    <a:pt x="73676" y="61043"/>
                    <a:pt x="73676" y="60734"/>
                  </a:cubicBezTo>
                  <a:cubicBezTo>
                    <a:pt x="73676" y="60412"/>
                    <a:pt x="73926" y="60174"/>
                    <a:pt x="74236" y="60174"/>
                  </a:cubicBezTo>
                  <a:close/>
                  <a:moveTo>
                    <a:pt x="77855" y="60174"/>
                  </a:moveTo>
                  <a:cubicBezTo>
                    <a:pt x="78153" y="60174"/>
                    <a:pt x="78415" y="60424"/>
                    <a:pt x="78415" y="60734"/>
                  </a:cubicBezTo>
                  <a:cubicBezTo>
                    <a:pt x="78415" y="61031"/>
                    <a:pt x="78165" y="61305"/>
                    <a:pt x="77855" y="61305"/>
                  </a:cubicBezTo>
                  <a:cubicBezTo>
                    <a:pt x="77546" y="61305"/>
                    <a:pt x="77284" y="61043"/>
                    <a:pt x="77284" y="60734"/>
                  </a:cubicBezTo>
                  <a:cubicBezTo>
                    <a:pt x="77284" y="60412"/>
                    <a:pt x="77546" y="60174"/>
                    <a:pt x="77855" y="60174"/>
                  </a:cubicBezTo>
                  <a:close/>
                  <a:moveTo>
                    <a:pt x="81570" y="60174"/>
                  </a:moveTo>
                  <a:cubicBezTo>
                    <a:pt x="81868" y="60174"/>
                    <a:pt x="82141" y="60424"/>
                    <a:pt x="82141" y="60734"/>
                  </a:cubicBezTo>
                  <a:cubicBezTo>
                    <a:pt x="82141" y="61031"/>
                    <a:pt x="81879" y="61305"/>
                    <a:pt x="81570" y="61305"/>
                  </a:cubicBezTo>
                  <a:cubicBezTo>
                    <a:pt x="81260" y="61305"/>
                    <a:pt x="81010" y="61043"/>
                    <a:pt x="81010" y="60734"/>
                  </a:cubicBezTo>
                  <a:cubicBezTo>
                    <a:pt x="81022" y="60412"/>
                    <a:pt x="81260" y="60174"/>
                    <a:pt x="81570" y="60174"/>
                  </a:cubicBezTo>
                  <a:close/>
                  <a:moveTo>
                    <a:pt x="85308" y="60174"/>
                  </a:moveTo>
                  <a:cubicBezTo>
                    <a:pt x="85606" y="60174"/>
                    <a:pt x="85880" y="60424"/>
                    <a:pt x="85880" y="60734"/>
                  </a:cubicBezTo>
                  <a:cubicBezTo>
                    <a:pt x="85880" y="61031"/>
                    <a:pt x="85618" y="61305"/>
                    <a:pt x="85308" y="61305"/>
                  </a:cubicBezTo>
                  <a:cubicBezTo>
                    <a:pt x="84999" y="61305"/>
                    <a:pt x="84749" y="61043"/>
                    <a:pt x="84749" y="60734"/>
                  </a:cubicBezTo>
                  <a:cubicBezTo>
                    <a:pt x="84749" y="60412"/>
                    <a:pt x="84999" y="60174"/>
                    <a:pt x="85308" y="60174"/>
                  </a:cubicBezTo>
                  <a:close/>
                  <a:moveTo>
                    <a:pt x="89035" y="60174"/>
                  </a:moveTo>
                  <a:cubicBezTo>
                    <a:pt x="89333" y="60174"/>
                    <a:pt x="89595" y="60424"/>
                    <a:pt x="89595" y="60734"/>
                  </a:cubicBezTo>
                  <a:cubicBezTo>
                    <a:pt x="89595" y="61031"/>
                    <a:pt x="89345" y="61305"/>
                    <a:pt x="89035" y="61305"/>
                  </a:cubicBezTo>
                  <a:cubicBezTo>
                    <a:pt x="88714" y="61305"/>
                    <a:pt x="88464" y="61043"/>
                    <a:pt x="88464" y="60734"/>
                  </a:cubicBezTo>
                  <a:cubicBezTo>
                    <a:pt x="88475" y="60412"/>
                    <a:pt x="88714" y="60174"/>
                    <a:pt x="89035" y="60174"/>
                  </a:cubicBezTo>
                  <a:close/>
                  <a:moveTo>
                    <a:pt x="92762" y="60174"/>
                  </a:moveTo>
                  <a:cubicBezTo>
                    <a:pt x="93059" y="60174"/>
                    <a:pt x="93333" y="60424"/>
                    <a:pt x="93333" y="60734"/>
                  </a:cubicBezTo>
                  <a:cubicBezTo>
                    <a:pt x="93333" y="61031"/>
                    <a:pt x="93071" y="61305"/>
                    <a:pt x="92762" y="61305"/>
                  </a:cubicBezTo>
                  <a:cubicBezTo>
                    <a:pt x="92452" y="61305"/>
                    <a:pt x="92202" y="61043"/>
                    <a:pt x="92202" y="60734"/>
                  </a:cubicBezTo>
                  <a:cubicBezTo>
                    <a:pt x="92202" y="60412"/>
                    <a:pt x="92452" y="60174"/>
                    <a:pt x="92762" y="60174"/>
                  </a:cubicBezTo>
                  <a:close/>
                  <a:moveTo>
                    <a:pt x="96488" y="60174"/>
                  </a:moveTo>
                  <a:cubicBezTo>
                    <a:pt x="96786" y="60174"/>
                    <a:pt x="97048" y="60424"/>
                    <a:pt x="97048" y="60734"/>
                  </a:cubicBezTo>
                  <a:cubicBezTo>
                    <a:pt x="97048" y="61031"/>
                    <a:pt x="96798" y="61305"/>
                    <a:pt x="96488" y="61305"/>
                  </a:cubicBezTo>
                  <a:cubicBezTo>
                    <a:pt x="96191" y="61305"/>
                    <a:pt x="95917" y="61043"/>
                    <a:pt x="95917" y="60734"/>
                  </a:cubicBezTo>
                  <a:cubicBezTo>
                    <a:pt x="95917" y="60412"/>
                    <a:pt x="96179" y="60174"/>
                    <a:pt x="96488" y="60174"/>
                  </a:cubicBezTo>
                  <a:close/>
                  <a:moveTo>
                    <a:pt x="100203" y="60174"/>
                  </a:moveTo>
                  <a:cubicBezTo>
                    <a:pt x="100501" y="60174"/>
                    <a:pt x="100775" y="60424"/>
                    <a:pt x="100775" y="60734"/>
                  </a:cubicBezTo>
                  <a:cubicBezTo>
                    <a:pt x="100775" y="61031"/>
                    <a:pt x="100513" y="61305"/>
                    <a:pt x="100203" y="61305"/>
                  </a:cubicBezTo>
                  <a:cubicBezTo>
                    <a:pt x="99905" y="61305"/>
                    <a:pt x="99644" y="61043"/>
                    <a:pt x="99644" y="60734"/>
                  </a:cubicBezTo>
                  <a:cubicBezTo>
                    <a:pt x="99655" y="60412"/>
                    <a:pt x="99894" y="60174"/>
                    <a:pt x="100203" y="60174"/>
                  </a:cubicBezTo>
                  <a:close/>
                  <a:moveTo>
                    <a:pt x="103942" y="60174"/>
                  </a:moveTo>
                  <a:cubicBezTo>
                    <a:pt x="104239" y="60174"/>
                    <a:pt x="104513" y="60424"/>
                    <a:pt x="104513" y="60734"/>
                  </a:cubicBezTo>
                  <a:cubicBezTo>
                    <a:pt x="104513" y="61031"/>
                    <a:pt x="104251" y="61305"/>
                    <a:pt x="103942" y="61305"/>
                  </a:cubicBezTo>
                  <a:cubicBezTo>
                    <a:pt x="103644" y="61305"/>
                    <a:pt x="103382" y="61043"/>
                    <a:pt x="103382" y="60734"/>
                  </a:cubicBezTo>
                  <a:cubicBezTo>
                    <a:pt x="103382" y="60412"/>
                    <a:pt x="103632" y="60174"/>
                    <a:pt x="103942" y="60174"/>
                  </a:cubicBezTo>
                  <a:close/>
                  <a:moveTo>
                    <a:pt x="107668" y="60174"/>
                  </a:moveTo>
                  <a:cubicBezTo>
                    <a:pt x="107966" y="60174"/>
                    <a:pt x="108228" y="60424"/>
                    <a:pt x="108228" y="60734"/>
                  </a:cubicBezTo>
                  <a:cubicBezTo>
                    <a:pt x="108228" y="61031"/>
                    <a:pt x="107978" y="61305"/>
                    <a:pt x="107668" y="61305"/>
                  </a:cubicBezTo>
                  <a:cubicBezTo>
                    <a:pt x="107371" y="61305"/>
                    <a:pt x="107097" y="61043"/>
                    <a:pt x="107097" y="60734"/>
                  </a:cubicBezTo>
                  <a:cubicBezTo>
                    <a:pt x="107109" y="60412"/>
                    <a:pt x="107347" y="60174"/>
                    <a:pt x="107668" y="60174"/>
                  </a:cubicBezTo>
                  <a:close/>
                  <a:moveTo>
                    <a:pt x="111395" y="60174"/>
                  </a:moveTo>
                  <a:cubicBezTo>
                    <a:pt x="111693" y="60174"/>
                    <a:pt x="111967" y="60424"/>
                    <a:pt x="111967" y="60734"/>
                  </a:cubicBezTo>
                  <a:cubicBezTo>
                    <a:pt x="111967" y="61031"/>
                    <a:pt x="111705" y="61305"/>
                    <a:pt x="111395" y="61305"/>
                  </a:cubicBezTo>
                  <a:cubicBezTo>
                    <a:pt x="111085" y="61305"/>
                    <a:pt x="110835" y="61043"/>
                    <a:pt x="110835" y="60734"/>
                  </a:cubicBezTo>
                  <a:cubicBezTo>
                    <a:pt x="110835" y="60412"/>
                    <a:pt x="111085" y="60174"/>
                    <a:pt x="111395" y="60174"/>
                  </a:cubicBezTo>
                  <a:close/>
                  <a:moveTo>
                    <a:pt x="115122" y="60174"/>
                  </a:moveTo>
                  <a:cubicBezTo>
                    <a:pt x="115419" y="60174"/>
                    <a:pt x="115681" y="60424"/>
                    <a:pt x="115681" y="60734"/>
                  </a:cubicBezTo>
                  <a:cubicBezTo>
                    <a:pt x="115681" y="61031"/>
                    <a:pt x="115431" y="61305"/>
                    <a:pt x="115122" y="61305"/>
                  </a:cubicBezTo>
                  <a:cubicBezTo>
                    <a:pt x="114812" y="61305"/>
                    <a:pt x="114550" y="61043"/>
                    <a:pt x="114550" y="60734"/>
                  </a:cubicBezTo>
                  <a:cubicBezTo>
                    <a:pt x="114574" y="60412"/>
                    <a:pt x="114812" y="60174"/>
                    <a:pt x="115122" y="60174"/>
                  </a:cubicBezTo>
                  <a:close/>
                  <a:moveTo>
                    <a:pt x="118860" y="60174"/>
                  </a:moveTo>
                  <a:cubicBezTo>
                    <a:pt x="119158" y="60174"/>
                    <a:pt x="119420" y="60424"/>
                    <a:pt x="119420" y="60734"/>
                  </a:cubicBezTo>
                  <a:cubicBezTo>
                    <a:pt x="119420" y="61031"/>
                    <a:pt x="119170" y="61305"/>
                    <a:pt x="118860" y="61305"/>
                  </a:cubicBezTo>
                  <a:cubicBezTo>
                    <a:pt x="118539" y="61305"/>
                    <a:pt x="118289" y="61043"/>
                    <a:pt x="118289" y="60734"/>
                  </a:cubicBezTo>
                  <a:cubicBezTo>
                    <a:pt x="118289" y="60412"/>
                    <a:pt x="118539" y="60174"/>
                    <a:pt x="118860" y="60174"/>
                  </a:cubicBezTo>
                  <a:close/>
                  <a:moveTo>
                    <a:pt x="122575" y="60174"/>
                  </a:moveTo>
                  <a:cubicBezTo>
                    <a:pt x="122873" y="60174"/>
                    <a:pt x="123146" y="60424"/>
                    <a:pt x="123146" y="60734"/>
                  </a:cubicBezTo>
                  <a:cubicBezTo>
                    <a:pt x="123146" y="61031"/>
                    <a:pt x="122885" y="61305"/>
                    <a:pt x="122575" y="61305"/>
                  </a:cubicBezTo>
                  <a:cubicBezTo>
                    <a:pt x="122265" y="61305"/>
                    <a:pt x="122015" y="61043"/>
                    <a:pt x="122015" y="60734"/>
                  </a:cubicBezTo>
                  <a:cubicBezTo>
                    <a:pt x="122027" y="60412"/>
                    <a:pt x="122277" y="60174"/>
                    <a:pt x="122575" y="60174"/>
                  </a:cubicBezTo>
                  <a:close/>
                  <a:moveTo>
                    <a:pt x="126314" y="60174"/>
                  </a:moveTo>
                  <a:cubicBezTo>
                    <a:pt x="126611" y="60174"/>
                    <a:pt x="126873" y="60424"/>
                    <a:pt x="126873" y="60734"/>
                  </a:cubicBezTo>
                  <a:cubicBezTo>
                    <a:pt x="126873" y="61031"/>
                    <a:pt x="126623" y="61305"/>
                    <a:pt x="126314" y="61305"/>
                  </a:cubicBezTo>
                  <a:cubicBezTo>
                    <a:pt x="126004" y="61305"/>
                    <a:pt x="125742" y="61043"/>
                    <a:pt x="125742" y="60734"/>
                  </a:cubicBezTo>
                  <a:cubicBezTo>
                    <a:pt x="125742" y="60412"/>
                    <a:pt x="126004" y="60174"/>
                    <a:pt x="126314" y="60174"/>
                  </a:cubicBezTo>
                  <a:close/>
                  <a:moveTo>
                    <a:pt x="130028" y="60174"/>
                  </a:moveTo>
                  <a:cubicBezTo>
                    <a:pt x="130326" y="60174"/>
                    <a:pt x="130600" y="60424"/>
                    <a:pt x="130600" y="60734"/>
                  </a:cubicBezTo>
                  <a:cubicBezTo>
                    <a:pt x="130600" y="61031"/>
                    <a:pt x="130350" y="61305"/>
                    <a:pt x="130028" y="61305"/>
                  </a:cubicBezTo>
                  <a:cubicBezTo>
                    <a:pt x="129731" y="61305"/>
                    <a:pt x="129469" y="61043"/>
                    <a:pt x="129469" y="60734"/>
                  </a:cubicBezTo>
                  <a:cubicBezTo>
                    <a:pt x="129469" y="60412"/>
                    <a:pt x="129719" y="60174"/>
                    <a:pt x="130028" y="60174"/>
                  </a:cubicBezTo>
                  <a:close/>
                  <a:moveTo>
                    <a:pt x="133767" y="60174"/>
                  </a:moveTo>
                  <a:cubicBezTo>
                    <a:pt x="134065" y="60174"/>
                    <a:pt x="134326" y="60424"/>
                    <a:pt x="134326" y="60734"/>
                  </a:cubicBezTo>
                  <a:cubicBezTo>
                    <a:pt x="134326" y="61031"/>
                    <a:pt x="134076" y="61305"/>
                    <a:pt x="133767" y="61305"/>
                  </a:cubicBezTo>
                  <a:cubicBezTo>
                    <a:pt x="133469" y="61305"/>
                    <a:pt x="133207" y="61043"/>
                    <a:pt x="133207" y="60734"/>
                  </a:cubicBezTo>
                  <a:cubicBezTo>
                    <a:pt x="133207" y="60412"/>
                    <a:pt x="133457" y="60174"/>
                    <a:pt x="133767" y="60174"/>
                  </a:cubicBezTo>
                  <a:close/>
                  <a:moveTo>
                    <a:pt x="137494" y="60174"/>
                  </a:moveTo>
                  <a:cubicBezTo>
                    <a:pt x="137791" y="60174"/>
                    <a:pt x="138053" y="60424"/>
                    <a:pt x="138053" y="60734"/>
                  </a:cubicBezTo>
                  <a:cubicBezTo>
                    <a:pt x="138053" y="61031"/>
                    <a:pt x="137803" y="61305"/>
                    <a:pt x="137494" y="61305"/>
                  </a:cubicBezTo>
                  <a:cubicBezTo>
                    <a:pt x="137196" y="61305"/>
                    <a:pt x="136922" y="61043"/>
                    <a:pt x="136922" y="60734"/>
                  </a:cubicBezTo>
                  <a:cubicBezTo>
                    <a:pt x="136934" y="60412"/>
                    <a:pt x="137172" y="60174"/>
                    <a:pt x="137494" y="60174"/>
                  </a:cubicBezTo>
                  <a:close/>
                  <a:moveTo>
                    <a:pt x="141220" y="60174"/>
                  </a:moveTo>
                  <a:cubicBezTo>
                    <a:pt x="141518" y="60174"/>
                    <a:pt x="141792" y="60424"/>
                    <a:pt x="141792" y="60734"/>
                  </a:cubicBezTo>
                  <a:cubicBezTo>
                    <a:pt x="141792" y="61031"/>
                    <a:pt x="141530" y="61305"/>
                    <a:pt x="141220" y="61305"/>
                  </a:cubicBezTo>
                  <a:cubicBezTo>
                    <a:pt x="140911" y="61305"/>
                    <a:pt x="140661" y="61043"/>
                    <a:pt x="140661" y="60734"/>
                  </a:cubicBezTo>
                  <a:cubicBezTo>
                    <a:pt x="140661" y="60412"/>
                    <a:pt x="140911" y="60174"/>
                    <a:pt x="141220" y="60174"/>
                  </a:cubicBezTo>
                  <a:close/>
                  <a:moveTo>
                    <a:pt x="144947" y="60174"/>
                  </a:moveTo>
                  <a:cubicBezTo>
                    <a:pt x="145244" y="60174"/>
                    <a:pt x="145506" y="60424"/>
                    <a:pt x="145506" y="60734"/>
                  </a:cubicBezTo>
                  <a:cubicBezTo>
                    <a:pt x="145506" y="61031"/>
                    <a:pt x="145256" y="61305"/>
                    <a:pt x="144947" y="61305"/>
                  </a:cubicBezTo>
                  <a:cubicBezTo>
                    <a:pt x="144637" y="61305"/>
                    <a:pt x="144375" y="61043"/>
                    <a:pt x="144375" y="60734"/>
                  </a:cubicBezTo>
                  <a:cubicBezTo>
                    <a:pt x="144399" y="60412"/>
                    <a:pt x="144637" y="60174"/>
                    <a:pt x="144947" y="60174"/>
                  </a:cubicBezTo>
                  <a:close/>
                  <a:moveTo>
                    <a:pt x="148685" y="60174"/>
                  </a:moveTo>
                  <a:cubicBezTo>
                    <a:pt x="148983" y="60174"/>
                    <a:pt x="149245" y="60424"/>
                    <a:pt x="149245" y="60734"/>
                  </a:cubicBezTo>
                  <a:cubicBezTo>
                    <a:pt x="149245" y="61031"/>
                    <a:pt x="148995" y="61305"/>
                    <a:pt x="148685" y="61305"/>
                  </a:cubicBezTo>
                  <a:cubicBezTo>
                    <a:pt x="148364" y="61305"/>
                    <a:pt x="148114" y="61043"/>
                    <a:pt x="148114" y="60734"/>
                  </a:cubicBezTo>
                  <a:cubicBezTo>
                    <a:pt x="148114" y="60412"/>
                    <a:pt x="148364" y="60174"/>
                    <a:pt x="148685" y="60174"/>
                  </a:cubicBezTo>
                  <a:close/>
                  <a:moveTo>
                    <a:pt x="152400" y="60174"/>
                  </a:moveTo>
                  <a:cubicBezTo>
                    <a:pt x="152698" y="60174"/>
                    <a:pt x="152972" y="60424"/>
                    <a:pt x="152972" y="60734"/>
                  </a:cubicBezTo>
                  <a:cubicBezTo>
                    <a:pt x="152972" y="61031"/>
                    <a:pt x="152710" y="61305"/>
                    <a:pt x="152400" y="61305"/>
                  </a:cubicBezTo>
                  <a:cubicBezTo>
                    <a:pt x="152091" y="61305"/>
                    <a:pt x="151841" y="61043"/>
                    <a:pt x="151841" y="60734"/>
                  </a:cubicBezTo>
                  <a:cubicBezTo>
                    <a:pt x="151852" y="60412"/>
                    <a:pt x="152091" y="60174"/>
                    <a:pt x="152400" y="60174"/>
                  </a:cubicBezTo>
                  <a:close/>
                  <a:moveTo>
                    <a:pt x="156139" y="60174"/>
                  </a:moveTo>
                  <a:cubicBezTo>
                    <a:pt x="156436" y="60174"/>
                    <a:pt x="156698" y="60424"/>
                    <a:pt x="156698" y="60734"/>
                  </a:cubicBezTo>
                  <a:cubicBezTo>
                    <a:pt x="156698" y="61031"/>
                    <a:pt x="156448" y="61305"/>
                    <a:pt x="156139" y="61305"/>
                  </a:cubicBezTo>
                  <a:cubicBezTo>
                    <a:pt x="155829" y="61305"/>
                    <a:pt x="155567" y="61043"/>
                    <a:pt x="155567" y="60734"/>
                  </a:cubicBezTo>
                  <a:cubicBezTo>
                    <a:pt x="155567" y="60412"/>
                    <a:pt x="155829" y="60174"/>
                    <a:pt x="156139" y="60174"/>
                  </a:cubicBezTo>
                  <a:close/>
                  <a:moveTo>
                    <a:pt x="1548" y="61841"/>
                  </a:moveTo>
                  <a:cubicBezTo>
                    <a:pt x="1846" y="61841"/>
                    <a:pt x="2119" y="62091"/>
                    <a:pt x="2119" y="62401"/>
                  </a:cubicBezTo>
                  <a:cubicBezTo>
                    <a:pt x="2119" y="62722"/>
                    <a:pt x="1858" y="62972"/>
                    <a:pt x="1548" y="62972"/>
                  </a:cubicBezTo>
                  <a:cubicBezTo>
                    <a:pt x="1238" y="62972"/>
                    <a:pt x="988" y="62722"/>
                    <a:pt x="988" y="62401"/>
                  </a:cubicBezTo>
                  <a:cubicBezTo>
                    <a:pt x="988" y="62091"/>
                    <a:pt x="1238" y="61841"/>
                    <a:pt x="1548" y="61841"/>
                  </a:cubicBezTo>
                  <a:close/>
                  <a:moveTo>
                    <a:pt x="5287" y="61841"/>
                  </a:moveTo>
                  <a:cubicBezTo>
                    <a:pt x="5596" y="61841"/>
                    <a:pt x="5846" y="62091"/>
                    <a:pt x="5846" y="62401"/>
                  </a:cubicBezTo>
                  <a:cubicBezTo>
                    <a:pt x="5846" y="62722"/>
                    <a:pt x="5596" y="62972"/>
                    <a:pt x="5287" y="62972"/>
                  </a:cubicBezTo>
                  <a:cubicBezTo>
                    <a:pt x="4977" y="62972"/>
                    <a:pt x="4715" y="62722"/>
                    <a:pt x="4715" y="62401"/>
                  </a:cubicBezTo>
                  <a:cubicBezTo>
                    <a:pt x="4715" y="62079"/>
                    <a:pt x="4977" y="61841"/>
                    <a:pt x="5287" y="61841"/>
                  </a:cubicBezTo>
                  <a:close/>
                  <a:moveTo>
                    <a:pt x="9001" y="61841"/>
                  </a:moveTo>
                  <a:cubicBezTo>
                    <a:pt x="9299" y="61841"/>
                    <a:pt x="9573" y="62091"/>
                    <a:pt x="9573" y="62401"/>
                  </a:cubicBezTo>
                  <a:cubicBezTo>
                    <a:pt x="9573" y="62722"/>
                    <a:pt x="9323" y="62972"/>
                    <a:pt x="9001" y="62972"/>
                  </a:cubicBezTo>
                  <a:cubicBezTo>
                    <a:pt x="8704" y="62972"/>
                    <a:pt x="8442" y="62722"/>
                    <a:pt x="8442" y="62401"/>
                  </a:cubicBezTo>
                  <a:cubicBezTo>
                    <a:pt x="8442" y="62091"/>
                    <a:pt x="8692" y="61841"/>
                    <a:pt x="9001" y="61841"/>
                  </a:cubicBezTo>
                  <a:close/>
                  <a:moveTo>
                    <a:pt x="12728" y="61841"/>
                  </a:moveTo>
                  <a:cubicBezTo>
                    <a:pt x="13037" y="61841"/>
                    <a:pt x="13288" y="62091"/>
                    <a:pt x="13288" y="62401"/>
                  </a:cubicBezTo>
                  <a:cubicBezTo>
                    <a:pt x="13288" y="62722"/>
                    <a:pt x="13037" y="62972"/>
                    <a:pt x="12728" y="62972"/>
                  </a:cubicBezTo>
                  <a:cubicBezTo>
                    <a:pt x="12418" y="62972"/>
                    <a:pt x="12156" y="62722"/>
                    <a:pt x="12156" y="62401"/>
                  </a:cubicBezTo>
                  <a:cubicBezTo>
                    <a:pt x="12180" y="62079"/>
                    <a:pt x="12418" y="61841"/>
                    <a:pt x="12728" y="61841"/>
                  </a:cubicBezTo>
                  <a:close/>
                  <a:moveTo>
                    <a:pt x="16466" y="61841"/>
                  </a:moveTo>
                  <a:cubicBezTo>
                    <a:pt x="16764" y="61841"/>
                    <a:pt x="17026" y="62091"/>
                    <a:pt x="17026" y="62401"/>
                  </a:cubicBezTo>
                  <a:cubicBezTo>
                    <a:pt x="17026" y="62722"/>
                    <a:pt x="16776" y="62972"/>
                    <a:pt x="16466" y="62972"/>
                  </a:cubicBezTo>
                  <a:cubicBezTo>
                    <a:pt x="16169" y="62972"/>
                    <a:pt x="15895" y="62722"/>
                    <a:pt x="15895" y="62401"/>
                  </a:cubicBezTo>
                  <a:cubicBezTo>
                    <a:pt x="15895" y="62091"/>
                    <a:pt x="16145" y="61841"/>
                    <a:pt x="16466" y="61841"/>
                  </a:cubicBezTo>
                  <a:close/>
                  <a:moveTo>
                    <a:pt x="20181" y="61841"/>
                  </a:moveTo>
                  <a:cubicBezTo>
                    <a:pt x="20491" y="61841"/>
                    <a:pt x="20753" y="62091"/>
                    <a:pt x="20753" y="62401"/>
                  </a:cubicBezTo>
                  <a:cubicBezTo>
                    <a:pt x="20753" y="62722"/>
                    <a:pt x="20491" y="62972"/>
                    <a:pt x="20181" y="62972"/>
                  </a:cubicBezTo>
                  <a:cubicBezTo>
                    <a:pt x="19872" y="62972"/>
                    <a:pt x="19622" y="62722"/>
                    <a:pt x="19622" y="62401"/>
                  </a:cubicBezTo>
                  <a:cubicBezTo>
                    <a:pt x="19634" y="62079"/>
                    <a:pt x="19872" y="61841"/>
                    <a:pt x="20181" y="61841"/>
                  </a:cubicBezTo>
                  <a:close/>
                  <a:moveTo>
                    <a:pt x="23920" y="61841"/>
                  </a:moveTo>
                  <a:cubicBezTo>
                    <a:pt x="24217" y="61841"/>
                    <a:pt x="24479" y="62091"/>
                    <a:pt x="24479" y="62401"/>
                  </a:cubicBezTo>
                  <a:cubicBezTo>
                    <a:pt x="24479" y="62722"/>
                    <a:pt x="24229" y="62972"/>
                    <a:pt x="23920" y="62972"/>
                  </a:cubicBezTo>
                  <a:cubicBezTo>
                    <a:pt x="23610" y="62972"/>
                    <a:pt x="23348" y="62722"/>
                    <a:pt x="23348" y="62401"/>
                  </a:cubicBezTo>
                  <a:cubicBezTo>
                    <a:pt x="23348" y="62091"/>
                    <a:pt x="23610" y="61841"/>
                    <a:pt x="23920" y="61841"/>
                  </a:cubicBezTo>
                  <a:close/>
                  <a:moveTo>
                    <a:pt x="27635" y="61841"/>
                  </a:moveTo>
                  <a:cubicBezTo>
                    <a:pt x="27956" y="61841"/>
                    <a:pt x="28206" y="62091"/>
                    <a:pt x="28206" y="62401"/>
                  </a:cubicBezTo>
                  <a:cubicBezTo>
                    <a:pt x="28206" y="62722"/>
                    <a:pt x="27956" y="62972"/>
                    <a:pt x="27635" y="62972"/>
                  </a:cubicBezTo>
                  <a:cubicBezTo>
                    <a:pt x="27325" y="62972"/>
                    <a:pt x="27075" y="62722"/>
                    <a:pt x="27075" y="62401"/>
                  </a:cubicBezTo>
                  <a:cubicBezTo>
                    <a:pt x="27087" y="62079"/>
                    <a:pt x="27325" y="61841"/>
                    <a:pt x="27635" y="61841"/>
                  </a:cubicBezTo>
                  <a:close/>
                  <a:moveTo>
                    <a:pt x="31373" y="61841"/>
                  </a:moveTo>
                  <a:cubicBezTo>
                    <a:pt x="31671" y="61841"/>
                    <a:pt x="31945" y="62091"/>
                    <a:pt x="31945" y="62401"/>
                  </a:cubicBezTo>
                  <a:cubicBezTo>
                    <a:pt x="31945" y="62722"/>
                    <a:pt x="31683" y="62972"/>
                    <a:pt x="31373" y="62972"/>
                  </a:cubicBezTo>
                  <a:cubicBezTo>
                    <a:pt x="31064" y="62972"/>
                    <a:pt x="30814" y="62722"/>
                    <a:pt x="30814" y="62401"/>
                  </a:cubicBezTo>
                  <a:cubicBezTo>
                    <a:pt x="30814" y="62091"/>
                    <a:pt x="31064" y="61841"/>
                    <a:pt x="31373" y="61841"/>
                  </a:cubicBezTo>
                  <a:close/>
                  <a:moveTo>
                    <a:pt x="35100" y="61841"/>
                  </a:moveTo>
                  <a:cubicBezTo>
                    <a:pt x="35409" y="61841"/>
                    <a:pt x="35659" y="62091"/>
                    <a:pt x="35659" y="62401"/>
                  </a:cubicBezTo>
                  <a:cubicBezTo>
                    <a:pt x="35659" y="62722"/>
                    <a:pt x="35409" y="62972"/>
                    <a:pt x="35100" y="62972"/>
                  </a:cubicBezTo>
                  <a:cubicBezTo>
                    <a:pt x="34778" y="62972"/>
                    <a:pt x="34528" y="62722"/>
                    <a:pt x="34528" y="62401"/>
                  </a:cubicBezTo>
                  <a:cubicBezTo>
                    <a:pt x="34540" y="62079"/>
                    <a:pt x="34778" y="61841"/>
                    <a:pt x="35100" y="61841"/>
                  </a:cubicBezTo>
                  <a:close/>
                  <a:moveTo>
                    <a:pt x="38815" y="61841"/>
                  </a:moveTo>
                  <a:cubicBezTo>
                    <a:pt x="39112" y="61841"/>
                    <a:pt x="39386" y="62091"/>
                    <a:pt x="39386" y="62401"/>
                  </a:cubicBezTo>
                  <a:cubicBezTo>
                    <a:pt x="39386" y="62722"/>
                    <a:pt x="39124" y="62972"/>
                    <a:pt x="38815" y="62972"/>
                  </a:cubicBezTo>
                  <a:cubicBezTo>
                    <a:pt x="38517" y="62972"/>
                    <a:pt x="38255" y="62722"/>
                    <a:pt x="38255" y="62401"/>
                  </a:cubicBezTo>
                  <a:cubicBezTo>
                    <a:pt x="38267" y="62091"/>
                    <a:pt x="38505" y="61841"/>
                    <a:pt x="38815" y="61841"/>
                  </a:cubicBezTo>
                  <a:close/>
                  <a:moveTo>
                    <a:pt x="42553" y="61841"/>
                  </a:moveTo>
                  <a:cubicBezTo>
                    <a:pt x="42863" y="61841"/>
                    <a:pt x="43113" y="62091"/>
                    <a:pt x="43113" y="62401"/>
                  </a:cubicBezTo>
                  <a:cubicBezTo>
                    <a:pt x="43113" y="62722"/>
                    <a:pt x="42863" y="62972"/>
                    <a:pt x="42553" y="62972"/>
                  </a:cubicBezTo>
                  <a:cubicBezTo>
                    <a:pt x="42232" y="62972"/>
                    <a:pt x="41982" y="62722"/>
                    <a:pt x="41982" y="62401"/>
                  </a:cubicBezTo>
                  <a:cubicBezTo>
                    <a:pt x="41982" y="62079"/>
                    <a:pt x="42244" y="61841"/>
                    <a:pt x="42553" y="61841"/>
                  </a:cubicBezTo>
                  <a:close/>
                  <a:moveTo>
                    <a:pt x="46268" y="61841"/>
                  </a:moveTo>
                  <a:cubicBezTo>
                    <a:pt x="46565" y="61841"/>
                    <a:pt x="46839" y="62091"/>
                    <a:pt x="46839" y="62401"/>
                  </a:cubicBezTo>
                  <a:cubicBezTo>
                    <a:pt x="46839" y="62722"/>
                    <a:pt x="46589" y="62972"/>
                    <a:pt x="46268" y="62972"/>
                  </a:cubicBezTo>
                  <a:cubicBezTo>
                    <a:pt x="45970" y="62972"/>
                    <a:pt x="45708" y="62722"/>
                    <a:pt x="45708" y="62401"/>
                  </a:cubicBezTo>
                  <a:cubicBezTo>
                    <a:pt x="45720" y="62091"/>
                    <a:pt x="45958" y="61841"/>
                    <a:pt x="46268" y="61841"/>
                  </a:cubicBezTo>
                  <a:close/>
                  <a:moveTo>
                    <a:pt x="50006" y="61841"/>
                  </a:moveTo>
                  <a:cubicBezTo>
                    <a:pt x="50316" y="61841"/>
                    <a:pt x="50578" y="62091"/>
                    <a:pt x="50578" y="62401"/>
                  </a:cubicBezTo>
                  <a:cubicBezTo>
                    <a:pt x="50578" y="62722"/>
                    <a:pt x="50316" y="62972"/>
                    <a:pt x="50006" y="62972"/>
                  </a:cubicBezTo>
                  <a:cubicBezTo>
                    <a:pt x="49697" y="62972"/>
                    <a:pt x="49447" y="62722"/>
                    <a:pt x="49447" y="62401"/>
                  </a:cubicBezTo>
                  <a:cubicBezTo>
                    <a:pt x="49447" y="62079"/>
                    <a:pt x="49697" y="61841"/>
                    <a:pt x="50006" y="61841"/>
                  </a:cubicBezTo>
                  <a:close/>
                  <a:moveTo>
                    <a:pt x="53733" y="61841"/>
                  </a:moveTo>
                  <a:cubicBezTo>
                    <a:pt x="54031" y="61841"/>
                    <a:pt x="54293" y="62091"/>
                    <a:pt x="54293" y="62401"/>
                  </a:cubicBezTo>
                  <a:cubicBezTo>
                    <a:pt x="54293" y="62722"/>
                    <a:pt x="54043" y="62972"/>
                    <a:pt x="53733" y="62972"/>
                  </a:cubicBezTo>
                  <a:cubicBezTo>
                    <a:pt x="53412" y="62972"/>
                    <a:pt x="53162" y="62722"/>
                    <a:pt x="53162" y="62401"/>
                  </a:cubicBezTo>
                  <a:cubicBezTo>
                    <a:pt x="53173" y="62091"/>
                    <a:pt x="53412" y="61841"/>
                    <a:pt x="53733" y="61841"/>
                  </a:cubicBezTo>
                  <a:close/>
                  <a:moveTo>
                    <a:pt x="57460" y="61841"/>
                  </a:moveTo>
                  <a:cubicBezTo>
                    <a:pt x="57781" y="61841"/>
                    <a:pt x="58031" y="62091"/>
                    <a:pt x="58031" y="62401"/>
                  </a:cubicBezTo>
                  <a:cubicBezTo>
                    <a:pt x="58031" y="62722"/>
                    <a:pt x="57781" y="62972"/>
                    <a:pt x="57460" y="62972"/>
                  </a:cubicBezTo>
                  <a:cubicBezTo>
                    <a:pt x="57150" y="62972"/>
                    <a:pt x="56900" y="62722"/>
                    <a:pt x="56900" y="62401"/>
                  </a:cubicBezTo>
                  <a:cubicBezTo>
                    <a:pt x="56900" y="62079"/>
                    <a:pt x="57150" y="61841"/>
                    <a:pt x="57460" y="61841"/>
                  </a:cubicBezTo>
                  <a:close/>
                  <a:moveTo>
                    <a:pt x="61186" y="61841"/>
                  </a:moveTo>
                  <a:cubicBezTo>
                    <a:pt x="61484" y="61841"/>
                    <a:pt x="61746" y="62091"/>
                    <a:pt x="61746" y="62401"/>
                  </a:cubicBezTo>
                  <a:cubicBezTo>
                    <a:pt x="61746" y="62722"/>
                    <a:pt x="61496" y="62972"/>
                    <a:pt x="61186" y="62972"/>
                  </a:cubicBezTo>
                  <a:cubicBezTo>
                    <a:pt x="60877" y="62972"/>
                    <a:pt x="60615" y="62722"/>
                    <a:pt x="60615" y="62401"/>
                  </a:cubicBezTo>
                  <a:cubicBezTo>
                    <a:pt x="60639" y="62091"/>
                    <a:pt x="60877" y="61841"/>
                    <a:pt x="61186" y="61841"/>
                  </a:cubicBezTo>
                  <a:close/>
                  <a:moveTo>
                    <a:pt x="64925" y="61841"/>
                  </a:moveTo>
                  <a:cubicBezTo>
                    <a:pt x="65234" y="61841"/>
                    <a:pt x="65485" y="62091"/>
                    <a:pt x="65485" y="62401"/>
                  </a:cubicBezTo>
                  <a:cubicBezTo>
                    <a:pt x="65485" y="62722"/>
                    <a:pt x="65234" y="62972"/>
                    <a:pt x="64925" y="62972"/>
                  </a:cubicBezTo>
                  <a:cubicBezTo>
                    <a:pt x="64603" y="62972"/>
                    <a:pt x="64353" y="62722"/>
                    <a:pt x="64353" y="62401"/>
                  </a:cubicBezTo>
                  <a:cubicBezTo>
                    <a:pt x="64353" y="62079"/>
                    <a:pt x="64603" y="61841"/>
                    <a:pt x="64925" y="61841"/>
                  </a:cubicBezTo>
                  <a:close/>
                  <a:moveTo>
                    <a:pt x="68640" y="61841"/>
                  </a:moveTo>
                  <a:cubicBezTo>
                    <a:pt x="68937" y="61841"/>
                    <a:pt x="69211" y="62091"/>
                    <a:pt x="69211" y="62401"/>
                  </a:cubicBezTo>
                  <a:cubicBezTo>
                    <a:pt x="69211" y="62722"/>
                    <a:pt x="68949" y="62972"/>
                    <a:pt x="68640" y="62972"/>
                  </a:cubicBezTo>
                  <a:cubicBezTo>
                    <a:pt x="68330" y="62972"/>
                    <a:pt x="68080" y="62722"/>
                    <a:pt x="68080" y="62401"/>
                  </a:cubicBezTo>
                  <a:cubicBezTo>
                    <a:pt x="68092" y="62091"/>
                    <a:pt x="68330" y="61841"/>
                    <a:pt x="68640" y="61841"/>
                  </a:cubicBezTo>
                  <a:close/>
                  <a:moveTo>
                    <a:pt x="72366" y="61841"/>
                  </a:moveTo>
                  <a:cubicBezTo>
                    <a:pt x="72676" y="61841"/>
                    <a:pt x="72926" y="62091"/>
                    <a:pt x="72926" y="62401"/>
                  </a:cubicBezTo>
                  <a:cubicBezTo>
                    <a:pt x="72926" y="62722"/>
                    <a:pt x="72676" y="62972"/>
                    <a:pt x="72366" y="62972"/>
                  </a:cubicBezTo>
                  <a:cubicBezTo>
                    <a:pt x="72045" y="62972"/>
                    <a:pt x="71795" y="62722"/>
                    <a:pt x="71795" y="62401"/>
                  </a:cubicBezTo>
                  <a:cubicBezTo>
                    <a:pt x="71807" y="62079"/>
                    <a:pt x="72069" y="61841"/>
                    <a:pt x="72366" y="61841"/>
                  </a:cubicBezTo>
                  <a:close/>
                  <a:moveTo>
                    <a:pt x="76093" y="61841"/>
                  </a:moveTo>
                  <a:cubicBezTo>
                    <a:pt x="76391" y="61841"/>
                    <a:pt x="76664" y="62091"/>
                    <a:pt x="76664" y="62401"/>
                  </a:cubicBezTo>
                  <a:cubicBezTo>
                    <a:pt x="76664" y="62722"/>
                    <a:pt x="76403" y="62972"/>
                    <a:pt x="76093" y="62972"/>
                  </a:cubicBezTo>
                  <a:cubicBezTo>
                    <a:pt x="75795" y="62972"/>
                    <a:pt x="75533" y="62722"/>
                    <a:pt x="75533" y="62401"/>
                  </a:cubicBezTo>
                  <a:cubicBezTo>
                    <a:pt x="75533" y="62091"/>
                    <a:pt x="75783" y="61841"/>
                    <a:pt x="76093" y="61841"/>
                  </a:cubicBezTo>
                  <a:close/>
                  <a:moveTo>
                    <a:pt x="79712" y="61841"/>
                  </a:moveTo>
                  <a:cubicBezTo>
                    <a:pt x="80010" y="61841"/>
                    <a:pt x="80284" y="62091"/>
                    <a:pt x="80284" y="62401"/>
                  </a:cubicBezTo>
                  <a:cubicBezTo>
                    <a:pt x="80284" y="62722"/>
                    <a:pt x="80022" y="62972"/>
                    <a:pt x="79712" y="62972"/>
                  </a:cubicBezTo>
                  <a:cubicBezTo>
                    <a:pt x="79403" y="62972"/>
                    <a:pt x="79153" y="62722"/>
                    <a:pt x="79153" y="62401"/>
                  </a:cubicBezTo>
                  <a:cubicBezTo>
                    <a:pt x="79165" y="62091"/>
                    <a:pt x="79403" y="61841"/>
                    <a:pt x="79712" y="61841"/>
                  </a:cubicBezTo>
                  <a:close/>
                  <a:moveTo>
                    <a:pt x="83451" y="61841"/>
                  </a:moveTo>
                  <a:cubicBezTo>
                    <a:pt x="83761" y="61841"/>
                    <a:pt x="84011" y="62091"/>
                    <a:pt x="84011" y="62401"/>
                  </a:cubicBezTo>
                  <a:cubicBezTo>
                    <a:pt x="84011" y="62722"/>
                    <a:pt x="83761" y="62972"/>
                    <a:pt x="83451" y="62972"/>
                  </a:cubicBezTo>
                  <a:cubicBezTo>
                    <a:pt x="83141" y="62972"/>
                    <a:pt x="82880" y="62722"/>
                    <a:pt x="82880" y="62401"/>
                  </a:cubicBezTo>
                  <a:cubicBezTo>
                    <a:pt x="82880" y="62079"/>
                    <a:pt x="83141" y="61841"/>
                    <a:pt x="83451" y="61841"/>
                  </a:cubicBezTo>
                  <a:close/>
                  <a:moveTo>
                    <a:pt x="87166" y="61841"/>
                  </a:moveTo>
                  <a:cubicBezTo>
                    <a:pt x="87463" y="61841"/>
                    <a:pt x="87737" y="62091"/>
                    <a:pt x="87737" y="62401"/>
                  </a:cubicBezTo>
                  <a:cubicBezTo>
                    <a:pt x="87737" y="62722"/>
                    <a:pt x="87475" y="62972"/>
                    <a:pt x="87166" y="62972"/>
                  </a:cubicBezTo>
                  <a:cubicBezTo>
                    <a:pt x="86856" y="62972"/>
                    <a:pt x="86606" y="62722"/>
                    <a:pt x="86606" y="62401"/>
                  </a:cubicBezTo>
                  <a:cubicBezTo>
                    <a:pt x="86618" y="62091"/>
                    <a:pt x="86856" y="61841"/>
                    <a:pt x="87166" y="61841"/>
                  </a:cubicBezTo>
                  <a:close/>
                  <a:moveTo>
                    <a:pt x="90904" y="61841"/>
                  </a:moveTo>
                  <a:cubicBezTo>
                    <a:pt x="91214" y="61841"/>
                    <a:pt x="91464" y="62091"/>
                    <a:pt x="91464" y="62401"/>
                  </a:cubicBezTo>
                  <a:cubicBezTo>
                    <a:pt x="91464" y="62722"/>
                    <a:pt x="91214" y="62972"/>
                    <a:pt x="90904" y="62972"/>
                  </a:cubicBezTo>
                  <a:cubicBezTo>
                    <a:pt x="90595" y="62972"/>
                    <a:pt x="90345" y="62722"/>
                    <a:pt x="90345" y="62401"/>
                  </a:cubicBezTo>
                  <a:cubicBezTo>
                    <a:pt x="90345" y="62079"/>
                    <a:pt x="90595" y="61841"/>
                    <a:pt x="90904" y="61841"/>
                  </a:cubicBezTo>
                  <a:close/>
                  <a:moveTo>
                    <a:pt x="94631" y="61841"/>
                  </a:moveTo>
                  <a:cubicBezTo>
                    <a:pt x="94929" y="61841"/>
                    <a:pt x="95191" y="62091"/>
                    <a:pt x="95191" y="62401"/>
                  </a:cubicBezTo>
                  <a:cubicBezTo>
                    <a:pt x="95191" y="62722"/>
                    <a:pt x="94941" y="62972"/>
                    <a:pt x="94631" y="62972"/>
                  </a:cubicBezTo>
                  <a:cubicBezTo>
                    <a:pt x="94310" y="62972"/>
                    <a:pt x="94060" y="62722"/>
                    <a:pt x="94060" y="62401"/>
                  </a:cubicBezTo>
                  <a:cubicBezTo>
                    <a:pt x="94071" y="62091"/>
                    <a:pt x="94310" y="61841"/>
                    <a:pt x="94631" y="61841"/>
                  </a:cubicBezTo>
                  <a:close/>
                  <a:moveTo>
                    <a:pt x="98346" y="61841"/>
                  </a:moveTo>
                  <a:cubicBezTo>
                    <a:pt x="98655" y="61841"/>
                    <a:pt x="98905" y="62091"/>
                    <a:pt x="98905" y="62401"/>
                  </a:cubicBezTo>
                  <a:cubicBezTo>
                    <a:pt x="98905" y="62722"/>
                    <a:pt x="98655" y="62972"/>
                    <a:pt x="98346" y="62972"/>
                  </a:cubicBezTo>
                  <a:cubicBezTo>
                    <a:pt x="98036" y="62972"/>
                    <a:pt x="97786" y="62722"/>
                    <a:pt x="97786" y="62401"/>
                  </a:cubicBezTo>
                  <a:cubicBezTo>
                    <a:pt x="97798" y="62079"/>
                    <a:pt x="98036" y="61841"/>
                    <a:pt x="98346" y="61841"/>
                  </a:cubicBezTo>
                  <a:close/>
                  <a:moveTo>
                    <a:pt x="102084" y="61841"/>
                  </a:moveTo>
                  <a:cubicBezTo>
                    <a:pt x="102382" y="61841"/>
                    <a:pt x="102644" y="62091"/>
                    <a:pt x="102644" y="62401"/>
                  </a:cubicBezTo>
                  <a:cubicBezTo>
                    <a:pt x="102644" y="62722"/>
                    <a:pt x="102394" y="62972"/>
                    <a:pt x="102084" y="62972"/>
                  </a:cubicBezTo>
                  <a:cubicBezTo>
                    <a:pt x="101787" y="62972"/>
                    <a:pt x="101513" y="62722"/>
                    <a:pt x="101513" y="62401"/>
                  </a:cubicBezTo>
                  <a:cubicBezTo>
                    <a:pt x="101513" y="62091"/>
                    <a:pt x="101775" y="61841"/>
                    <a:pt x="102084" y="61841"/>
                  </a:cubicBezTo>
                  <a:close/>
                  <a:moveTo>
                    <a:pt x="105799" y="61841"/>
                  </a:moveTo>
                  <a:cubicBezTo>
                    <a:pt x="106121" y="61841"/>
                    <a:pt x="106371" y="62091"/>
                    <a:pt x="106371" y="62401"/>
                  </a:cubicBezTo>
                  <a:cubicBezTo>
                    <a:pt x="106371" y="62722"/>
                    <a:pt x="106109" y="62972"/>
                    <a:pt x="105799" y="62972"/>
                  </a:cubicBezTo>
                  <a:cubicBezTo>
                    <a:pt x="105490" y="62972"/>
                    <a:pt x="105239" y="62722"/>
                    <a:pt x="105239" y="62401"/>
                  </a:cubicBezTo>
                  <a:cubicBezTo>
                    <a:pt x="105251" y="62079"/>
                    <a:pt x="105490" y="61841"/>
                    <a:pt x="105799" y="61841"/>
                  </a:cubicBezTo>
                  <a:close/>
                  <a:moveTo>
                    <a:pt x="109538" y="61841"/>
                  </a:moveTo>
                  <a:cubicBezTo>
                    <a:pt x="109835" y="61841"/>
                    <a:pt x="110109" y="62091"/>
                    <a:pt x="110109" y="62401"/>
                  </a:cubicBezTo>
                  <a:cubicBezTo>
                    <a:pt x="110109" y="62722"/>
                    <a:pt x="109847" y="62972"/>
                    <a:pt x="109538" y="62972"/>
                  </a:cubicBezTo>
                  <a:cubicBezTo>
                    <a:pt x="109228" y="62972"/>
                    <a:pt x="108978" y="62722"/>
                    <a:pt x="108978" y="62401"/>
                  </a:cubicBezTo>
                  <a:cubicBezTo>
                    <a:pt x="108978" y="62091"/>
                    <a:pt x="109228" y="61841"/>
                    <a:pt x="109538" y="61841"/>
                  </a:cubicBezTo>
                  <a:close/>
                  <a:moveTo>
                    <a:pt x="113264" y="61841"/>
                  </a:moveTo>
                  <a:cubicBezTo>
                    <a:pt x="113574" y="61841"/>
                    <a:pt x="113824" y="62091"/>
                    <a:pt x="113824" y="62401"/>
                  </a:cubicBezTo>
                  <a:cubicBezTo>
                    <a:pt x="113824" y="62722"/>
                    <a:pt x="113574" y="62972"/>
                    <a:pt x="113264" y="62972"/>
                  </a:cubicBezTo>
                  <a:cubicBezTo>
                    <a:pt x="112943" y="62972"/>
                    <a:pt x="112693" y="62722"/>
                    <a:pt x="112693" y="62401"/>
                  </a:cubicBezTo>
                  <a:cubicBezTo>
                    <a:pt x="112705" y="62079"/>
                    <a:pt x="112943" y="61841"/>
                    <a:pt x="113264" y="61841"/>
                  </a:cubicBezTo>
                  <a:close/>
                  <a:moveTo>
                    <a:pt x="116991" y="61841"/>
                  </a:moveTo>
                  <a:cubicBezTo>
                    <a:pt x="117289" y="61841"/>
                    <a:pt x="117562" y="62091"/>
                    <a:pt x="117562" y="62401"/>
                  </a:cubicBezTo>
                  <a:cubicBezTo>
                    <a:pt x="117562" y="62722"/>
                    <a:pt x="117312" y="62972"/>
                    <a:pt x="116991" y="62972"/>
                  </a:cubicBezTo>
                  <a:cubicBezTo>
                    <a:pt x="116681" y="62972"/>
                    <a:pt x="116431" y="62722"/>
                    <a:pt x="116431" y="62401"/>
                  </a:cubicBezTo>
                  <a:cubicBezTo>
                    <a:pt x="116431" y="62091"/>
                    <a:pt x="116681" y="61841"/>
                    <a:pt x="116991" y="61841"/>
                  </a:cubicBezTo>
                  <a:close/>
                  <a:moveTo>
                    <a:pt x="120718" y="61841"/>
                  </a:moveTo>
                  <a:cubicBezTo>
                    <a:pt x="121027" y="61841"/>
                    <a:pt x="121277" y="62091"/>
                    <a:pt x="121277" y="62401"/>
                  </a:cubicBezTo>
                  <a:cubicBezTo>
                    <a:pt x="121277" y="62722"/>
                    <a:pt x="121027" y="62972"/>
                    <a:pt x="120718" y="62972"/>
                  </a:cubicBezTo>
                  <a:cubicBezTo>
                    <a:pt x="120408" y="62972"/>
                    <a:pt x="120146" y="62722"/>
                    <a:pt x="120146" y="62401"/>
                  </a:cubicBezTo>
                  <a:cubicBezTo>
                    <a:pt x="120170" y="62079"/>
                    <a:pt x="120420" y="61841"/>
                    <a:pt x="120718" y="61841"/>
                  </a:cubicBezTo>
                  <a:close/>
                  <a:moveTo>
                    <a:pt x="124456" y="61841"/>
                  </a:moveTo>
                  <a:cubicBezTo>
                    <a:pt x="124754" y="61841"/>
                    <a:pt x="125016" y="62091"/>
                    <a:pt x="125016" y="62401"/>
                  </a:cubicBezTo>
                  <a:cubicBezTo>
                    <a:pt x="125016" y="62722"/>
                    <a:pt x="124766" y="62972"/>
                    <a:pt x="124456" y="62972"/>
                  </a:cubicBezTo>
                  <a:cubicBezTo>
                    <a:pt x="124135" y="62972"/>
                    <a:pt x="123885" y="62722"/>
                    <a:pt x="123885" y="62401"/>
                  </a:cubicBezTo>
                  <a:cubicBezTo>
                    <a:pt x="123885" y="62091"/>
                    <a:pt x="124135" y="61841"/>
                    <a:pt x="124456" y="61841"/>
                  </a:cubicBezTo>
                  <a:close/>
                  <a:moveTo>
                    <a:pt x="128171" y="61841"/>
                  </a:moveTo>
                  <a:cubicBezTo>
                    <a:pt x="128480" y="61841"/>
                    <a:pt x="128742" y="62091"/>
                    <a:pt x="128742" y="62401"/>
                  </a:cubicBezTo>
                  <a:cubicBezTo>
                    <a:pt x="128742" y="62722"/>
                    <a:pt x="128480" y="62972"/>
                    <a:pt x="128171" y="62972"/>
                  </a:cubicBezTo>
                  <a:cubicBezTo>
                    <a:pt x="127861" y="62972"/>
                    <a:pt x="127611" y="62722"/>
                    <a:pt x="127611" y="62401"/>
                  </a:cubicBezTo>
                  <a:cubicBezTo>
                    <a:pt x="127611" y="62079"/>
                    <a:pt x="127861" y="61841"/>
                    <a:pt x="128171" y="61841"/>
                  </a:cubicBezTo>
                  <a:close/>
                  <a:moveTo>
                    <a:pt x="131898" y="61841"/>
                  </a:moveTo>
                  <a:cubicBezTo>
                    <a:pt x="132195" y="61841"/>
                    <a:pt x="132457" y="62091"/>
                    <a:pt x="132457" y="62401"/>
                  </a:cubicBezTo>
                  <a:cubicBezTo>
                    <a:pt x="132457" y="62722"/>
                    <a:pt x="132207" y="62972"/>
                    <a:pt x="131898" y="62972"/>
                  </a:cubicBezTo>
                  <a:cubicBezTo>
                    <a:pt x="131600" y="62972"/>
                    <a:pt x="131326" y="62722"/>
                    <a:pt x="131326" y="62401"/>
                  </a:cubicBezTo>
                  <a:cubicBezTo>
                    <a:pt x="131338" y="62091"/>
                    <a:pt x="131576" y="61841"/>
                    <a:pt x="131898" y="61841"/>
                  </a:cubicBezTo>
                  <a:close/>
                  <a:moveTo>
                    <a:pt x="135624" y="61841"/>
                  </a:moveTo>
                  <a:cubicBezTo>
                    <a:pt x="135946" y="61841"/>
                    <a:pt x="136196" y="62091"/>
                    <a:pt x="136196" y="62401"/>
                  </a:cubicBezTo>
                  <a:cubicBezTo>
                    <a:pt x="136196" y="62722"/>
                    <a:pt x="135934" y="62972"/>
                    <a:pt x="135624" y="62972"/>
                  </a:cubicBezTo>
                  <a:cubicBezTo>
                    <a:pt x="135315" y="62972"/>
                    <a:pt x="135065" y="62722"/>
                    <a:pt x="135065" y="62401"/>
                  </a:cubicBezTo>
                  <a:cubicBezTo>
                    <a:pt x="135065" y="62079"/>
                    <a:pt x="135315" y="61841"/>
                    <a:pt x="135624" y="61841"/>
                  </a:cubicBezTo>
                  <a:close/>
                  <a:moveTo>
                    <a:pt x="139351" y="61841"/>
                  </a:moveTo>
                  <a:cubicBezTo>
                    <a:pt x="139649" y="61841"/>
                    <a:pt x="139910" y="62091"/>
                    <a:pt x="139910" y="62401"/>
                  </a:cubicBezTo>
                  <a:cubicBezTo>
                    <a:pt x="139910" y="62722"/>
                    <a:pt x="139660" y="62972"/>
                    <a:pt x="139351" y="62972"/>
                  </a:cubicBezTo>
                  <a:cubicBezTo>
                    <a:pt x="139053" y="62972"/>
                    <a:pt x="138779" y="62722"/>
                    <a:pt x="138779" y="62401"/>
                  </a:cubicBezTo>
                  <a:cubicBezTo>
                    <a:pt x="138803" y="62091"/>
                    <a:pt x="139041" y="61841"/>
                    <a:pt x="139351" y="61841"/>
                  </a:cubicBezTo>
                  <a:close/>
                  <a:moveTo>
                    <a:pt x="143089" y="61841"/>
                  </a:moveTo>
                  <a:cubicBezTo>
                    <a:pt x="143399" y="61841"/>
                    <a:pt x="143649" y="62091"/>
                    <a:pt x="143649" y="62401"/>
                  </a:cubicBezTo>
                  <a:cubicBezTo>
                    <a:pt x="143649" y="62722"/>
                    <a:pt x="143399" y="62972"/>
                    <a:pt x="143089" y="62972"/>
                  </a:cubicBezTo>
                  <a:cubicBezTo>
                    <a:pt x="142768" y="62972"/>
                    <a:pt x="142518" y="62722"/>
                    <a:pt x="142518" y="62401"/>
                  </a:cubicBezTo>
                  <a:cubicBezTo>
                    <a:pt x="142518" y="62079"/>
                    <a:pt x="142768" y="61841"/>
                    <a:pt x="143089" y="61841"/>
                  </a:cubicBezTo>
                  <a:close/>
                  <a:moveTo>
                    <a:pt x="146804" y="61841"/>
                  </a:moveTo>
                  <a:cubicBezTo>
                    <a:pt x="147102" y="61841"/>
                    <a:pt x="147376" y="62091"/>
                    <a:pt x="147376" y="62401"/>
                  </a:cubicBezTo>
                  <a:cubicBezTo>
                    <a:pt x="147376" y="62722"/>
                    <a:pt x="147114" y="62972"/>
                    <a:pt x="146804" y="62972"/>
                  </a:cubicBezTo>
                  <a:cubicBezTo>
                    <a:pt x="146495" y="62972"/>
                    <a:pt x="146245" y="62722"/>
                    <a:pt x="146245" y="62401"/>
                  </a:cubicBezTo>
                  <a:cubicBezTo>
                    <a:pt x="146257" y="62091"/>
                    <a:pt x="146495" y="61841"/>
                    <a:pt x="146804" y="61841"/>
                  </a:cubicBezTo>
                  <a:close/>
                  <a:moveTo>
                    <a:pt x="150543" y="61841"/>
                  </a:moveTo>
                  <a:cubicBezTo>
                    <a:pt x="150852" y="61841"/>
                    <a:pt x="151102" y="62091"/>
                    <a:pt x="151102" y="62401"/>
                  </a:cubicBezTo>
                  <a:cubicBezTo>
                    <a:pt x="151102" y="62722"/>
                    <a:pt x="150852" y="62972"/>
                    <a:pt x="150543" y="62972"/>
                  </a:cubicBezTo>
                  <a:cubicBezTo>
                    <a:pt x="150233" y="62972"/>
                    <a:pt x="149971" y="62722"/>
                    <a:pt x="149971" y="62401"/>
                  </a:cubicBezTo>
                  <a:cubicBezTo>
                    <a:pt x="149971" y="62079"/>
                    <a:pt x="150233" y="61841"/>
                    <a:pt x="150543" y="61841"/>
                  </a:cubicBezTo>
                  <a:close/>
                  <a:moveTo>
                    <a:pt x="154258" y="61841"/>
                  </a:moveTo>
                  <a:cubicBezTo>
                    <a:pt x="154555" y="61841"/>
                    <a:pt x="154829" y="62091"/>
                    <a:pt x="154829" y="62401"/>
                  </a:cubicBezTo>
                  <a:cubicBezTo>
                    <a:pt x="154829" y="62722"/>
                    <a:pt x="154567" y="62972"/>
                    <a:pt x="154258" y="62972"/>
                  </a:cubicBezTo>
                  <a:cubicBezTo>
                    <a:pt x="153948" y="62972"/>
                    <a:pt x="153698" y="62722"/>
                    <a:pt x="153698" y="62401"/>
                  </a:cubicBezTo>
                  <a:cubicBezTo>
                    <a:pt x="153710" y="62091"/>
                    <a:pt x="153948" y="61841"/>
                    <a:pt x="154258" y="61841"/>
                  </a:cubicBezTo>
                  <a:close/>
                  <a:moveTo>
                    <a:pt x="3405" y="63698"/>
                  </a:moveTo>
                  <a:cubicBezTo>
                    <a:pt x="3703" y="63698"/>
                    <a:pt x="3977" y="63948"/>
                    <a:pt x="3977" y="64270"/>
                  </a:cubicBezTo>
                  <a:cubicBezTo>
                    <a:pt x="3977" y="64568"/>
                    <a:pt x="3727" y="64829"/>
                    <a:pt x="3405" y="64829"/>
                  </a:cubicBezTo>
                  <a:cubicBezTo>
                    <a:pt x="3096" y="64829"/>
                    <a:pt x="2846" y="64579"/>
                    <a:pt x="2846" y="64270"/>
                  </a:cubicBezTo>
                  <a:cubicBezTo>
                    <a:pt x="2858" y="63937"/>
                    <a:pt x="3096" y="63698"/>
                    <a:pt x="3405" y="63698"/>
                  </a:cubicBezTo>
                  <a:close/>
                  <a:moveTo>
                    <a:pt x="7132" y="63698"/>
                  </a:moveTo>
                  <a:cubicBezTo>
                    <a:pt x="7430" y="63698"/>
                    <a:pt x="7692" y="63948"/>
                    <a:pt x="7692" y="64270"/>
                  </a:cubicBezTo>
                  <a:cubicBezTo>
                    <a:pt x="7692" y="64568"/>
                    <a:pt x="7442" y="64829"/>
                    <a:pt x="7132" y="64829"/>
                  </a:cubicBezTo>
                  <a:cubicBezTo>
                    <a:pt x="6834" y="64829"/>
                    <a:pt x="6560" y="64579"/>
                    <a:pt x="6560" y="64270"/>
                  </a:cubicBezTo>
                  <a:cubicBezTo>
                    <a:pt x="6584" y="63937"/>
                    <a:pt x="6822" y="63698"/>
                    <a:pt x="7132" y="63698"/>
                  </a:cubicBezTo>
                  <a:close/>
                  <a:moveTo>
                    <a:pt x="10871" y="63698"/>
                  </a:moveTo>
                  <a:cubicBezTo>
                    <a:pt x="11168" y="63698"/>
                    <a:pt x="11430" y="63948"/>
                    <a:pt x="11430" y="64270"/>
                  </a:cubicBezTo>
                  <a:cubicBezTo>
                    <a:pt x="11430" y="64568"/>
                    <a:pt x="11180" y="64829"/>
                    <a:pt x="10871" y="64829"/>
                  </a:cubicBezTo>
                  <a:cubicBezTo>
                    <a:pt x="10573" y="64829"/>
                    <a:pt x="10299" y="64579"/>
                    <a:pt x="10299" y="64270"/>
                  </a:cubicBezTo>
                  <a:cubicBezTo>
                    <a:pt x="10299" y="63937"/>
                    <a:pt x="10549" y="63698"/>
                    <a:pt x="10871" y="63698"/>
                  </a:cubicBezTo>
                  <a:close/>
                  <a:moveTo>
                    <a:pt x="14585" y="63698"/>
                  </a:moveTo>
                  <a:cubicBezTo>
                    <a:pt x="14883" y="63698"/>
                    <a:pt x="15157" y="63948"/>
                    <a:pt x="15157" y="64270"/>
                  </a:cubicBezTo>
                  <a:cubicBezTo>
                    <a:pt x="15157" y="64568"/>
                    <a:pt x="14895" y="64829"/>
                    <a:pt x="14585" y="64829"/>
                  </a:cubicBezTo>
                  <a:cubicBezTo>
                    <a:pt x="14288" y="64829"/>
                    <a:pt x="14014" y="64579"/>
                    <a:pt x="14014" y="64270"/>
                  </a:cubicBezTo>
                  <a:cubicBezTo>
                    <a:pt x="14038" y="63937"/>
                    <a:pt x="14276" y="63698"/>
                    <a:pt x="14585" y="63698"/>
                  </a:cubicBezTo>
                  <a:close/>
                  <a:moveTo>
                    <a:pt x="18324" y="63698"/>
                  </a:moveTo>
                  <a:cubicBezTo>
                    <a:pt x="18622" y="63698"/>
                    <a:pt x="18883" y="63948"/>
                    <a:pt x="18883" y="64270"/>
                  </a:cubicBezTo>
                  <a:cubicBezTo>
                    <a:pt x="18883" y="64568"/>
                    <a:pt x="18633" y="64829"/>
                    <a:pt x="18324" y="64829"/>
                  </a:cubicBezTo>
                  <a:cubicBezTo>
                    <a:pt x="18026" y="64829"/>
                    <a:pt x="17752" y="64579"/>
                    <a:pt x="17752" y="64270"/>
                  </a:cubicBezTo>
                  <a:cubicBezTo>
                    <a:pt x="17752" y="63937"/>
                    <a:pt x="18014" y="63698"/>
                    <a:pt x="18324" y="63698"/>
                  </a:cubicBezTo>
                  <a:close/>
                  <a:moveTo>
                    <a:pt x="22039" y="63698"/>
                  </a:moveTo>
                  <a:cubicBezTo>
                    <a:pt x="22336" y="63698"/>
                    <a:pt x="22610" y="63948"/>
                    <a:pt x="22610" y="64270"/>
                  </a:cubicBezTo>
                  <a:cubicBezTo>
                    <a:pt x="22610" y="64568"/>
                    <a:pt x="22360" y="64829"/>
                    <a:pt x="22039" y="64829"/>
                  </a:cubicBezTo>
                  <a:cubicBezTo>
                    <a:pt x="21729" y="64829"/>
                    <a:pt x="21479" y="64579"/>
                    <a:pt x="21479" y="64270"/>
                  </a:cubicBezTo>
                  <a:cubicBezTo>
                    <a:pt x="21491" y="63937"/>
                    <a:pt x="21729" y="63698"/>
                    <a:pt x="22039" y="63698"/>
                  </a:cubicBezTo>
                  <a:close/>
                  <a:moveTo>
                    <a:pt x="25777" y="63698"/>
                  </a:moveTo>
                  <a:cubicBezTo>
                    <a:pt x="26075" y="63698"/>
                    <a:pt x="26349" y="63948"/>
                    <a:pt x="26349" y="64270"/>
                  </a:cubicBezTo>
                  <a:cubicBezTo>
                    <a:pt x="26349" y="64568"/>
                    <a:pt x="26087" y="64829"/>
                    <a:pt x="25777" y="64829"/>
                  </a:cubicBezTo>
                  <a:cubicBezTo>
                    <a:pt x="25468" y="64829"/>
                    <a:pt x="25206" y="64579"/>
                    <a:pt x="25206" y="64270"/>
                  </a:cubicBezTo>
                  <a:cubicBezTo>
                    <a:pt x="25218" y="63937"/>
                    <a:pt x="25468" y="63698"/>
                    <a:pt x="25777" y="63698"/>
                  </a:cubicBezTo>
                  <a:close/>
                  <a:moveTo>
                    <a:pt x="29504" y="63698"/>
                  </a:moveTo>
                  <a:cubicBezTo>
                    <a:pt x="29801" y="63698"/>
                    <a:pt x="30063" y="63948"/>
                    <a:pt x="30063" y="64270"/>
                  </a:cubicBezTo>
                  <a:cubicBezTo>
                    <a:pt x="30063" y="64568"/>
                    <a:pt x="29813" y="64829"/>
                    <a:pt x="29504" y="64829"/>
                  </a:cubicBezTo>
                  <a:cubicBezTo>
                    <a:pt x="29182" y="64829"/>
                    <a:pt x="28932" y="64579"/>
                    <a:pt x="28932" y="64270"/>
                  </a:cubicBezTo>
                  <a:cubicBezTo>
                    <a:pt x="28944" y="63937"/>
                    <a:pt x="29182" y="63698"/>
                    <a:pt x="29504" y="63698"/>
                  </a:cubicBezTo>
                  <a:close/>
                  <a:moveTo>
                    <a:pt x="33230" y="63698"/>
                  </a:moveTo>
                  <a:cubicBezTo>
                    <a:pt x="33528" y="63698"/>
                    <a:pt x="33802" y="63948"/>
                    <a:pt x="33802" y="64270"/>
                  </a:cubicBezTo>
                  <a:cubicBezTo>
                    <a:pt x="33802" y="64568"/>
                    <a:pt x="33552" y="64829"/>
                    <a:pt x="33230" y="64829"/>
                  </a:cubicBezTo>
                  <a:cubicBezTo>
                    <a:pt x="32921" y="64829"/>
                    <a:pt x="32671" y="64579"/>
                    <a:pt x="32671" y="64270"/>
                  </a:cubicBezTo>
                  <a:cubicBezTo>
                    <a:pt x="32671" y="63937"/>
                    <a:pt x="32921" y="63698"/>
                    <a:pt x="33230" y="63698"/>
                  </a:cubicBezTo>
                  <a:close/>
                  <a:moveTo>
                    <a:pt x="36957" y="63698"/>
                  </a:moveTo>
                  <a:cubicBezTo>
                    <a:pt x="37255" y="63698"/>
                    <a:pt x="37517" y="63948"/>
                    <a:pt x="37517" y="64270"/>
                  </a:cubicBezTo>
                  <a:cubicBezTo>
                    <a:pt x="37517" y="64568"/>
                    <a:pt x="37267" y="64829"/>
                    <a:pt x="36957" y="64829"/>
                  </a:cubicBezTo>
                  <a:cubicBezTo>
                    <a:pt x="36648" y="64829"/>
                    <a:pt x="36386" y="64579"/>
                    <a:pt x="36386" y="64270"/>
                  </a:cubicBezTo>
                  <a:cubicBezTo>
                    <a:pt x="36409" y="63937"/>
                    <a:pt x="36648" y="63698"/>
                    <a:pt x="36957" y="63698"/>
                  </a:cubicBezTo>
                  <a:close/>
                  <a:moveTo>
                    <a:pt x="40672" y="63698"/>
                  </a:moveTo>
                  <a:cubicBezTo>
                    <a:pt x="40970" y="63698"/>
                    <a:pt x="41243" y="63948"/>
                    <a:pt x="41243" y="64270"/>
                  </a:cubicBezTo>
                  <a:cubicBezTo>
                    <a:pt x="41243" y="64568"/>
                    <a:pt x="40993" y="64829"/>
                    <a:pt x="40672" y="64829"/>
                  </a:cubicBezTo>
                  <a:cubicBezTo>
                    <a:pt x="40374" y="64829"/>
                    <a:pt x="40112" y="64579"/>
                    <a:pt x="40112" y="64270"/>
                  </a:cubicBezTo>
                  <a:cubicBezTo>
                    <a:pt x="40124" y="63937"/>
                    <a:pt x="40362" y="63698"/>
                    <a:pt x="40672" y="63698"/>
                  </a:cubicBezTo>
                  <a:close/>
                  <a:moveTo>
                    <a:pt x="44410" y="63698"/>
                  </a:moveTo>
                  <a:cubicBezTo>
                    <a:pt x="44708" y="63698"/>
                    <a:pt x="44982" y="63948"/>
                    <a:pt x="44982" y="64270"/>
                  </a:cubicBezTo>
                  <a:cubicBezTo>
                    <a:pt x="44982" y="64568"/>
                    <a:pt x="44720" y="64829"/>
                    <a:pt x="44410" y="64829"/>
                  </a:cubicBezTo>
                  <a:cubicBezTo>
                    <a:pt x="44113" y="64829"/>
                    <a:pt x="43851" y="64579"/>
                    <a:pt x="43851" y="64270"/>
                  </a:cubicBezTo>
                  <a:cubicBezTo>
                    <a:pt x="43851" y="63937"/>
                    <a:pt x="44101" y="63698"/>
                    <a:pt x="44410" y="63698"/>
                  </a:cubicBezTo>
                  <a:close/>
                  <a:moveTo>
                    <a:pt x="48137" y="63698"/>
                  </a:moveTo>
                  <a:cubicBezTo>
                    <a:pt x="48435" y="63698"/>
                    <a:pt x="48697" y="63948"/>
                    <a:pt x="48697" y="64270"/>
                  </a:cubicBezTo>
                  <a:cubicBezTo>
                    <a:pt x="48697" y="64568"/>
                    <a:pt x="48447" y="64829"/>
                    <a:pt x="48137" y="64829"/>
                  </a:cubicBezTo>
                  <a:cubicBezTo>
                    <a:pt x="47839" y="64829"/>
                    <a:pt x="47566" y="64579"/>
                    <a:pt x="47566" y="64270"/>
                  </a:cubicBezTo>
                  <a:cubicBezTo>
                    <a:pt x="47578" y="63937"/>
                    <a:pt x="47839" y="63698"/>
                    <a:pt x="48137" y="63698"/>
                  </a:cubicBezTo>
                  <a:close/>
                  <a:moveTo>
                    <a:pt x="51864" y="63698"/>
                  </a:moveTo>
                  <a:cubicBezTo>
                    <a:pt x="52161" y="63698"/>
                    <a:pt x="52435" y="63948"/>
                    <a:pt x="52435" y="64270"/>
                  </a:cubicBezTo>
                  <a:cubicBezTo>
                    <a:pt x="52435" y="64568"/>
                    <a:pt x="52185" y="64829"/>
                    <a:pt x="51864" y="64829"/>
                  </a:cubicBezTo>
                  <a:cubicBezTo>
                    <a:pt x="51566" y="64829"/>
                    <a:pt x="51304" y="64579"/>
                    <a:pt x="51304" y="64270"/>
                  </a:cubicBezTo>
                  <a:cubicBezTo>
                    <a:pt x="51304" y="63937"/>
                    <a:pt x="51554" y="63698"/>
                    <a:pt x="51864" y="63698"/>
                  </a:cubicBezTo>
                  <a:close/>
                  <a:moveTo>
                    <a:pt x="55602" y="63698"/>
                  </a:moveTo>
                  <a:cubicBezTo>
                    <a:pt x="55900" y="63698"/>
                    <a:pt x="56174" y="63948"/>
                    <a:pt x="56174" y="64270"/>
                  </a:cubicBezTo>
                  <a:cubicBezTo>
                    <a:pt x="56174" y="64568"/>
                    <a:pt x="55912" y="64829"/>
                    <a:pt x="55602" y="64829"/>
                  </a:cubicBezTo>
                  <a:cubicBezTo>
                    <a:pt x="55293" y="64829"/>
                    <a:pt x="55043" y="64579"/>
                    <a:pt x="55043" y="64270"/>
                  </a:cubicBezTo>
                  <a:cubicBezTo>
                    <a:pt x="55043" y="63937"/>
                    <a:pt x="55293" y="63698"/>
                    <a:pt x="55602" y="63698"/>
                  </a:cubicBezTo>
                  <a:close/>
                  <a:moveTo>
                    <a:pt x="59329" y="63698"/>
                  </a:moveTo>
                  <a:cubicBezTo>
                    <a:pt x="59627" y="63698"/>
                    <a:pt x="59889" y="63948"/>
                    <a:pt x="59889" y="64270"/>
                  </a:cubicBezTo>
                  <a:cubicBezTo>
                    <a:pt x="59889" y="64568"/>
                    <a:pt x="59639" y="64829"/>
                    <a:pt x="59329" y="64829"/>
                  </a:cubicBezTo>
                  <a:cubicBezTo>
                    <a:pt x="59008" y="64829"/>
                    <a:pt x="58757" y="64579"/>
                    <a:pt x="58757" y="64270"/>
                  </a:cubicBezTo>
                  <a:cubicBezTo>
                    <a:pt x="58757" y="63937"/>
                    <a:pt x="59008" y="63698"/>
                    <a:pt x="59329" y="63698"/>
                  </a:cubicBezTo>
                  <a:close/>
                  <a:moveTo>
                    <a:pt x="63056" y="63698"/>
                  </a:moveTo>
                  <a:cubicBezTo>
                    <a:pt x="63353" y="63698"/>
                    <a:pt x="63627" y="63948"/>
                    <a:pt x="63627" y="64270"/>
                  </a:cubicBezTo>
                  <a:cubicBezTo>
                    <a:pt x="63627" y="64568"/>
                    <a:pt x="63377" y="64829"/>
                    <a:pt x="63056" y="64829"/>
                  </a:cubicBezTo>
                  <a:cubicBezTo>
                    <a:pt x="62746" y="64829"/>
                    <a:pt x="62496" y="64579"/>
                    <a:pt x="62496" y="64270"/>
                  </a:cubicBezTo>
                  <a:cubicBezTo>
                    <a:pt x="62496" y="63937"/>
                    <a:pt x="62746" y="63698"/>
                    <a:pt x="63056" y="63698"/>
                  </a:cubicBezTo>
                  <a:close/>
                  <a:moveTo>
                    <a:pt x="66782" y="63698"/>
                  </a:moveTo>
                  <a:cubicBezTo>
                    <a:pt x="67080" y="63698"/>
                    <a:pt x="67342" y="63948"/>
                    <a:pt x="67342" y="64270"/>
                  </a:cubicBezTo>
                  <a:cubicBezTo>
                    <a:pt x="67342" y="64568"/>
                    <a:pt x="67092" y="64829"/>
                    <a:pt x="66782" y="64829"/>
                  </a:cubicBezTo>
                  <a:cubicBezTo>
                    <a:pt x="66473" y="64829"/>
                    <a:pt x="66211" y="64579"/>
                    <a:pt x="66211" y="64270"/>
                  </a:cubicBezTo>
                  <a:cubicBezTo>
                    <a:pt x="66235" y="63937"/>
                    <a:pt x="66473" y="63698"/>
                    <a:pt x="66782" y="63698"/>
                  </a:cubicBezTo>
                  <a:close/>
                  <a:moveTo>
                    <a:pt x="70509" y="63698"/>
                  </a:moveTo>
                  <a:cubicBezTo>
                    <a:pt x="70807" y="63698"/>
                    <a:pt x="71080" y="63948"/>
                    <a:pt x="71080" y="64270"/>
                  </a:cubicBezTo>
                  <a:cubicBezTo>
                    <a:pt x="71080" y="64568"/>
                    <a:pt x="70830" y="64829"/>
                    <a:pt x="70509" y="64829"/>
                  </a:cubicBezTo>
                  <a:cubicBezTo>
                    <a:pt x="70199" y="64829"/>
                    <a:pt x="69949" y="64579"/>
                    <a:pt x="69949" y="64270"/>
                  </a:cubicBezTo>
                  <a:cubicBezTo>
                    <a:pt x="69949" y="63937"/>
                    <a:pt x="70199" y="63698"/>
                    <a:pt x="70509" y="63698"/>
                  </a:cubicBezTo>
                  <a:close/>
                  <a:moveTo>
                    <a:pt x="74236" y="63698"/>
                  </a:moveTo>
                  <a:cubicBezTo>
                    <a:pt x="74533" y="63698"/>
                    <a:pt x="74795" y="63948"/>
                    <a:pt x="74795" y="64270"/>
                  </a:cubicBezTo>
                  <a:cubicBezTo>
                    <a:pt x="74795" y="64568"/>
                    <a:pt x="74545" y="64829"/>
                    <a:pt x="74236" y="64829"/>
                  </a:cubicBezTo>
                  <a:cubicBezTo>
                    <a:pt x="73938" y="64829"/>
                    <a:pt x="73676" y="64579"/>
                    <a:pt x="73676" y="64270"/>
                  </a:cubicBezTo>
                  <a:cubicBezTo>
                    <a:pt x="73676" y="63937"/>
                    <a:pt x="73926" y="63698"/>
                    <a:pt x="74236" y="63698"/>
                  </a:cubicBezTo>
                  <a:close/>
                  <a:moveTo>
                    <a:pt x="77855" y="63698"/>
                  </a:moveTo>
                  <a:cubicBezTo>
                    <a:pt x="78153" y="63698"/>
                    <a:pt x="78415" y="63948"/>
                    <a:pt x="78415" y="64270"/>
                  </a:cubicBezTo>
                  <a:cubicBezTo>
                    <a:pt x="78415" y="64568"/>
                    <a:pt x="78165" y="64829"/>
                    <a:pt x="77855" y="64829"/>
                  </a:cubicBezTo>
                  <a:cubicBezTo>
                    <a:pt x="77546" y="64829"/>
                    <a:pt x="77284" y="64579"/>
                    <a:pt x="77284" y="64270"/>
                  </a:cubicBezTo>
                  <a:cubicBezTo>
                    <a:pt x="77284" y="63937"/>
                    <a:pt x="77546" y="63698"/>
                    <a:pt x="77855" y="63698"/>
                  </a:cubicBezTo>
                  <a:close/>
                  <a:moveTo>
                    <a:pt x="81570" y="63698"/>
                  </a:moveTo>
                  <a:cubicBezTo>
                    <a:pt x="81868" y="63698"/>
                    <a:pt x="82141" y="63948"/>
                    <a:pt x="82141" y="64270"/>
                  </a:cubicBezTo>
                  <a:cubicBezTo>
                    <a:pt x="82141" y="64568"/>
                    <a:pt x="81879" y="64829"/>
                    <a:pt x="81570" y="64829"/>
                  </a:cubicBezTo>
                  <a:cubicBezTo>
                    <a:pt x="81260" y="64829"/>
                    <a:pt x="81010" y="64579"/>
                    <a:pt x="81010" y="64270"/>
                  </a:cubicBezTo>
                  <a:cubicBezTo>
                    <a:pt x="81022" y="63937"/>
                    <a:pt x="81260" y="63698"/>
                    <a:pt x="81570" y="63698"/>
                  </a:cubicBezTo>
                  <a:close/>
                  <a:moveTo>
                    <a:pt x="85308" y="63698"/>
                  </a:moveTo>
                  <a:cubicBezTo>
                    <a:pt x="85606" y="63698"/>
                    <a:pt x="85880" y="63948"/>
                    <a:pt x="85880" y="64270"/>
                  </a:cubicBezTo>
                  <a:cubicBezTo>
                    <a:pt x="85880" y="64568"/>
                    <a:pt x="85618" y="64829"/>
                    <a:pt x="85308" y="64829"/>
                  </a:cubicBezTo>
                  <a:cubicBezTo>
                    <a:pt x="84999" y="64829"/>
                    <a:pt x="84749" y="64579"/>
                    <a:pt x="84749" y="64270"/>
                  </a:cubicBezTo>
                  <a:cubicBezTo>
                    <a:pt x="84749" y="63937"/>
                    <a:pt x="84999" y="63698"/>
                    <a:pt x="85308" y="63698"/>
                  </a:cubicBezTo>
                  <a:close/>
                  <a:moveTo>
                    <a:pt x="89035" y="63698"/>
                  </a:moveTo>
                  <a:cubicBezTo>
                    <a:pt x="89333" y="63698"/>
                    <a:pt x="89595" y="63948"/>
                    <a:pt x="89595" y="64270"/>
                  </a:cubicBezTo>
                  <a:cubicBezTo>
                    <a:pt x="89595" y="64568"/>
                    <a:pt x="89345" y="64829"/>
                    <a:pt x="89035" y="64829"/>
                  </a:cubicBezTo>
                  <a:cubicBezTo>
                    <a:pt x="88714" y="64829"/>
                    <a:pt x="88464" y="64579"/>
                    <a:pt x="88464" y="64270"/>
                  </a:cubicBezTo>
                  <a:cubicBezTo>
                    <a:pt x="88475" y="63937"/>
                    <a:pt x="88714" y="63698"/>
                    <a:pt x="89035" y="63698"/>
                  </a:cubicBezTo>
                  <a:close/>
                  <a:moveTo>
                    <a:pt x="92762" y="63698"/>
                  </a:moveTo>
                  <a:cubicBezTo>
                    <a:pt x="93059" y="63698"/>
                    <a:pt x="93333" y="63948"/>
                    <a:pt x="93333" y="64270"/>
                  </a:cubicBezTo>
                  <a:cubicBezTo>
                    <a:pt x="93333" y="64568"/>
                    <a:pt x="93071" y="64829"/>
                    <a:pt x="92762" y="64829"/>
                  </a:cubicBezTo>
                  <a:cubicBezTo>
                    <a:pt x="92452" y="64829"/>
                    <a:pt x="92202" y="64579"/>
                    <a:pt x="92202" y="64270"/>
                  </a:cubicBezTo>
                  <a:cubicBezTo>
                    <a:pt x="92202" y="63937"/>
                    <a:pt x="92452" y="63698"/>
                    <a:pt x="92762" y="63698"/>
                  </a:cubicBezTo>
                  <a:close/>
                  <a:moveTo>
                    <a:pt x="96488" y="63698"/>
                  </a:moveTo>
                  <a:cubicBezTo>
                    <a:pt x="96786" y="63698"/>
                    <a:pt x="97048" y="63948"/>
                    <a:pt x="97048" y="64270"/>
                  </a:cubicBezTo>
                  <a:cubicBezTo>
                    <a:pt x="97048" y="64568"/>
                    <a:pt x="96798" y="64829"/>
                    <a:pt x="96488" y="64829"/>
                  </a:cubicBezTo>
                  <a:cubicBezTo>
                    <a:pt x="96191" y="64829"/>
                    <a:pt x="95917" y="64579"/>
                    <a:pt x="95917" y="64270"/>
                  </a:cubicBezTo>
                  <a:cubicBezTo>
                    <a:pt x="95917" y="63937"/>
                    <a:pt x="96179" y="63698"/>
                    <a:pt x="96488" y="63698"/>
                  </a:cubicBezTo>
                  <a:close/>
                  <a:moveTo>
                    <a:pt x="100203" y="63698"/>
                  </a:moveTo>
                  <a:cubicBezTo>
                    <a:pt x="100501" y="63698"/>
                    <a:pt x="100775" y="63948"/>
                    <a:pt x="100775" y="64270"/>
                  </a:cubicBezTo>
                  <a:cubicBezTo>
                    <a:pt x="100775" y="64568"/>
                    <a:pt x="100513" y="64829"/>
                    <a:pt x="100203" y="64829"/>
                  </a:cubicBezTo>
                  <a:cubicBezTo>
                    <a:pt x="99905" y="64829"/>
                    <a:pt x="99644" y="64579"/>
                    <a:pt x="99644" y="64270"/>
                  </a:cubicBezTo>
                  <a:cubicBezTo>
                    <a:pt x="99655" y="63937"/>
                    <a:pt x="99894" y="63698"/>
                    <a:pt x="100203" y="63698"/>
                  </a:cubicBezTo>
                  <a:close/>
                  <a:moveTo>
                    <a:pt x="103942" y="63698"/>
                  </a:moveTo>
                  <a:cubicBezTo>
                    <a:pt x="104239" y="63698"/>
                    <a:pt x="104513" y="63948"/>
                    <a:pt x="104513" y="64270"/>
                  </a:cubicBezTo>
                  <a:cubicBezTo>
                    <a:pt x="104513" y="64568"/>
                    <a:pt x="104251" y="64829"/>
                    <a:pt x="103942" y="64829"/>
                  </a:cubicBezTo>
                  <a:cubicBezTo>
                    <a:pt x="103644" y="64829"/>
                    <a:pt x="103382" y="64579"/>
                    <a:pt x="103382" y="64270"/>
                  </a:cubicBezTo>
                  <a:cubicBezTo>
                    <a:pt x="103382" y="63937"/>
                    <a:pt x="103632" y="63698"/>
                    <a:pt x="103942" y="63698"/>
                  </a:cubicBezTo>
                  <a:close/>
                  <a:moveTo>
                    <a:pt x="107668" y="63698"/>
                  </a:moveTo>
                  <a:cubicBezTo>
                    <a:pt x="107966" y="63698"/>
                    <a:pt x="108228" y="63948"/>
                    <a:pt x="108228" y="64270"/>
                  </a:cubicBezTo>
                  <a:cubicBezTo>
                    <a:pt x="108228" y="64568"/>
                    <a:pt x="107978" y="64829"/>
                    <a:pt x="107668" y="64829"/>
                  </a:cubicBezTo>
                  <a:cubicBezTo>
                    <a:pt x="107371" y="64829"/>
                    <a:pt x="107097" y="64579"/>
                    <a:pt x="107097" y="64270"/>
                  </a:cubicBezTo>
                  <a:cubicBezTo>
                    <a:pt x="107109" y="63937"/>
                    <a:pt x="107347" y="63698"/>
                    <a:pt x="107668" y="63698"/>
                  </a:cubicBezTo>
                  <a:close/>
                  <a:moveTo>
                    <a:pt x="111395" y="63698"/>
                  </a:moveTo>
                  <a:cubicBezTo>
                    <a:pt x="111693" y="63698"/>
                    <a:pt x="111967" y="63948"/>
                    <a:pt x="111967" y="64270"/>
                  </a:cubicBezTo>
                  <a:cubicBezTo>
                    <a:pt x="111967" y="64568"/>
                    <a:pt x="111705" y="64829"/>
                    <a:pt x="111395" y="64829"/>
                  </a:cubicBezTo>
                  <a:cubicBezTo>
                    <a:pt x="111085" y="64829"/>
                    <a:pt x="110835" y="64579"/>
                    <a:pt x="110835" y="64270"/>
                  </a:cubicBezTo>
                  <a:cubicBezTo>
                    <a:pt x="110835" y="63937"/>
                    <a:pt x="111085" y="63698"/>
                    <a:pt x="111395" y="63698"/>
                  </a:cubicBezTo>
                  <a:close/>
                  <a:moveTo>
                    <a:pt x="115122" y="63698"/>
                  </a:moveTo>
                  <a:cubicBezTo>
                    <a:pt x="115419" y="63698"/>
                    <a:pt x="115681" y="63948"/>
                    <a:pt x="115681" y="64270"/>
                  </a:cubicBezTo>
                  <a:cubicBezTo>
                    <a:pt x="115681" y="64568"/>
                    <a:pt x="115431" y="64829"/>
                    <a:pt x="115122" y="64829"/>
                  </a:cubicBezTo>
                  <a:cubicBezTo>
                    <a:pt x="114812" y="64829"/>
                    <a:pt x="114550" y="64579"/>
                    <a:pt x="114550" y="64270"/>
                  </a:cubicBezTo>
                  <a:cubicBezTo>
                    <a:pt x="114574" y="63937"/>
                    <a:pt x="114812" y="63698"/>
                    <a:pt x="115122" y="63698"/>
                  </a:cubicBezTo>
                  <a:close/>
                  <a:moveTo>
                    <a:pt x="118860" y="63698"/>
                  </a:moveTo>
                  <a:cubicBezTo>
                    <a:pt x="119158" y="63698"/>
                    <a:pt x="119420" y="63948"/>
                    <a:pt x="119420" y="64270"/>
                  </a:cubicBezTo>
                  <a:cubicBezTo>
                    <a:pt x="119420" y="64568"/>
                    <a:pt x="119170" y="64829"/>
                    <a:pt x="118860" y="64829"/>
                  </a:cubicBezTo>
                  <a:cubicBezTo>
                    <a:pt x="118539" y="64829"/>
                    <a:pt x="118289" y="64579"/>
                    <a:pt x="118289" y="64270"/>
                  </a:cubicBezTo>
                  <a:cubicBezTo>
                    <a:pt x="118289" y="63937"/>
                    <a:pt x="118539" y="63698"/>
                    <a:pt x="118860" y="63698"/>
                  </a:cubicBezTo>
                  <a:close/>
                  <a:moveTo>
                    <a:pt x="122575" y="63698"/>
                  </a:moveTo>
                  <a:cubicBezTo>
                    <a:pt x="122873" y="63698"/>
                    <a:pt x="123146" y="63948"/>
                    <a:pt x="123146" y="64270"/>
                  </a:cubicBezTo>
                  <a:cubicBezTo>
                    <a:pt x="123146" y="64568"/>
                    <a:pt x="122885" y="64829"/>
                    <a:pt x="122575" y="64829"/>
                  </a:cubicBezTo>
                  <a:cubicBezTo>
                    <a:pt x="122265" y="64829"/>
                    <a:pt x="122015" y="64579"/>
                    <a:pt x="122015" y="64270"/>
                  </a:cubicBezTo>
                  <a:cubicBezTo>
                    <a:pt x="122027" y="63937"/>
                    <a:pt x="122277" y="63698"/>
                    <a:pt x="122575" y="63698"/>
                  </a:cubicBezTo>
                  <a:close/>
                  <a:moveTo>
                    <a:pt x="126314" y="63698"/>
                  </a:moveTo>
                  <a:cubicBezTo>
                    <a:pt x="126611" y="63698"/>
                    <a:pt x="126873" y="63948"/>
                    <a:pt x="126873" y="64270"/>
                  </a:cubicBezTo>
                  <a:cubicBezTo>
                    <a:pt x="126873" y="64568"/>
                    <a:pt x="126623" y="64829"/>
                    <a:pt x="126314" y="64829"/>
                  </a:cubicBezTo>
                  <a:cubicBezTo>
                    <a:pt x="126004" y="64829"/>
                    <a:pt x="125742" y="64579"/>
                    <a:pt x="125742" y="64270"/>
                  </a:cubicBezTo>
                  <a:cubicBezTo>
                    <a:pt x="125742" y="63937"/>
                    <a:pt x="126004" y="63698"/>
                    <a:pt x="126314" y="63698"/>
                  </a:cubicBezTo>
                  <a:close/>
                  <a:moveTo>
                    <a:pt x="130028" y="63698"/>
                  </a:moveTo>
                  <a:cubicBezTo>
                    <a:pt x="130326" y="63698"/>
                    <a:pt x="130600" y="63948"/>
                    <a:pt x="130600" y="64270"/>
                  </a:cubicBezTo>
                  <a:cubicBezTo>
                    <a:pt x="130600" y="64568"/>
                    <a:pt x="130350" y="64829"/>
                    <a:pt x="130028" y="64829"/>
                  </a:cubicBezTo>
                  <a:cubicBezTo>
                    <a:pt x="129731" y="64829"/>
                    <a:pt x="129469" y="64579"/>
                    <a:pt x="129469" y="64270"/>
                  </a:cubicBezTo>
                  <a:cubicBezTo>
                    <a:pt x="129469" y="63937"/>
                    <a:pt x="129719" y="63698"/>
                    <a:pt x="130028" y="63698"/>
                  </a:cubicBezTo>
                  <a:close/>
                  <a:moveTo>
                    <a:pt x="133767" y="63698"/>
                  </a:moveTo>
                  <a:cubicBezTo>
                    <a:pt x="134065" y="63698"/>
                    <a:pt x="134326" y="63948"/>
                    <a:pt x="134326" y="64270"/>
                  </a:cubicBezTo>
                  <a:cubicBezTo>
                    <a:pt x="134326" y="64568"/>
                    <a:pt x="134076" y="64829"/>
                    <a:pt x="133767" y="64829"/>
                  </a:cubicBezTo>
                  <a:cubicBezTo>
                    <a:pt x="133469" y="64829"/>
                    <a:pt x="133207" y="64579"/>
                    <a:pt x="133207" y="64270"/>
                  </a:cubicBezTo>
                  <a:cubicBezTo>
                    <a:pt x="133207" y="63937"/>
                    <a:pt x="133457" y="63698"/>
                    <a:pt x="133767" y="63698"/>
                  </a:cubicBezTo>
                  <a:close/>
                  <a:moveTo>
                    <a:pt x="137494" y="63698"/>
                  </a:moveTo>
                  <a:cubicBezTo>
                    <a:pt x="137791" y="63698"/>
                    <a:pt x="138053" y="63948"/>
                    <a:pt x="138053" y="64270"/>
                  </a:cubicBezTo>
                  <a:cubicBezTo>
                    <a:pt x="138053" y="64568"/>
                    <a:pt x="137803" y="64829"/>
                    <a:pt x="137494" y="64829"/>
                  </a:cubicBezTo>
                  <a:cubicBezTo>
                    <a:pt x="137196" y="64829"/>
                    <a:pt x="136922" y="64579"/>
                    <a:pt x="136922" y="64270"/>
                  </a:cubicBezTo>
                  <a:cubicBezTo>
                    <a:pt x="136934" y="63937"/>
                    <a:pt x="137172" y="63698"/>
                    <a:pt x="137494" y="63698"/>
                  </a:cubicBezTo>
                  <a:close/>
                  <a:moveTo>
                    <a:pt x="141220" y="63698"/>
                  </a:moveTo>
                  <a:cubicBezTo>
                    <a:pt x="141518" y="63698"/>
                    <a:pt x="141792" y="63948"/>
                    <a:pt x="141792" y="64270"/>
                  </a:cubicBezTo>
                  <a:cubicBezTo>
                    <a:pt x="141792" y="64568"/>
                    <a:pt x="141530" y="64829"/>
                    <a:pt x="141220" y="64829"/>
                  </a:cubicBezTo>
                  <a:cubicBezTo>
                    <a:pt x="140911" y="64829"/>
                    <a:pt x="140661" y="64579"/>
                    <a:pt x="140661" y="64270"/>
                  </a:cubicBezTo>
                  <a:cubicBezTo>
                    <a:pt x="140661" y="63937"/>
                    <a:pt x="140911" y="63698"/>
                    <a:pt x="141220" y="63698"/>
                  </a:cubicBezTo>
                  <a:close/>
                  <a:moveTo>
                    <a:pt x="144947" y="63698"/>
                  </a:moveTo>
                  <a:cubicBezTo>
                    <a:pt x="145244" y="63698"/>
                    <a:pt x="145506" y="63948"/>
                    <a:pt x="145506" y="64270"/>
                  </a:cubicBezTo>
                  <a:cubicBezTo>
                    <a:pt x="145506" y="64568"/>
                    <a:pt x="145256" y="64829"/>
                    <a:pt x="144947" y="64829"/>
                  </a:cubicBezTo>
                  <a:cubicBezTo>
                    <a:pt x="144637" y="64829"/>
                    <a:pt x="144375" y="64579"/>
                    <a:pt x="144375" y="64270"/>
                  </a:cubicBezTo>
                  <a:cubicBezTo>
                    <a:pt x="144399" y="63937"/>
                    <a:pt x="144637" y="63698"/>
                    <a:pt x="144947" y="63698"/>
                  </a:cubicBezTo>
                  <a:close/>
                  <a:moveTo>
                    <a:pt x="148685" y="63698"/>
                  </a:moveTo>
                  <a:cubicBezTo>
                    <a:pt x="148983" y="63698"/>
                    <a:pt x="149245" y="63948"/>
                    <a:pt x="149245" y="64270"/>
                  </a:cubicBezTo>
                  <a:cubicBezTo>
                    <a:pt x="149245" y="64568"/>
                    <a:pt x="148995" y="64829"/>
                    <a:pt x="148685" y="64829"/>
                  </a:cubicBezTo>
                  <a:cubicBezTo>
                    <a:pt x="148364" y="64829"/>
                    <a:pt x="148114" y="64579"/>
                    <a:pt x="148114" y="64270"/>
                  </a:cubicBezTo>
                  <a:cubicBezTo>
                    <a:pt x="148114" y="63937"/>
                    <a:pt x="148364" y="63698"/>
                    <a:pt x="148685" y="63698"/>
                  </a:cubicBezTo>
                  <a:close/>
                  <a:moveTo>
                    <a:pt x="152400" y="63698"/>
                  </a:moveTo>
                  <a:cubicBezTo>
                    <a:pt x="152698" y="63698"/>
                    <a:pt x="152972" y="63948"/>
                    <a:pt x="152972" y="64270"/>
                  </a:cubicBezTo>
                  <a:cubicBezTo>
                    <a:pt x="152972" y="64568"/>
                    <a:pt x="152710" y="64829"/>
                    <a:pt x="152400" y="64829"/>
                  </a:cubicBezTo>
                  <a:cubicBezTo>
                    <a:pt x="152091" y="64829"/>
                    <a:pt x="151841" y="64579"/>
                    <a:pt x="151841" y="64270"/>
                  </a:cubicBezTo>
                  <a:cubicBezTo>
                    <a:pt x="151852" y="63937"/>
                    <a:pt x="152091" y="63698"/>
                    <a:pt x="152400" y="63698"/>
                  </a:cubicBezTo>
                  <a:close/>
                  <a:moveTo>
                    <a:pt x="156139" y="63698"/>
                  </a:moveTo>
                  <a:cubicBezTo>
                    <a:pt x="156436" y="63698"/>
                    <a:pt x="156698" y="63948"/>
                    <a:pt x="156698" y="64270"/>
                  </a:cubicBezTo>
                  <a:cubicBezTo>
                    <a:pt x="156698" y="64568"/>
                    <a:pt x="156448" y="64829"/>
                    <a:pt x="156139" y="64829"/>
                  </a:cubicBezTo>
                  <a:cubicBezTo>
                    <a:pt x="155829" y="64829"/>
                    <a:pt x="155567" y="64579"/>
                    <a:pt x="155567" y="64270"/>
                  </a:cubicBezTo>
                  <a:cubicBezTo>
                    <a:pt x="155567" y="63937"/>
                    <a:pt x="155829" y="63698"/>
                    <a:pt x="156139" y="63698"/>
                  </a:cubicBezTo>
                  <a:close/>
                  <a:moveTo>
                    <a:pt x="1548" y="65556"/>
                  </a:moveTo>
                  <a:cubicBezTo>
                    <a:pt x="1846" y="65556"/>
                    <a:pt x="2119" y="65818"/>
                    <a:pt x="2119" y="66127"/>
                  </a:cubicBezTo>
                  <a:cubicBezTo>
                    <a:pt x="2119" y="66425"/>
                    <a:pt x="1858" y="66687"/>
                    <a:pt x="1548" y="66687"/>
                  </a:cubicBezTo>
                  <a:cubicBezTo>
                    <a:pt x="1238" y="66687"/>
                    <a:pt x="988" y="66437"/>
                    <a:pt x="988" y="66127"/>
                  </a:cubicBezTo>
                  <a:cubicBezTo>
                    <a:pt x="988" y="65818"/>
                    <a:pt x="1238" y="65556"/>
                    <a:pt x="1548" y="65556"/>
                  </a:cubicBezTo>
                  <a:close/>
                  <a:moveTo>
                    <a:pt x="5287" y="65556"/>
                  </a:moveTo>
                  <a:cubicBezTo>
                    <a:pt x="5596" y="65556"/>
                    <a:pt x="5846" y="65818"/>
                    <a:pt x="5846" y="66127"/>
                  </a:cubicBezTo>
                  <a:cubicBezTo>
                    <a:pt x="5846" y="66437"/>
                    <a:pt x="5596" y="66687"/>
                    <a:pt x="5287" y="66687"/>
                  </a:cubicBezTo>
                  <a:cubicBezTo>
                    <a:pt x="4977" y="66687"/>
                    <a:pt x="4715" y="66437"/>
                    <a:pt x="4715" y="66127"/>
                  </a:cubicBezTo>
                  <a:cubicBezTo>
                    <a:pt x="4715" y="65818"/>
                    <a:pt x="4977" y="65556"/>
                    <a:pt x="5287" y="65556"/>
                  </a:cubicBezTo>
                  <a:close/>
                  <a:moveTo>
                    <a:pt x="9001" y="65556"/>
                  </a:moveTo>
                  <a:cubicBezTo>
                    <a:pt x="9299" y="65556"/>
                    <a:pt x="9573" y="65818"/>
                    <a:pt x="9573" y="66127"/>
                  </a:cubicBezTo>
                  <a:cubicBezTo>
                    <a:pt x="9573" y="66425"/>
                    <a:pt x="9323" y="66687"/>
                    <a:pt x="9001" y="66687"/>
                  </a:cubicBezTo>
                  <a:cubicBezTo>
                    <a:pt x="8704" y="66687"/>
                    <a:pt x="8442" y="66437"/>
                    <a:pt x="8442" y="66127"/>
                  </a:cubicBezTo>
                  <a:cubicBezTo>
                    <a:pt x="8442" y="65818"/>
                    <a:pt x="8692" y="65556"/>
                    <a:pt x="9001" y="65556"/>
                  </a:cubicBezTo>
                  <a:close/>
                  <a:moveTo>
                    <a:pt x="12728" y="65556"/>
                  </a:moveTo>
                  <a:cubicBezTo>
                    <a:pt x="13037" y="65556"/>
                    <a:pt x="13288" y="65818"/>
                    <a:pt x="13288" y="66127"/>
                  </a:cubicBezTo>
                  <a:cubicBezTo>
                    <a:pt x="13288" y="66437"/>
                    <a:pt x="13037" y="66687"/>
                    <a:pt x="12728" y="66687"/>
                  </a:cubicBezTo>
                  <a:cubicBezTo>
                    <a:pt x="12418" y="66687"/>
                    <a:pt x="12156" y="66437"/>
                    <a:pt x="12156" y="66127"/>
                  </a:cubicBezTo>
                  <a:cubicBezTo>
                    <a:pt x="12156" y="65818"/>
                    <a:pt x="12418" y="65556"/>
                    <a:pt x="12728" y="65556"/>
                  </a:cubicBezTo>
                  <a:close/>
                  <a:moveTo>
                    <a:pt x="16466" y="65556"/>
                  </a:moveTo>
                  <a:cubicBezTo>
                    <a:pt x="16764" y="65556"/>
                    <a:pt x="17026" y="65818"/>
                    <a:pt x="17026" y="66127"/>
                  </a:cubicBezTo>
                  <a:cubicBezTo>
                    <a:pt x="17026" y="66425"/>
                    <a:pt x="16776" y="66687"/>
                    <a:pt x="16466" y="66687"/>
                  </a:cubicBezTo>
                  <a:cubicBezTo>
                    <a:pt x="16169" y="66687"/>
                    <a:pt x="15895" y="66437"/>
                    <a:pt x="15895" y="66127"/>
                  </a:cubicBezTo>
                  <a:cubicBezTo>
                    <a:pt x="15895" y="65818"/>
                    <a:pt x="16145" y="65556"/>
                    <a:pt x="16466" y="65556"/>
                  </a:cubicBezTo>
                  <a:close/>
                  <a:moveTo>
                    <a:pt x="20181" y="65556"/>
                  </a:moveTo>
                  <a:cubicBezTo>
                    <a:pt x="20491" y="65556"/>
                    <a:pt x="20753" y="65818"/>
                    <a:pt x="20753" y="66127"/>
                  </a:cubicBezTo>
                  <a:cubicBezTo>
                    <a:pt x="20753" y="66437"/>
                    <a:pt x="20491" y="66687"/>
                    <a:pt x="20181" y="66687"/>
                  </a:cubicBezTo>
                  <a:cubicBezTo>
                    <a:pt x="19872" y="66687"/>
                    <a:pt x="19622" y="66437"/>
                    <a:pt x="19622" y="66127"/>
                  </a:cubicBezTo>
                  <a:cubicBezTo>
                    <a:pt x="19622" y="65818"/>
                    <a:pt x="19872" y="65556"/>
                    <a:pt x="20181" y="65556"/>
                  </a:cubicBezTo>
                  <a:close/>
                  <a:moveTo>
                    <a:pt x="23920" y="65556"/>
                  </a:moveTo>
                  <a:cubicBezTo>
                    <a:pt x="24217" y="65556"/>
                    <a:pt x="24479" y="65818"/>
                    <a:pt x="24479" y="66127"/>
                  </a:cubicBezTo>
                  <a:cubicBezTo>
                    <a:pt x="24479" y="66425"/>
                    <a:pt x="24229" y="66687"/>
                    <a:pt x="23920" y="66687"/>
                  </a:cubicBezTo>
                  <a:cubicBezTo>
                    <a:pt x="23610" y="66687"/>
                    <a:pt x="23348" y="66437"/>
                    <a:pt x="23348" y="66127"/>
                  </a:cubicBezTo>
                  <a:cubicBezTo>
                    <a:pt x="23348" y="65818"/>
                    <a:pt x="23610" y="65556"/>
                    <a:pt x="23920" y="65556"/>
                  </a:cubicBezTo>
                  <a:close/>
                  <a:moveTo>
                    <a:pt x="27635" y="65556"/>
                  </a:moveTo>
                  <a:cubicBezTo>
                    <a:pt x="27956" y="65556"/>
                    <a:pt x="28206" y="65818"/>
                    <a:pt x="28206" y="66127"/>
                  </a:cubicBezTo>
                  <a:cubicBezTo>
                    <a:pt x="28206" y="66437"/>
                    <a:pt x="27956" y="66687"/>
                    <a:pt x="27635" y="66687"/>
                  </a:cubicBezTo>
                  <a:cubicBezTo>
                    <a:pt x="27325" y="66687"/>
                    <a:pt x="27075" y="66437"/>
                    <a:pt x="27075" y="66127"/>
                  </a:cubicBezTo>
                  <a:cubicBezTo>
                    <a:pt x="27075" y="65818"/>
                    <a:pt x="27325" y="65556"/>
                    <a:pt x="27635" y="65556"/>
                  </a:cubicBezTo>
                  <a:close/>
                  <a:moveTo>
                    <a:pt x="31373" y="65556"/>
                  </a:moveTo>
                  <a:cubicBezTo>
                    <a:pt x="31671" y="65556"/>
                    <a:pt x="31945" y="65818"/>
                    <a:pt x="31945" y="66127"/>
                  </a:cubicBezTo>
                  <a:cubicBezTo>
                    <a:pt x="31945" y="66425"/>
                    <a:pt x="31683" y="66687"/>
                    <a:pt x="31373" y="66687"/>
                  </a:cubicBezTo>
                  <a:cubicBezTo>
                    <a:pt x="31064" y="66687"/>
                    <a:pt x="30814" y="66437"/>
                    <a:pt x="30814" y="66127"/>
                  </a:cubicBezTo>
                  <a:cubicBezTo>
                    <a:pt x="30814" y="65818"/>
                    <a:pt x="31064" y="65556"/>
                    <a:pt x="31373" y="65556"/>
                  </a:cubicBezTo>
                  <a:close/>
                  <a:moveTo>
                    <a:pt x="35100" y="65556"/>
                  </a:moveTo>
                  <a:cubicBezTo>
                    <a:pt x="35409" y="65556"/>
                    <a:pt x="35659" y="65818"/>
                    <a:pt x="35659" y="66127"/>
                  </a:cubicBezTo>
                  <a:cubicBezTo>
                    <a:pt x="35659" y="66437"/>
                    <a:pt x="35409" y="66687"/>
                    <a:pt x="35100" y="66687"/>
                  </a:cubicBezTo>
                  <a:cubicBezTo>
                    <a:pt x="34778" y="66687"/>
                    <a:pt x="34528" y="66437"/>
                    <a:pt x="34528" y="66127"/>
                  </a:cubicBezTo>
                  <a:cubicBezTo>
                    <a:pt x="34528" y="65818"/>
                    <a:pt x="34778" y="65556"/>
                    <a:pt x="35100" y="65556"/>
                  </a:cubicBezTo>
                  <a:close/>
                  <a:moveTo>
                    <a:pt x="38815" y="65556"/>
                  </a:moveTo>
                  <a:cubicBezTo>
                    <a:pt x="39112" y="65556"/>
                    <a:pt x="39386" y="65818"/>
                    <a:pt x="39386" y="66127"/>
                  </a:cubicBezTo>
                  <a:cubicBezTo>
                    <a:pt x="39386" y="66425"/>
                    <a:pt x="39124" y="66687"/>
                    <a:pt x="38815" y="66687"/>
                  </a:cubicBezTo>
                  <a:cubicBezTo>
                    <a:pt x="38517" y="66687"/>
                    <a:pt x="38255" y="66437"/>
                    <a:pt x="38255" y="66127"/>
                  </a:cubicBezTo>
                  <a:cubicBezTo>
                    <a:pt x="38255" y="65818"/>
                    <a:pt x="38505" y="65556"/>
                    <a:pt x="38815" y="65556"/>
                  </a:cubicBezTo>
                  <a:close/>
                  <a:moveTo>
                    <a:pt x="42553" y="65556"/>
                  </a:moveTo>
                  <a:cubicBezTo>
                    <a:pt x="42863" y="65556"/>
                    <a:pt x="43113" y="65818"/>
                    <a:pt x="43113" y="66127"/>
                  </a:cubicBezTo>
                  <a:cubicBezTo>
                    <a:pt x="43113" y="66437"/>
                    <a:pt x="42863" y="66687"/>
                    <a:pt x="42553" y="66687"/>
                  </a:cubicBezTo>
                  <a:cubicBezTo>
                    <a:pt x="42232" y="66687"/>
                    <a:pt x="41982" y="66437"/>
                    <a:pt x="41982" y="66127"/>
                  </a:cubicBezTo>
                  <a:cubicBezTo>
                    <a:pt x="41982" y="65818"/>
                    <a:pt x="42244" y="65556"/>
                    <a:pt x="42553" y="65556"/>
                  </a:cubicBezTo>
                  <a:close/>
                  <a:moveTo>
                    <a:pt x="46268" y="65556"/>
                  </a:moveTo>
                  <a:cubicBezTo>
                    <a:pt x="46565" y="65556"/>
                    <a:pt x="46839" y="65818"/>
                    <a:pt x="46839" y="66127"/>
                  </a:cubicBezTo>
                  <a:cubicBezTo>
                    <a:pt x="46839" y="66425"/>
                    <a:pt x="46589" y="66687"/>
                    <a:pt x="46268" y="66687"/>
                  </a:cubicBezTo>
                  <a:cubicBezTo>
                    <a:pt x="45970" y="66687"/>
                    <a:pt x="45708" y="66437"/>
                    <a:pt x="45708" y="66127"/>
                  </a:cubicBezTo>
                  <a:cubicBezTo>
                    <a:pt x="45708" y="65818"/>
                    <a:pt x="45958" y="65556"/>
                    <a:pt x="46268" y="65556"/>
                  </a:cubicBezTo>
                  <a:close/>
                  <a:moveTo>
                    <a:pt x="50006" y="65556"/>
                  </a:moveTo>
                  <a:cubicBezTo>
                    <a:pt x="50316" y="65556"/>
                    <a:pt x="50578" y="65818"/>
                    <a:pt x="50578" y="66127"/>
                  </a:cubicBezTo>
                  <a:cubicBezTo>
                    <a:pt x="50578" y="66437"/>
                    <a:pt x="50316" y="66687"/>
                    <a:pt x="50006" y="66687"/>
                  </a:cubicBezTo>
                  <a:cubicBezTo>
                    <a:pt x="49697" y="66687"/>
                    <a:pt x="49447" y="66437"/>
                    <a:pt x="49447" y="66127"/>
                  </a:cubicBezTo>
                  <a:cubicBezTo>
                    <a:pt x="49447" y="65818"/>
                    <a:pt x="49697" y="65556"/>
                    <a:pt x="50006" y="65556"/>
                  </a:cubicBezTo>
                  <a:close/>
                  <a:moveTo>
                    <a:pt x="53733" y="65556"/>
                  </a:moveTo>
                  <a:cubicBezTo>
                    <a:pt x="54031" y="65556"/>
                    <a:pt x="54293" y="65818"/>
                    <a:pt x="54293" y="66127"/>
                  </a:cubicBezTo>
                  <a:cubicBezTo>
                    <a:pt x="54293" y="66425"/>
                    <a:pt x="54043" y="66687"/>
                    <a:pt x="53733" y="66687"/>
                  </a:cubicBezTo>
                  <a:cubicBezTo>
                    <a:pt x="53412" y="66687"/>
                    <a:pt x="53162" y="66437"/>
                    <a:pt x="53162" y="66127"/>
                  </a:cubicBezTo>
                  <a:cubicBezTo>
                    <a:pt x="53162" y="65818"/>
                    <a:pt x="53412" y="65556"/>
                    <a:pt x="53733" y="65556"/>
                  </a:cubicBezTo>
                  <a:close/>
                  <a:moveTo>
                    <a:pt x="57460" y="65556"/>
                  </a:moveTo>
                  <a:cubicBezTo>
                    <a:pt x="57781" y="65556"/>
                    <a:pt x="58031" y="65818"/>
                    <a:pt x="58031" y="66127"/>
                  </a:cubicBezTo>
                  <a:cubicBezTo>
                    <a:pt x="58031" y="66437"/>
                    <a:pt x="57781" y="66687"/>
                    <a:pt x="57460" y="66687"/>
                  </a:cubicBezTo>
                  <a:cubicBezTo>
                    <a:pt x="57150" y="66687"/>
                    <a:pt x="56900" y="66437"/>
                    <a:pt x="56900" y="66127"/>
                  </a:cubicBezTo>
                  <a:cubicBezTo>
                    <a:pt x="56900" y="65818"/>
                    <a:pt x="57150" y="65556"/>
                    <a:pt x="57460" y="65556"/>
                  </a:cubicBezTo>
                  <a:close/>
                  <a:moveTo>
                    <a:pt x="61186" y="65556"/>
                  </a:moveTo>
                  <a:cubicBezTo>
                    <a:pt x="61484" y="65556"/>
                    <a:pt x="61746" y="65818"/>
                    <a:pt x="61746" y="66127"/>
                  </a:cubicBezTo>
                  <a:cubicBezTo>
                    <a:pt x="61746" y="66425"/>
                    <a:pt x="61496" y="66687"/>
                    <a:pt x="61186" y="66687"/>
                  </a:cubicBezTo>
                  <a:cubicBezTo>
                    <a:pt x="60877" y="66687"/>
                    <a:pt x="60615" y="66437"/>
                    <a:pt x="60615" y="66127"/>
                  </a:cubicBezTo>
                  <a:cubicBezTo>
                    <a:pt x="60615" y="65818"/>
                    <a:pt x="60877" y="65556"/>
                    <a:pt x="61186" y="65556"/>
                  </a:cubicBezTo>
                  <a:close/>
                  <a:moveTo>
                    <a:pt x="64925" y="65556"/>
                  </a:moveTo>
                  <a:cubicBezTo>
                    <a:pt x="65234" y="65556"/>
                    <a:pt x="65485" y="65818"/>
                    <a:pt x="65485" y="66127"/>
                  </a:cubicBezTo>
                  <a:cubicBezTo>
                    <a:pt x="65485" y="66437"/>
                    <a:pt x="65234" y="66687"/>
                    <a:pt x="64925" y="66687"/>
                  </a:cubicBezTo>
                  <a:cubicBezTo>
                    <a:pt x="64603" y="66687"/>
                    <a:pt x="64353" y="66437"/>
                    <a:pt x="64353" y="66127"/>
                  </a:cubicBezTo>
                  <a:cubicBezTo>
                    <a:pt x="64353" y="65818"/>
                    <a:pt x="64603" y="65556"/>
                    <a:pt x="64925" y="65556"/>
                  </a:cubicBezTo>
                  <a:close/>
                  <a:moveTo>
                    <a:pt x="68640" y="65556"/>
                  </a:moveTo>
                  <a:cubicBezTo>
                    <a:pt x="68937" y="65556"/>
                    <a:pt x="69211" y="65818"/>
                    <a:pt x="69211" y="66127"/>
                  </a:cubicBezTo>
                  <a:cubicBezTo>
                    <a:pt x="69211" y="66425"/>
                    <a:pt x="68949" y="66687"/>
                    <a:pt x="68640" y="66687"/>
                  </a:cubicBezTo>
                  <a:cubicBezTo>
                    <a:pt x="68330" y="66687"/>
                    <a:pt x="68080" y="66437"/>
                    <a:pt x="68080" y="66127"/>
                  </a:cubicBezTo>
                  <a:cubicBezTo>
                    <a:pt x="68092" y="65818"/>
                    <a:pt x="68330" y="65556"/>
                    <a:pt x="68640" y="65556"/>
                  </a:cubicBezTo>
                  <a:close/>
                  <a:moveTo>
                    <a:pt x="72366" y="65556"/>
                  </a:moveTo>
                  <a:cubicBezTo>
                    <a:pt x="72676" y="65556"/>
                    <a:pt x="72926" y="65818"/>
                    <a:pt x="72926" y="66127"/>
                  </a:cubicBezTo>
                  <a:cubicBezTo>
                    <a:pt x="72926" y="66437"/>
                    <a:pt x="72676" y="66687"/>
                    <a:pt x="72366" y="66687"/>
                  </a:cubicBezTo>
                  <a:cubicBezTo>
                    <a:pt x="72045" y="66687"/>
                    <a:pt x="71795" y="66437"/>
                    <a:pt x="71795" y="66127"/>
                  </a:cubicBezTo>
                  <a:cubicBezTo>
                    <a:pt x="71795" y="65818"/>
                    <a:pt x="72069" y="65556"/>
                    <a:pt x="72366" y="65556"/>
                  </a:cubicBezTo>
                  <a:close/>
                  <a:moveTo>
                    <a:pt x="76093" y="65556"/>
                  </a:moveTo>
                  <a:cubicBezTo>
                    <a:pt x="76391" y="65556"/>
                    <a:pt x="76664" y="65818"/>
                    <a:pt x="76664" y="66127"/>
                  </a:cubicBezTo>
                  <a:cubicBezTo>
                    <a:pt x="76664" y="66425"/>
                    <a:pt x="76403" y="66687"/>
                    <a:pt x="76093" y="66687"/>
                  </a:cubicBezTo>
                  <a:cubicBezTo>
                    <a:pt x="75795" y="66687"/>
                    <a:pt x="75533" y="66437"/>
                    <a:pt x="75533" y="66127"/>
                  </a:cubicBezTo>
                  <a:cubicBezTo>
                    <a:pt x="75533" y="65818"/>
                    <a:pt x="75783" y="65556"/>
                    <a:pt x="76093" y="65556"/>
                  </a:cubicBezTo>
                  <a:close/>
                  <a:moveTo>
                    <a:pt x="79712" y="65556"/>
                  </a:moveTo>
                  <a:cubicBezTo>
                    <a:pt x="80010" y="65556"/>
                    <a:pt x="80284" y="65818"/>
                    <a:pt x="80284" y="66127"/>
                  </a:cubicBezTo>
                  <a:cubicBezTo>
                    <a:pt x="80284" y="66425"/>
                    <a:pt x="80022" y="66687"/>
                    <a:pt x="79712" y="66687"/>
                  </a:cubicBezTo>
                  <a:cubicBezTo>
                    <a:pt x="79403" y="66687"/>
                    <a:pt x="79153" y="66437"/>
                    <a:pt x="79153" y="66127"/>
                  </a:cubicBezTo>
                  <a:cubicBezTo>
                    <a:pt x="79153" y="65818"/>
                    <a:pt x="79403" y="65556"/>
                    <a:pt x="79712" y="65556"/>
                  </a:cubicBezTo>
                  <a:close/>
                  <a:moveTo>
                    <a:pt x="83451" y="65556"/>
                  </a:moveTo>
                  <a:cubicBezTo>
                    <a:pt x="83761" y="65556"/>
                    <a:pt x="84011" y="65818"/>
                    <a:pt x="84011" y="66127"/>
                  </a:cubicBezTo>
                  <a:cubicBezTo>
                    <a:pt x="84011" y="66437"/>
                    <a:pt x="83761" y="66687"/>
                    <a:pt x="83451" y="66687"/>
                  </a:cubicBezTo>
                  <a:cubicBezTo>
                    <a:pt x="83141" y="66687"/>
                    <a:pt x="82880" y="66437"/>
                    <a:pt x="82880" y="66127"/>
                  </a:cubicBezTo>
                  <a:cubicBezTo>
                    <a:pt x="82880" y="65818"/>
                    <a:pt x="83141" y="65556"/>
                    <a:pt x="83451" y="65556"/>
                  </a:cubicBezTo>
                  <a:close/>
                  <a:moveTo>
                    <a:pt x="87166" y="65556"/>
                  </a:moveTo>
                  <a:cubicBezTo>
                    <a:pt x="87463" y="65556"/>
                    <a:pt x="87737" y="65818"/>
                    <a:pt x="87737" y="66127"/>
                  </a:cubicBezTo>
                  <a:cubicBezTo>
                    <a:pt x="87737" y="66425"/>
                    <a:pt x="87475" y="66687"/>
                    <a:pt x="87166" y="66687"/>
                  </a:cubicBezTo>
                  <a:cubicBezTo>
                    <a:pt x="86856" y="66687"/>
                    <a:pt x="86606" y="66437"/>
                    <a:pt x="86606" y="66127"/>
                  </a:cubicBezTo>
                  <a:cubicBezTo>
                    <a:pt x="86606" y="65818"/>
                    <a:pt x="86856" y="65556"/>
                    <a:pt x="87166" y="65556"/>
                  </a:cubicBezTo>
                  <a:close/>
                  <a:moveTo>
                    <a:pt x="90904" y="65556"/>
                  </a:moveTo>
                  <a:cubicBezTo>
                    <a:pt x="91214" y="65556"/>
                    <a:pt x="91464" y="65818"/>
                    <a:pt x="91464" y="66127"/>
                  </a:cubicBezTo>
                  <a:cubicBezTo>
                    <a:pt x="91464" y="66437"/>
                    <a:pt x="91214" y="66687"/>
                    <a:pt x="90904" y="66687"/>
                  </a:cubicBezTo>
                  <a:cubicBezTo>
                    <a:pt x="90595" y="66687"/>
                    <a:pt x="90345" y="66437"/>
                    <a:pt x="90345" y="66127"/>
                  </a:cubicBezTo>
                  <a:cubicBezTo>
                    <a:pt x="90345" y="65818"/>
                    <a:pt x="90595" y="65556"/>
                    <a:pt x="90904" y="65556"/>
                  </a:cubicBezTo>
                  <a:close/>
                  <a:moveTo>
                    <a:pt x="94631" y="65556"/>
                  </a:moveTo>
                  <a:cubicBezTo>
                    <a:pt x="94929" y="65556"/>
                    <a:pt x="95191" y="65818"/>
                    <a:pt x="95191" y="66127"/>
                  </a:cubicBezTo>
                  <a:cubicBezTo>
                    <a:pt x="95191" y="66425"/>
                    <a:pt x="94941" y="66687"/>
                    <a:pt x="94631" y="66687"/>
                  </a:cubicBezTo>
                  <a:cubicBezTo>
                    <a:pt x="94310" y="66687"/>
                    <a:pt x="94060" y="66437"/>
                    <a:pt x="94060" y="66127"/>
                  </a:cubicBezTo>
                  <a:cubicBezTo>
                    <a:pt x="94071" y="65818"/>
                    <a:pt x="94310" y="65556"/>
                    <a:pt x="94631" y="65556"/>
                  </a:cubicBezTo>
                  <a:close/>
                  <a:moveTo>
                    <a:pt x="98346" y="65556"/>
                  </a:moveTo>
                  <a:cubicBezTo>
                    <a:pt x="98655" y="65556"/>
                    <a:pt x="98905" y="65818"/>
                    <a:pt x="98905" y="66127"/>
                  </a:cubicBezTo>
                  <a:cubicBezTo>
                    <a:pt x="98905" y="66437"/>
                    <a:pt x="98655" y="66687"/>
                    <a:pt x="98346" y="66687"/>
                  </a:cubicBezTo>
                  <a:cubicBezTo>
                    <a:pt x="98036" y="66687"/>
                    <a:pt x="97786" y="66437"/>
                    <a:pt x="97786" y="66127"/>
                  </a:cubicBezTo>
                  <a:cubicBezTo>
                    <a:pt x="97786" y="65818"/>
                    <a:pt x="98036" y="65556"/>
                    <a:pt x="98346" y="65556"/>
                  </a:cubicBezTo>
                  <a:close/>
                  <a:moveTo>
                    <a:pt x="102084" y="65556"/>
                  </a:moveTo>
                  <a:cubicBezTo>
                    <a:pt x="102382" y="65556"/>
                    <a:pt x="102644" y="65818"/>
                    <a:pt x="102644" y="66127"/>
                  </a:cubicBezTo>
                  <a:cubicBezTo>
                    <a:pt x="102644" y="66425"/>
                    <a:pt x="102394" y="66687"/>
                    <a:pt x="102084" y="66687"/>
                  </a:cubicBezTo>
                  <a:cubicBezTo>
                    <a:pt x="101787" y="66687"/>
                    <a:pt x="101513" y="66437"/>
                    <a:pt x="101513" y="66127"/>
                  </a:cubicBezTo>
                  <a:cubicBezTo>
                    <a:pt x="101513" y="65818"/>
                    <a:pt x="101775" y="65556"/>
                    <a:pt x="102084" y="65556"/>
                  </a:cubicBezTo>
                  <a:close/>
                  <a:moveTo>
                    <a:pt x="105799" y="65556"/>
                  </a:moveTo>
                  <a:cubicBezTo>
                    <a:pt x="106121" y="65556"/>
                    <a:pt x="106371" y="65818"/>
                    <a:pt x="106371" y="66127"/>
                  </a:cubicBezTo>
                  <a:cubicBezTo>
                    <a:pt x="106371" y="66437"/>
                    <a:pt x="106109" y="66687"/>
                    <a:pt x="105799" y="66687"/>
                  </a:cubicBezTo>
                  <a:cubicBezTo>
                    <a:pt x="105490" y="66687"/>
                    <a:pt x="105239" y="66437"/>
                    <a:pt x="105239" y="66127"/>
                  </a:cubicBezTo>
                  <a:cubicBezTo>
                    <a:pt x="105239" y="65818"/>
                    <a:pt x="105490" y="65556"/>
                    <a:pt x="105799" y="65556"/>
                  </a:cubicBezTo>
                  <a:close/>
                  <a:moveTo>
                    <a:pt x="109538" y="65556"/>
                  </a:moveTo>
                  <a:cubicBezTo>
                    <a:pt x="109835" y="65556"/>
                    <a:pt x="110109" y="65818"/>
                    <a:pt x="110109" y="66127"/>
                  </a:cubicBezTo>
                  <a:cubicBezTo>
                    <a:pt x="110109" y="66425"/>
                    <a:pt x="109847" y="66687"/>
                    <a:pt x="109538" y="66687"/>
                  </a:cubicBezTo>
                  <a:cubicBezTo>
                    <a:pt x="109228" y="66687"/>
                    <a:pt x="108978" y="66437"/>
                    <a:pt x="108978" y="66127"/>
                  </a:cubicBezTo>
                  <a:cubicBezTo>
                    <a:pt x="108978" y="65818"/>
                    <a:pt x="109228" y="65556"/>
                    <a:pt x="109538" y="65556"/>
                  </a:cubicBezTo>
                  <a:close/>
                  <a:moveTo>
                    <a:pt x="113264" y="65556"/>
                  </a:moveTo>
                  <a:cubicBezTo>
                    <a:pt x="113574" y="65556"/>
                    <a:pt x="113824" y="65818"/>
                    <a:pt x="113824" y="66127"/>
                  </a:cubicBezTo>
                  <a:cubicBezTo>
                    <a:pt x="113824" y="66437"/>
                    <a:pt x="113574" y="66687"/>
                    <a:pt x="113264" y="66687"/>
                  </a:cubicBezTo>
                  <a:cubicBezTo>
                    <a:pt x="112943" y="66687"/>
                    <a:pt x="112693" y="66437"/>
                    <a:pt x="112693" y="66127"/>
                  </a:cubicBezTo>
                  <a:cubicBezTo>
                    <a:pt x="112693" y="65818"/>
                    <a:pt x="112943" y="65556"/>
                    <a:pt x="113264" y="65556"/>
                  </a:cubicBezTo>
                  <a:close/>
                  <a:moveTo>
                    <a:pt x="116991" y="65556"/>
                  </a:moveTo>
                  <a:cubicBezTo>
                    <a:pt x="117289" y="65556"/>
                    <a:pt x="117562" y="65818"/>
                    <a:pt x="117562" y="66127"/>
                  </a:cubicBezTo>
                  <a:cubicBezTo>
                    <a:pt x="117562" y="66425"/>
                    <a:pt x="117312" y="66687"/>
                    <a:pt x="116991" y="66687"/>
                  </a:cubicBezTo>
                  <a:cubicBezTo>
                    <a:pt x="116681" y="66687"/>
                    <a:pt x="116431" y="66437"/>
                    <a:pt x="116431" y="66127"/>
                  </a:cubicBezTo>
                  <a:cubicBezTo>
                    <a:pt x="116431" y="65818"/>
                    <a:pt x="116681" y="65556"/>
                    <a:pt x="116991" y="65556"/>
                  </a:cubicBezTo>
                  <a:close/>
                  <a:moveTo>
                    <a:pt x="120718" y="65556"/>
                  </a:moveTo>
                  <a:cubicBezTo>
                    <a:pt x="121027" y="65556"/>
                    <a:pt x="121277" y="65818"/>
                    <a:pt x="121277" y="66127"/>
                  </a:cubicBezTo>
                  <a:cubicBezTo>
                    <a:pt x="121277" y="66437"/>
                    <a:pt x="121027" y="66687"/>
                    <a:pt x="120718" y="66687"/>
                  </a:cubicBezTo>
                  <a:cubicBezTo>
                    <a:pt x="120408" y="66687"/>
                    <a:pt x="120146" y="66437"/>
                    <a:pt x="120146" y="66127"/>
                  </a:cubicBezTo>
                  <a:cubicBezTo>
                    <a:pt x="120146" y="65818"/>
                    <a:pt x="120420" y="65556"/>
                    <a:pt x="120718" y="65556"/>
                  </a:cubicBezTo>
                  <a:close/>
                  <a:moveTo>
                    <a:pt x="124456" y="65556"/>
                  </a:moveTo>
                  <a:cubicBezTo>
                    <a:pt x="124754" y="65556"/>
                    <a:pt x="125016" y="65818"/>
                    <a:pt x="125016" y="66127"/>
                  </a:cubicBezTo>
                  <a:cubicBezTo>
                    <a:pt x="125016" y="66425"/>
                    <a:pt x="124766" y="66687"/>
                    <a:pt x="124456" y="66687"/>
                  </a:cubicBezTo>
                  <a:cubicBezTo>
                    <a:pt x="124135" y="66687"/>
                    <a:pt x="123885" y="66437"/>
                    <a:pt x="123885" y="66127"/>
                  </a:cubicBezTo>
                  <a:cubicBezTo>
                    <a:pt x="123885" y="65818"/>
                    <a:pt x="124135" y="65556"/>
                    <a:pt x="124456" y="65556"/>
                  </a:cubicBezTo>
                  <a:close/>
                  <a:moveTo>
                    <a:pt x="128171" y="65556"/>
                  </a:moveTo>
                  <a:cubicBezTo>
                    <a:pt x="128480" y="65556"/>
                    <a:pt x="128742" y="65818"/>
                    <a:pt x="128742" y="66127"/>
                  </a:cubicBezTo>
                  <a:cubicBezTo>
                    <a:pt x="128742" y="66437"/>
                    <a:pt x="128480" y="66687"/>
                    <a:pt x="128171" y="66687"/>
                  </a:cubicBezTo>
                  <a:cubicBezTo>
                    <a:pt x="127861" y="66687"/>
                    <a:pt x="127611" y="66437"/>
                    <a:pt x="127611" y="66127"/>
                  </a:cubicBezTo>
                  <a:cubicBezTo>
                    <a:pt x="127611" y="65818"/>
                    <a:pt x="127861" y="65556"/>
                    <a:pt x="128171" y="65556"/>
                  </a:cubicBezTo>
                  <a:close/>
                  <a:moveTo>
                    <a:pt x="131898" y="65556"/>
                  </a:moveTo>
                  <a:cubicBezTo>
                    <a:pt x="132195" y="65556"/>
                    <a:pt x="132457" y="65818"/>
                    <a:pt x="132457" y="66127"/>
                  </a:cubicBezTo>
                  <a:cubicBezTo>
                    <a:pt x="132457" y="66425"/>
                    <a:pt x="132207" y="66687"/>
                    <a:pt x="131898" y="66687"/>
                  </a:cubicBezTo>
                  <a:cubicBezTo>
                    <a:pt x="131600" y="66687"/>
                    <a:pt x="131326" y="66437"/>
                    <a:pt x="131326" y="66127"/>
                  </a:cubicBezTo>
                  <a:cubicBezTo>
                    <a:pt x="131338" y="65818"/>
                    <a:pt x="131576" y="65556"/>
                    <a:pt x="131898" y="65556"/>
                  </a:cubicBezTo>
                  <a:close/>
                  <a:moveTo>
                    <a:pt x="135624" y="65556"/>
                  </a:moveTo>
                  <a:cubicBezTo>
                    <a:pt x="135946" y="65556"/>
                    <a:pt x="136196" y="65818"/>
                    <a:pt x="136196" y="66127"/>
                  </a:cubicBezTo>
                  <a:cubicBezTo>
                    <a:pt x="136196" y="66437"/>
                    <a:pt x="135934" y="66687"/>
                    <a:pt x="135624" y="66687"/>
                  </a:cubicBezTo>
                  <a:cubicBezTo>
                    <a:pt x="135315" y="66687"/>
                    <a:pt x="135065" y="66437"/>
                    <a:pt x="135065" y="66127"/>
                  </a:cubicBezTo>
                  <a:cubicBezTo>
                    <a:pt x="135065" y="65818"/>
                    <a:pt x="135315" y="65556"/>
                    <a:pt x="135624" y="65556"/>
                  </a:cubicBezTo>
                  <a:close/>
                  <a:moveTo>
                    <a:pt x="139351" y="65556"/>
                  </a:moveTo>
                  <a:cubicBezTo>
                    <a:pt x="139649" y="65556"/>
                    <a:pt x="139910" y="65818"/>
                    <a:pt x="139910" y="66127"/>
                  </a:cubicBezTo>
                  <a:cubicBezTo>
                    <a:pt x="139910" y="66425"/>
                    <a:pt x="139660" y="66687"/>
                    <a:pt x="139351" y="66687"/>
                  </a:cubicBezTo>
                  <a:cubicBezTo>
                    <a:pt x="139053" y="66687"/>
                    <a:pt x="138779" y="66437"/>
                    <a:pt x="138779" y="66127"/>
                  </a:cubicBezTo>
                  <a:cubicBezTo>
                    <a:pt x="138779" y="65818"/>
                    <a:pt x="139041" y="65556"/>
                    <a:pt x="139351" y="65556"/>
                  </a:cubicBezTo>
                  <a:close/>
                  <a:moveTo>
                    <a:pt x="143089" y="65556"/>
                  </a:moveTo>
                  <a:cubicBezTo>
                    <a:pt x="143399" y="65556"/>
                    <a:pt x="143649" y="65818"/>
                    <a:pt x="143649" y="66127"/>
                  </a:cubicBezTo>
                  <a:cubicBezTo>
                    <a:pt x="143649" y="66437"/>
                    <a:pt x="143399" y="66687"/>
                    <a:pt x="143089" y="66687"/>
                  </a:cubicBezTo>
                  <a:cubicBezTo>
                    <a:pt x="142768" y="66687"/>
                    <a:pt x="142518" y="66437"/>
                    <a:pt x="142518" y="66127"/>
                  </a:cubicBezTo>
                  <a:cubicBezTo>
                    <a:pt x="142518" y="65818"/>
                    <a:pt x="142768" y="65556"/>
                    <a:pt x="143089" y="65556"/>
                  </a:cubicBezTo>
                  <a:close/>
                  <a:moveTo>
                    <a:pt x="146804" y="65556"/>
                  </a:moveTo>
                  <a:cubicBezTo>
                    <a:pt x="147102" y="65556"/>
                    <a:pt x="147376" y="65818"/>
                    <a:pt x="147376" y="66127"/>
                  </a:cubicBezTo>
                  <a:cubicBezTo>
                    <a:pt x="147376" y="66425"/>
                    <a:pt x="147114" y="66687"/>
                    <a:pt x="146804" y="66687"/>
                  </a:cubicBezTo>
                  <a:cubicBezTo>
                    <a:pt x="146495" y="66687"/>
                    <a:pt x="146245" y="66437"/>
                    <a:pt x="146245" y="66127"/>
                  </a:cubicBezTo>
                  <a:cubicBezTo>
                    <a:pt x="146257" y="65818"/>
                    <a:pt x="146495" y="65556"/>
                    <a:pt x="146804" y="65556"/>
                  </a:cubicBezTo>
                  <a:close/>
                  <a:moveTo>
                    <a:pt x="150543" y="65556"/>
                  </a:moveTo>
                  <a:cubicBezTo>
                    <a:pt x="150852" y="65556"/>
                    <a:pt x="151102" y="65818"/>
                    <a:pt x="151102" y="66127"/>
                  </a:cubicBezTo>
                  <a:cubicBezTo>
                    <a:pt x="151102" y="66437"/>
                    <a:pt x="150852" y="66687"/>
                    <a:pt x="150543" y="66687"/>
                  </a:cubicBezTo>
                  <a:cubicBezTo>
                    <a:pt x="150233" y="66687"/>
                    <a:pt x="149971" y="66437"/>
                    <a:pt x="149971" y="66127"/>
                  </a:cubicBezTo>
                  <a:cubicBezTo>
                    <a:pt x="149971" y="65818"/>
                    <a:pt x="150233" y="65556"/>
                    <a:pt x="150543" y="65556"/>
                  </a:cubicBezTo>
                  <a:close/>
                  <a:moveTo>
                    <a:pt x="154258" y="65556"/>
                  </a:moveTo>
                  <a:cubicBezTo>
                    <a:pt x="154555" y="65556"/>
                    <a:pt x="154829" y="65818"/>
                    <a:pt x="154829" y="66127"/>
                  </a:cubicBezTo>
                  <a:cubicBezTo>
                    <a:pt x="154829" y="66425"/>
                    <a:pt x="154567" y="66687"/>
                    <a:pt x="154258" y="66687"/>
                  </a:cubicBezTo>
                  <a:cubicBezTo>
                    <a:pt x="153948" y="66687"/>
                    <a:pt x="153698" y="66437"/>
                    <a:pt x="153698" y="66127"/>
                  </a:cubicBezTo>
                  <a:cubicBezTo>
                    <a:pt x="153698" y="65818"/>
                    <a:pt x="153948" y="65556"/>
                    <a:pt x="154258" y="65556"/>
                  </a:cubicBezTo>
                  <a:close/>
                  <a:moveTo>
                    <a:pt x="157996" y="65556"/>
                  </a:moveTo>
                  <a:cubicBezTo>
                    <a:pt x="158306" y="65556"/>
                    <a:pt x="158556" y="65818"/>
                    <a:pt x="158556" y="66127"/>
                  </a:cubicBezTo>
                  <a:cubicBezTo>
                    <a:pt x="158556" y="66437"/>
                    <a:pt x="158306" y="66687"/>
                    <a:pt x="157996" y="66687"/>
                  </a:cubicBezTo>
                  <a:cubicBezTo>
                    <a:pt x="157687" y="66687"/>
                    <a:pt x="157436" y="66437"/>
                    <a:pt x="157436" y="66127"/>
                  </a:cubicBezTo>
                  <a:cubicBezTo>
                    <a:pt x="157436" y="65818"/>
                    <a:pt x="157687" y="65556"/>
                    <a:pt x="157996" y="65556"/>
                  </a:cubicBezTo>
                  <a:close/>
                  <a:moveTo>
                    <a:pt x="3405" y="67425"/>
                  </a:moveTo>
                  <a:cubicBezTo>
                    <a:pt x="3703" y="67425"/>
                    <a:pt x="3977" y="67675"/>
                    <a:pt x="3977" y="67985"/>
                  </a:cubicBezTo>
                  <a:cubicBezTo>
                    <a:pt x="3977" y="68282"/>
                    <a:pt x="3727" y="68556"/>
                    <a:pt x="3405" y="68556"/>
                  </a:cubicBezTo>
                  <a:cubicBezTo>
                    <a:pt x="3096" y="68556"/>
                    <a:pt x="2846" y="68294"/>
                    <a:pt x="2846" y="67985"/>
                  </a:cubicBezTo>
                  <a:cubicBezTo>
                    <a:pt x="2858" y="67675"/>
                    <a:pt x="3096" y="67425"/>
                    <a:pt x="3405" y="67425"/>
                  </a:cubicBezTo>
                  <a:close/>
                  <a:moveTo>
                    <a:pt x="7132" y="67425"/>
                  </a:moveTo>
                  <a:cubicBezTo>
                    <a:pt x="7430" y="67425"/>
                    <a:pt x="7692" y="67675"/>
                    <a:pt x="7692" y="67985"/>
                  </a:cubicBezTo>
                  <a:cubicBezTo>
                    <a:pt x="7692" y="68282"/>
                    <a:pt x="7442" y="68556"/>
                    <a:pt x="7132" y="68556"/>
                  </a:cubicBezTo>
                  <a:cubicBezTo>
                    <a:pt x="6834" y="68556"/>
                    <a:pt x="6560" y="68294"/>
                    <a:pt x="6560" y="67985"/>
                  </a:cubicBezTo>
                  <a:cubicBezTo>
                    <a:pt x="6584" y="67675"/>
                    <a:pt x="6822" y="67425"/>
                    <a:pt x="7132" y="67425"/>
                  </a:cubicBezTo>
                  <a:close/>
                  <a:moveTo>
                    <a:pt x="10871" y="67425"/>
                  </a:moveTo>
                  <a:cubicBezTo>
                    <a:pt x="11168" y="67425"/>
                    <a:pt x="11430" y="67675"/>
                    <a:pt x="11430" y="67985"/>
                  </a:cubicBezTo>
                  <a:cubicBezTo>
                    <a:pt x="11430" y="68282"/>
                    <a:pt x="11180" y="68556"/>
                    <a:pt x="10871" y="68556"/>
                  </a:cubicBezTo>
                  <a:cubicBezTo>
                    <a:pt x="10573" y="68556"/>
                    <a:pt x="10299" y="68294"/>
                    <a:pt x="10299" y="67985"/>
                  </a:cubicBezTo>
                  <a:cubicBezTo>
                    <a:pt x="10299" y="67675"/>
                    <a:pt x="10549" y="67425"/>
                    <a:pt x="10871" y="67425"/>
                  </a:cubicBezTo>
                  <a:close/>
                  <a:moveTo>
                    <a:pt x="14585" y="67425"/>
                  </a:moveTo>
                  <a:cubicBezTo>
                    <a:pt x="14883" y="67425"/>
                    <a:pt x="15157" y="67675"/>
                    <a:pt x="15157" y="67985"/>
                  </a:cubicBezTo>
                  <a:cubicBezTo>
                    <a:pt x="15157" y="68282"/>
                    <a:pt x="14895" y="68556"/>
                    <a:pt x="14585" y="68556"/>
                  </a:cubicBezTo>
                  <a:cubicBezTo>
                    <a:pt x="14288" y="68556"/>
                    <a:pt x="14014" y="68294"/>
                    <a:pt x="14014" y="67985"/>
                  </a:cubicBezTo>
                  <a:cubicBezTo>
                    <a:pt x="14038" y="67675"/>
                    <a:pt x="14276" y="67425"/>
                    <a:pt x="14585" y="67425"/>
                  </a:cubicBezTo>
                  <a:close/>
                  <a:moveTo>
                    <a:pt x="18324" y="67425"/>
                  </a:moveTo>
                  <a:cubicBezTo>
                    <a:pt x="18622" y="67425"/>
                    <a:pt x="18883" y="67675"/>
                    <a:pt x="18883" y="67985"/>
                  </a:cubicBezTo>
                  <a:cubicBezTo>
                    <a:pt x="18883" y="68282"/>
                    <a:pt x="18633" y="68556"/>
                    <a:pt x="18324" y="68556"/>
                  </a:cubicBezTo>
                  <a:cubicBezTo>
                    <a:pt x="18026" y="68556"/>
                    <a:pt x="17752" y="68294"/>
                    <a:pt x="17752" y="67985"/>
                  </a:cubicBezTo>
                  <a:cubicBezTo>
                    <a:pt x="17752" y="67675"/>
                    <a:pt x="18014" y="67425"/>
                    <a:pt x="18324" y="67425"/>
                  </a:cubicBezTo>
                  <a:close/>
                  <a:moveTo>
                    <a:pt x="22039" y="67425"/>
                  </a:moveTo>
                  <a:cubicBezTo>
                    <a:pt x="22336" y="67425"/>
                    <a:pt x="22610" y="67675"/>
                    <a:pt x="22610" y="67985"/>
                  </a:cubicBezTo>
                  <a:cubicBezTo>
                    <a:pt x="22610" y="68282"/>
                    <a:pt x="22360" y="68556"/>
                    <a:pt x="22039" y="68556"/>
                  </a:cubicBezTo>
                  <a:cubicBezTo>
                    <a:pt x="21729" y="68556"/>
                    <a:pt x="21479" y="68294"/>
                    <a:pt x="21479" y="67985"/>
                  </a:cubicBezTo>
                  <a:cubicBezTo>
                    <a:pt x="21491" y="67675"/>
                    <a:pt x="21729" y="67425"/>
                    <a:pt x="22039" y="67425"/>
                  </a:cubicBezTo>
                  <a:close/>
                  <a:moveTo>
                    <a:pt x="25777" y="67425"/>
                  </a:moveTo>
                  <a:cubicBezTo>
                    <a:pt x="26075" y="67425"/>
                    <a:pt x="26349" y="67675"/>
                    <a:pt x="26349" y="67985"/>
                  </a:cubicBezTo>
                  <a:cubicBezTo>
                    <a:pt x="26349" y="68282"/>
                    <a:pt x="26087" y="68556"/>
                    <a:pt x="25777" y="68556"/>
                  </a:cubicBezTo>
                  <a:cubicBezTo>
                    <a:pt x="25468" y="68556"/>
                    <a:pt x="25206" y="68294"/>
                    <a:pt x="25206" y="67985"/>
                  </a:cubicBezTo>
                  <a:cubicBezTo>
                    <a:pt x="25218" y="67675"/>
                    <a:pt x="25468" y="67425"/>
                    <a:pt x="25777" y="67425"/>
                  </a:cubicBezTo>
                  <a:close/>
                  <a:moveTo>
                    <a:pt x="29504" y="67425"/>
                  </a:moveTo>
                  <a:cubicBezTo>
                    <a:pt x="29801" y="67425"/>
                    <a:pt x="30063" y="67675"/>
                    <a:pt x="30063" y="67985"/>
                  </a:cubicBezTo>
                  <a:cubicBezTo>
                    <a:pt x="30063" y="68282"/>
                    <a:pt x="29813" y="68556"/>
                    <a:pt x="29504" y="68556"/>
                  </a:cubicBezTo>
                  <a:cubicBezTo>
                    <a:pt x="29182" y="68556"/>
                    <a:pt x="28932" y="68294"/>
                    <a:pt x="28932" y="67985"/>
                  </a:cubicBezTo>
                  <a:cubicBezTo>
                    <a:pt x="28944" y="67675"/>
                    <a:pt x="29182" y="67425"/>
                    <a:pt x="29504" y="67425"/>
                  </a:cubicBezTo>
                  <a:close/>
                  <a:moveTo>
                    <a:pt x="33230" y="67425"/>
                  </a:moveTo>
                  <a:cubicBezTo>
                    <a:pt x="33528" y="67425"/>
                    <a:pt x="33802" y="67675"/>
                    <a:pt x="33802" y="67985"/>
                  </a:cubicBezTo>
                  <a:cubicBezTo>
                    <a:pt x="33802" y="68282"/>
                    <a:pt x="33552" y="68556"/>
                    <a:pt x="33230" y="68556"/>
                  </a:cubicBezTo>
                  <a:cubicBezTo>
                    <a:pt x="32921" y="68556"/>
                    <a:pt x="32671" y="68294"/>
                    <a:pt x="32671" y="67985"/>
                  </a:cubicBezTo>
                  <a:cubicBezTo>
                    <a:pt x="32671" y="67675"/>
                    <a:pt x="32921" y="67425"/>
                    <a:pt x="33230" y="67425"/>
                  </a:cubicBezTo>
                  <a:close/>
                  <a:moveTo>
                    <a:pt x="36957" y="67425"/>
                  </a:moveTo>
                  <a:cubicBezTo>
                    <a:pt x="37255" y="67425"/>
                    <a:pt x="37517" y="67675"/>
                    <a:pt x="37517" y="67985"/>
                  </a:cubicBezTo>
                  <a:cubicBezTo>
                    <a:pt x="37517" y="68282"/>
                    <a:pt x="37267" y="68556"/>
                    <a:pt x="36957" y="68556"/>
                  </a:cubicBezTo>
                  <a:cubicBezTo>
                    <a:pt x="36648" y="68556"/>
                    <a:pt x="36386" y="68294"/>
                    <a:pt x="36386" y="67985"/>
                  </a:cubicBezTo>
                  <a:cubicBezTo>
                    <a:pt x="36409" y="67675"/>
                    <a:pt x="36648" y="67425"/>
                    <a:pt x="36957" y="67425"/>
                  </a:cubicBezTo>
                  <a:close/>
                  <a:moveTo>
                    <a:pt x="40672" y="67425"/>
                  </a:moveTo>
                  <a:cubicBezTo>
                    <a:pt x="40970" y="67425"/>
                    <a:pt x="41243" y="67675"/>
                    <a:pt x="41243" y="67985"/>
                  </a:cubicBezTo>
                  <a:cubicBezTo>
                    <a:pt x="41243" y="68282"/>
                    <a:pt x="40993" y="68556"/>
                    <a:pt x="40672" y="68556"/>
                  </a:cubicBezTo>
                  <a:cubicBezTo>
                    <a:pt x="40374" y="68556"/>
                    <a:pt x="40112" y="68294"/>
                    <a:pt x="40112" y="67985"/>
                  </a:cubicBezTo>
                  <a:cubicBezTo>
                    <a:pt x="40124" y="67675"/>
                    <a:pt x="40362" y="67425"/>
                    <a:pt x="40672" y="67425"/>
                  </a:cubicBezTo>
                  <a:close/>
                  <a:moveTo>
                    <a:pt x="44410" y="67425"/>
                  </a:moveTo>
                  <a:cubicBezTo>
                    <a:pt x="44708" y="67425"/>
                    <a:pt x="44982" y="67675"/>
                    <a:pt x="44982" y="67985"/>
                  </a:cubicBezTo>
                  <a:cubicBezTo>
                    <a:pt x="44982" y="68282"/>
                    <a:pt x="44720" y="68556"/>
                    <a:pt x="44410" y="68556"/>
                  </a:cubicBezTo>
                  <a:cubicBezTo>
                    <a:pt x="44113" y="68556"/>
                    <a:pt x="43851" y="68294"/>
                    <a:pt x="43851" y="67985"/>
                  </a:cubicBezTo>
                  <a:cubicBezTo>
                    <a:pt x="43851" y="67675"/>
                    <a:pt x="44101" y="67425"/>
                    <a:pt x="44410" y="67425"/>
                  </a:cubicBezTo>
                  <a:close/>
                  <a:moveTo>
                    <a:pt x="48137" y="67425"/>
                  </a:moveTo>
                  <a:cubicBezTo>
                    <a:pt x="48435" y="67425"/>
                    <a:pt x="48697" y="67675"/>
                    <a:pt x="48697" y="67985"/>
                  </a:cubicBezTo>
                  <a:cubicBezTo>
                    <a:pt x="48697" y="68282"/>
                    <a:pt x="48447" y="68556"/>
                    <a:pt x="48137" y="68556"/>
                  </a:cubicBezTo>
                  <a:cubicBezTo>
                    <a:pt x="47839" y="68556"/>
                    <a:pt x="47566" y="68294"/>
                    <a:pt x="47566" y="67985"/>
                  </a:cubicBezTo>
                  <a:cubicBezTo>
                    <a:pt x="47578" y="67675"/>
                    <a:pt x="47839" y="67425"/>
                    <a:pt x="48137" y="67425"/>
                  </a:cubicBezTo>
                  <a:close/>
                  <a:moveTo>
                    <a:pt x="51864" y="67425"/>
                  </a:moveTo>
                  <a:cubicBezTo>
                    <a:pt x="52161" y="67425"/>
                    <a:pt x="52435" y="67675"/>
                    <a:pt x="52435" y="67985"/>
                  </a:cubicBezTo>
                  <a:cubicBezTo>
                    <a:pt x="52435" y="68282"/>
                    <a:pt x="52185" y="68556"/>
                    <a:pt x="51864" y="68556"/>
                  </a:cubicBezTo>
                  <a:cubicBezTo>
                    <a:pt x="51566" y="68556"/>
                    <a:pt x="51304" y="68294"/>
                    <a:pt x="51304" y="67985"/>
                  </a:cubicBezTo>
                  <a:cubicBezTo>
                    <a:pt x="51304" y="67675"/>
                    <a:pt x="51554" y="67425"/>
                    <a:pt x="51864" y="67425"/>
                  </a:cubicBezTo>
                  <a:close/>
                  <a:moveTo>
                    <a:pt x="55602" y="67425"/>
                  </a:moveTo>
                  <a:cubicBezTo>
                    <a:pt x="55900" y="67425"/>
                    <a:pt x="56174" y="67675"/>
                    <a:pt x="56174" y="67985"/>
                  </a:cubicBezTo>
                  <a:cubicBezTo>
                    <a:pt x="56174" y="68282"/>
                    <a:pt x="55912" y="68556"/>
                    <a:pt x="55602" y="68556"/>
                  </a:cubicBezTo>
                  <a:cubicBezTo>
                    <a:pt x="55293" y="68556"/>
                    <a:pt x="55043" y="68294"/>
                    <a:pt x="55043" y="67985"/>
                  </a:cubicBezTo>
                  <a:cubicBezTo>
                    <a:pt x="55043" y="67675"/>
                    <a:pt x="55293" y="67425"/>
                    <a:pt x="55602" y="67425"/>
                  </a:cubicBezTo>
                  <a:close/>
                  <a:moveTo>
                    <a:pt x="59329" y="67425"/>
                  </a:moveTo>
                  <a:cubicBezTo>
                    <a:pt x="59627" y="67425"/>
                    <a:pt x="59889" y="67675"/>
                    <a:pt x="59889" y="67985"/>
                  </a:cubicBezTo>
                  <a:cubicBezTo>
                    <a:pt x="59889" y="68282"/>
                    <a:pt x="59639" y="68556"/>
                    <a:pt x="59329" y="68556"/>
                  </a:cubicBezTo>
                  <a:cubicBezTo>
                    <a:pt x="59008" y="68556"/>
                    <a:pt x="58757" y="68294"/>
                    <a:pt x="58757" y="67985"/>
                  </a:cubicBezTo>
                  <a:cubicBezTo>
                    <a:pt x="58757" y="67675"/>
                    <a:pt x="59008" y="67425"/>
                    <a:pt x="59329" y="67425"/>
                  </a:cubicBezTo>
                  <a:close/>
                  <a:moveTo>
                    <a:pt x="63056" y="67425"/>
                  </a:moveTo>
                  <a:cubicBezTo>
                    <a:pt x="63353" y="67425"/>
                    <a:pt x="63627" y="67675"/>
                    <a:pt x="63627" y="67985"/>
                  </a:cubicBezTo>
                  <a:cubicBezTo>
                    <a:pt x="63627" y="68282"/>
                    <a:pt x="63377" y="68556"/>
                    <a:pt x="63056" y="68556"/>
                  </a:cubicBezTo>
                  <a:cubicBezTo>
                    <a:pt x="62746" y="68556"/>
                    <a:pt x="62496" y="68294"/>
                    <a:pt x="62496" y="67985"/>
                  </a:cubicBezTo>
                  <a:cubicBezTo>
                    <a:pt x="62496" y="67675"/>
                    <a:pt x="62746" y="67425"/>
                    <a:pt x="63056" y="67425"/>
                  </a:cubicBezTo>
                  <a:close/>
                  <a:moveTo>
                    <a:pt x="66782" y="67425"/>
                  </a:moveTo>
                  <a:cubicBezTo>
                    <a:pt x="67080" y="67425"/>
                    <a:pt x="67342" y="67675"/>
                    <a:pt x="67342" y="67985"/>
                  </a:cubicBezTo>
                  <a:cubicBezTo>
                    <a:pt x="67342" y="68282"/>
                    <a:pt x="67092" y="68556"/>
                    <a:pt x="66782" y="68556"/>
                  </a:cubicBezTo>
                  <a:cubicBezTo>
                    <a:pt x="66473" y="68556"/>
                    <a:pt x="66211" y="68294"/>
                    <a:pt x="66211" y="67985"/>
                  </a:cubicBezTo>
                  <a:cubicBezTo>
                    <a:pt x="66235" y="67675"/>
                    <a:pt x="66473" y="67425"/>
                    <a:pt x="66782" y="67425"/>
                  </a:cubicBezTo>
                  <a:close/>
                  <a:moveTo>
                    <a:pt x="70509" y="67425"/>
                  </a:moveTo>
                  <a:cubicBezTo>
                    <a:pt x="70807" y="67425"/>
                    <a:pt x="71080" y="67675"/>
                    <a:pt x="71080" y="67985"/>
                  </a:cubicBezTo>
                  <a:cubicBezTo>
                    <a:pt x="71080" y="68282"/>
                    <a:pt x="70830" y="68556"/>
                    <a:pt x="70509" y="68556"/>
                  </a:cubicBezTo>
                  <a:cubicBezTo>
                    <a:pt x="70199" y="68556"/>
                    <a:pt x="69949" y="68294"/>
                    <a:pt x="69949" y="67985"/>
                  </a:cubicBezTo>
                  <a:cubicBezTo>
                    <a:pt x="69949" y="67675"/>
                    <a:pt x="70199" y="67425"/>
                    <a:pt x="70509" y="67425"/>
                  </a:cubicBezTo>
                  <a:close/>
                  <a:moveTo>
                    <a:pt x="74236" y="67425"/>
                  </a:moveTo>
                  <a:cubicBezTo>
                    <a:pt x="74533" y="67425"/>
                    <a:pt x="74795" y="67675"/>
                    <a:pt x="74795" y="67985"/>
                  </a:cubicBezTo>
                  <a:cubicBezTo>
                    <a:pt x="74795" y="68282"/>
                    <a:pt x="74545" y="68556"/>
                    <a:pt x="74236" y="68556"/>
                  </a:cubicBezTo>
                  <a:cubicBezTo>
                    <a:pt x="73938" y="68556"/>
                    <a:pt x="73676" y="68294"/>
                    <a:pt x="73676" y="67985"/>
                  </a:cubicBezTo>
                  <a:cubicBezTo>
                    <a:pt x="73676" y="67675"/>
                    <a:pt x="73926" y="67425"/>
                    <a:pt x="74236" y="67425"/>
                  </a:cubicBezTo>
                  <a:close/>
                  <a:moveTo>
                    <a:pt x="77855" y="67425"/>
                  </a:moveTo>
                  <a:cubicBezTo>
                    <a:pt x="78153" y="67425"/>
                    <a:pt x="78415" y="67675"/>
                    <a:pt x="78415" y="67985"/>
                  </a:cubicBezTo>
                  <a:cubicBezTo>
                    <a:pt x="78415" y="68282"/>
                    <a:pt x="78165" y="68556"/>
                    <a:pt x="77855" y="68556"/>
                  </a:cubicBezTo>
                  <a:cubicBezTo>
                    <a:pt x="77546" y="68556"/>
                    <a:pt x="77284" y="68294"/>
                    <a:pt x="77284" y="67985"/>
                  </a:cubicBezTo>
                  <a:cubicBezTo>
                    <a:pt x="77284" y="67675"/>
                    <a:pt x="77546" y="67425"/>
                    <a:pt x="77855" y="67425"/>
                  </a:cubicBezTo>
                  <a:close/>
                  <a:moveTo>
                    <a:pt x="81570" y="67425"/>
                  </a:moveTo>
                  <a:cubicBezTo>
                    <a:pt x="81868" y="67425"/>
                    <a:pt x="82141" y="67675"/>
                    <a:pt x="82141" y="67985"/>
                  </a:cubicBezTo>
                  <a:cubicBezTo>
                    <a:pt x="82141" y="68282"/>
                    <a:pt x="81879" y="68556"/>
                    <a:pt x="81570" y="68556"/>
                  </a:cubicBezTo>
                  <a:cubicBezTo>
                    <a:pt x="81260" y="68556"/>
                    <a:pt x="81010" y="68294"/>
                    <a:pt x="81010" y="67985"/>
                  </a:cubicBezTo>
                  <a:cubicBezTo>
                    <a:pt x="81022" y="67675"/>
                    <a:pt x="81260" y="67425"/>
                    <a:pt x="81570" y="67425"/>
                  </a:cubicBezTo>
                  <a:close/>
                  <a:moveTo>
                    <a:pt x="85308" y="67425"/>
                  </a:moveTo>
                  <a:cubicBezTo>
                    <a:pt x="85606" y="67425"/>
                    <a:pt x="85880" y="67675"/>
                    <a:pt x="85880" y="67985"/>
                  </a:cubicBezTo>
                  <a:cubicBezTo>
                    <a:pt x="85880" y="68282"/>
                    <a:pt x="85618" y="68556"/>
                    <a:pt x="85308" y="68556"/>
                  </a:cubicBezTo>
                  <a:cubicBezTo>
                    <a:pt x="84999" y="68556"/>
                    <a:pt x="84749" y="68294"/>
                    <a:pt x="84749" y="67985"/>
                  </a:cubicBezTo>
                  <a:cubicBezTo>
                    <a:pt x="84749" y="67675"/>
                    <a:pt x="84999" y="67425"/>
                    <a:pt x="85308" y="67425"/>
                  </a:cubicBezTo>
                  <a:close/>
                  <a:moveTo>
                    <a:pt x="89035" y="67425"/>
                  </a:moveTo>
                  <a:cubicBezTo>
                    <a:pt x="89333" y="67425"/>
                    <a:pt x="89595" y="67675"/>
                    <a:pt x="89595" y="67985"/>
                  </a:cubicBezTo>
                  <a:cubicBezTo>
                    <a:pt x="89595" y="68282"/>
                    <a:pt x="89345" y="68556"/>
                    <a:pt x="89035" y="68556"/>
                  </a:cubicBezTo>
                  <a:cubicBezTo>
                    <a:pt x="88714" y="68556"/>
                    <a:pt x="88464" y="68294"/>
                    <a:pt x="88464" y="67985"/>
                  </a:cubicBezTo>
                  <a:cubicBezTo>
                    <a:pt x="88475" y="67675"/>
                    <a:pt x="88714" y="67425"/>
                    <a:pt x="89035" y="67425"/>
                  </a:cubicBezTo>
                  <a:close/>
                  <a:moveTo>
                    <a:pt x="92762" y="67425"/>
                  </a:moveTo>
                  <a:cubicBezTo>
                    <a:pt x="93059" y="67425"/>
                    <a:pt x="93333" y="67675"/>
                    <a:pt x="93333" y="67985"/>
                  </a:cubicBezTo>
                  <a:cubicBezTo>
                    <a:pt x="93333" y="68282"/>
                    <a:pt x="93071" y="68556"/>
                    <a:pt x="92762" y="68556"/>
                  </a:cubicBezTo>
                  <a:cubicBezTo>
                    <a:pt x="92452" y="68556"/>
                    <a:pt x="92202" y="68294"/>
                    <a:pt x="92202" y="67985"/>
                  </a:cubicBezTo>
                  <a:cubicBezTo>
                    <a:pt x="92202" y="67675"/>
                    <a:pt x="92452" y="67425"/>
                    <a:pt x="92762" y="67425"/>
                  </a:cubicBezTo>
                  <a:close/>
                  <a:moveTo>
                    <a:pt x="96488" y="67425"/>
                  </a:moveTo>
                  <a:cubicBezTo>
                    <a:pt x="96786" y="67425"/>
                    <a:pt x="97048" y="67675"/>
                    <a:pt x="97048" y="67985"/>
                  </a:cubicBezTo>
                  <a:cubicBezTo>
                    <a:pt x="97048" y="68282"/>
                    <a:pt x="96798" y="68556"/>
                    <a:pt x="96488" y="68556"/>
                  </a:cubicBezTo>
                  <a:cubicBezTo>
                    <a:pt x="96191" y="68556"/>
                    <a:pt x="95917" y="68294"/>
                    <a:pt x="95917" y="67985"/>
                  </a:cubicBezTo>
                  <a:cubicBezTo>
                    <a:pt x="95917" y="67675"/>
                    <a:pt x="96179" y="67425"/>
                    <a:pt x="96488" y="67425"/>
                  </a:cubicBezTo>
                  <a:close/>
                  <a:moveTo>
                    <a:pt x="100203" y="67425"/>
                  </a:moveTo>
                  <a:cubicBezTo>
                    <a:pt x="100501" y="67425"/>
                    <a:pt x="100775" y="67675"/>
                    <a:pt x="100775" y="67985"/>
                  </a:cubicBezTo>
                  <a:cubicBezTo>
                    <a:pt x="100775" y="68282"/>
                    <a:pt x="100513" y="68556"/>
                    <a:pt x="100203" y="68556"/>
                  </a:cubicBezTo>
                  <a:cubicBezTo>
                    <a:pt x="99905" y="68556"/>
                    <a:pt x="99644" y="68294"/>
                    <a:pt x="99644" y="67985"/>
                  </a:cubicBezTo>
                  <a:cubicBezTo>
                    <a:pt x="99655" y="67675"/>
                    <a:pt x="99894" y="67425"/>
                    <a:pt x="100203" y="67425"/>
                  </a:cubicBezTo>
                  <a:close/>
                  <a:moveTo>
                    <a:pt x="103942" y="67425"/>
                  </a:moveTo>
                  <a:cubicBezTo>
                    <a:pt x="104239" y="67425"/>
                    <a:pt x="104513" y="67675"/>
                    <a:pt x="104513" y="67985"/>
                  </a:cubicBezTo>
                  <a:cubicBezTo>
                    <a:pt x="104513" y="68282"/>
                    <a:pt x="104251" y="68556"/>
                    <a:pt x="103942" y="68556"/>
                  </a:cubicBezTo>
                  <a:cubicBezTo>
                    <a:pt x="103644" y="68556"/>
                    <a:pt x="103382" y="68294"/>
                    <a:pt x="103382" y="67985"/>
                  </a:cubicBezTo>
                  <a:cubicBezTo>
                    <a:pt x="103382" y="67675"/>
                    <a:pt x="103632" y="67425"/>
                    <a:pt x="103942" y="67425"/>
                  </a:cubicBezTo>
                  <a:close/>
                  <a:moveTo>
                    <a:pt x="107668" y="67425"/>
                  </a:moveTo>
                  <a:cubicBezTo>
                    <a:pt x="107966" y="67425"/>
                    <a:pt x="108228" y="67675"/>
                    <a:pt x="108228" y="67985"/>
                  </a:cubicBezTo>
                  <a:cubicBezTo>
                    <a:pt x="108228" y="68282"/>
                    <a:pt x="107978" y="68556"/>
                    <a:pt x="107668" y="68556"/>
                  </a:cubicBezTo>
                  <a:cubicBezTo>
                    <a:pt x="107371" y="68556"/>
                    <a:pt x="107097" y="68294"/>
                    <a:pt x="107097" y="67985"/>
                  </a:cubicBezTo>
                  <a:cubicBezTo>
                    <a:pt x="107109" y="67675"/>
                    <a:pt x="107347" y="67425"/>
                    <a:pt x="107668" y="67425"/>
                  </a:cubicBezTo>
                  <a:close/>
                  <a:moveTo>
                    <a:pt x="111395" y="67425"/>
                  </a:moveTo>
                  <a:cubicBezTo>
                    <a:pt x="111693" y="67425"/>
                    <a:pt x="111967" y="67675"/>
                    <a:pt x="111967" y="67985"/>
                  </a:cubicBezTo>
                  <a:cubicBezTo>
                    <a:pt x="111967" y="68282"/>
                    <a:pt x="111705" y="68556"/>
                    <a:pt x="111395" y="68556"/>
                  </a:cubicBezTo>
                  <a:cubicBezTo>
                    <a:pt x="111085" y="68556"/>
                    <a:pt x="110835" y="68294"/>
                    <a:pt x="110835" y="67985"/>
                  </a:cubicBezTo>
                  <a:cubicBezTo>
                    <a:pt x="110835" y="67675"/>
                    <a:pt x="111085" y="67425"/>
                    <a:pt x="111395" y="67425"/>
                  </a:cubicBezTo>
                  <a:close/>
                  <a:moveTo>
                    <a:pt x="115122" y="67425"/>
                  </a:moveTo>
                  <a:cubicBezTo>
                    <a:pt x="115419" y="67425"/>
                    <a:pt x="115681" y="67675"/>
                    <a:pt x="115681" y="67985"/>
                  </a:cubicBezTo>
                  <a:cubicBezTo>
                    <a:pt x="115681" y="68282"/>
                    <a:pt x="115431" y="68556"/>
                    <a:pt x="115122" y="68556"/>
                  </a:cubicBezTo>
                  <a:cubicBezTo>
                    <a:pt x="114812" y="68556"/>
                    <a:pt x="114550" y="68294"/>
                    <a:pt x="114550" y="67985"/>
                  </a:cubicBezTo>
                  <a:cubicBezTo>
                    <a:pt x="114574" y="67675"/>
                    <a:pt x="114812" y="67425"/>
                    <a:pt x="115122" y="67425"/>
                  </a:cubicBezTo>
                  <a:close/>
                  <a:moveTo>
                    <a:pt x="118860" y="67425"/>
                  </a:moveTo>
                  <a:cubicBezTo>
                    <a:pt x="119158" y="67425"/>
                    <a:pt x="119420" y="67675"/>
                    <a:pt x="119420" y="67985"/>
                  </a:cubicBezTo>
                  <a:cubicBezTo>
                    <a:pt x="119420" y="68282"/>
                    <a:pt x="119170" y="68556"/>
                    <a:pt x="118860" y="68556"/>
                  </a:cubicBezTo>
                  <a:cubicBezTo>
                    <a:pt x="118539" y="68556"/>
                    <a:pt x="118289" y="68294"/>
                    <a:pt x="118289" y="67985"/>
                  </a:cubicBezTo>
                  <a:cubicBezTo>
                    <a:pt x="118289" y="67675"/>
                    <a:pt x="118539" y="67425"/>
                    <a:pt x="118860" y="67425"/>
                  </a:cubicBezTo>
                  <a:close/>
                  <a:moveTo>
                    <a:pt x="122575" y="67425"/>
                  </a:moveTo>
                  <a:cubicBezTo>
                    <a:pt x="122873" y="67425"/>
                    <a:pt x="123146" y="67675"/>
                    <a:pt x="123146" y="67985"/>
                  </a:cubicBezTo>
                  <a:cubicBezTo>
                    <a:pt x="123146" y="68282"/>
                    <a:pt x="122885" y="68556"/>
                    <a:pt x="122575" y="68556"/>
                  </a:cubicBezTo>
                  <a:cubicBezTo>
                    <a:pt x="122265" y="68556"/>
                    <a:pt x="122015" y="68294"/>
                    <a:pt x="122015" y="67985"/>
                  </a:cubicBezTo>
                  <a:cubicBezTo>
                    <a:pt x="122027" y="67675"/>
                    <a:pt x="122277" y="67425"/>
                    <a:pt x="122575" y="67425"/>
                  </a:cubicBezTo>
                  <a:close/>
                  <a:moveTo>
                    <a:pt x="126314" y="67425"/>
                  </a:moveTo>
                  <a:cubicBezTo>
                    <a:pt x="126611" y="67425"/>
                    <a:pt x="126873" y="67675"/>
                    <a:pt x="126873" y="67985"/>
                  </a:cubicBezTo>
                  <a:cubicBezTo>
                    <a:pt x="126873" y="68282"/>
                    <a:pt x="126623" y="68556"/>
                    <a:pt x="126314" y="68556"/>
                  </a:cubicBezTo>
                  <a:cubicBezTo>
                    <a:pt x="126004" y="68556"/>
                    <a:pt x="125742" y="68294"/>
                    <a:pt x="125742" y="67985"/>
                  </a:cubicBezTo>
                  <a:cubicBezTo>
                    <a:pt x="125742" y="67675"/>
                    <a:pt x="126004" y="67425"/>
                    <a:pt x="126314" y="67425"/>
                  </a:cubicBezTo>
                  <a:close/>
                  <a:moveTo>
                    <a:pt x="130028" y="67425"/>
                  </a:moveTo>
                  <a:cubicBezTo>
                    <a:pt x="130326" y="67425"/>
                    <a:pt x="130600" y="67675"/>
                    <a:pt x="130600" y="67985"/>
                  </a:cubicBezTo>
                  <a:cubicBezTo>
                    <a:pt x="130600" y="68282"/>
                    <a:pt x="130350" y="68556"/>
                    <a:pt x="130028" y="68556"/>
                  </a:cubicBezTo>
                  <a:cubicBezTo>
                    <a:pt x="129731" y="68556"/>
                    <a:pt x="129469" y="68294"/>
                    <a:pt x="129469" y="67985"/>
                  </a:cubicBezTo>
                  <a:cubicBezTo>
                    <a:pt x="129469" y="67675"/>
                    <a:pt x="129719" y="67425"/>
                    <a:pt x="130028" y="67425"/>
                  </a:cubicBezTo>
                  <a:close/>
                  <a:moveTo>
                    <a:pt x="133767" y="67425"/>
                  </a:moveTo>
                  <a:cubicBezTo>
                    <a:pt x="134065" y="67425"/>
                    <a:pt x="134326" y="67675"/>
                    <a:pt x="134326" y="67985"/>
                  </a:cubicBezTo>
                  <a:cubicBezTo>
                    <a:pt x="134326" y="68282"/>
                    <a:pt x="134076" y="68556"/>
                    <a:pt x="133767" y="68556"/>
                  </a:cubicBezTo>
                  <a:cubicBezTo>
                    <a:pt x="133469" y="68556"/>
                    <a:pt x="133207" y="68294"/>
                    <a:pt x="133207" y="67985"/>
                  </a:cubicBezTo>
                  <a:cubicBezTo>
                    <a:pt x="133207" y="67675"/>
                    <a:pt x="133457" y="67425"/>
                    <a:pt x="133767" y="67425"/>
                  </a:cubicBezTo>
                  <a:close/>
                  <a:moveTo>
                    <a:pt x="137494" y="67425"/>
                  </a:moveTo>
                  <a:cubicBezTo>
                    <a:pt x="137791" y="67425"/>
                    <a:pt x="138053" y="67675"/>
                    <a:pt x="138053" y="67985"/>
                  </a:cubicBezTo>
                  <a:cubicBezTo>
                    <a:pt x="138053" y="68282"/>
                    <a:pt x="137803" y="68556"/>
                    <a:pt x="137494" y="68556"/>
                  </a:cubicBezTo>
                  <a:cubicBezTo>
                    <a:pt x="137196" y="68556"/>
                    <a:pt x="136922" y="68294"/>
                    <a:pt x="136922" y="67985"/>
                  </a:cubicBezTo>
                  <a:cubicBezTo>
                    <a:pt x="136934" y="67675"/>
                    <a:pt x="137172" y="67425"/>
                    <a:pt x="137494" y="67425"/>
                  </a:cubicBezTo>
                  <a:close/>
                  <a:moveTo>
                    <a:pt x="141220" y="67425"/>
                  </a:moveTo>
                  <a:cubicBezTo>
                    <a:pt x="141518" y="67425"/>
                    <a:pt x="141792" y="67675"/>
                    <a:pt x="141792" y="67985"/>
                  </a:cubicBezTo>
                  <a:cubicBezTo>
                    <a:pt x="141792" y="68282"/>
                    <a:pt x="141530" y="68556"/>
                    <a:pt x="141220" y="68556"/>
                  </a:cubicBezTo>
                  <a:cubicBezTo>
                    <a:pt x="140911" y="68556"/>
                    <a:pt x="140661" y="68294"/>
                    <a:pt x="140661" y="67985"/>
                  </a:cubicBezTo>
                  <a:cubicBezTo>
                    <a:pt x="140661" y="67675"/>
                    <a:pt x="140911" y="67425"/>
                    <a:pt x="141220" y="67425"/>
                  </a:cubicBezTo>
                  <a:close/>
                  <a:moveTo>
                    <a:pt x="144947" y="67425"/>
                  </a:moveTo>
                  <a:cubicBezTo>
                    <a:pt x="145244" y="67425"/>
                    <a:pt x="145506" y="67675"/>
                    <a:pt x="145506" y="67985"/>
                  </a:cubicBezTo>
                  <a:cubicBezTo>
                    <a:pt x="145506" y="68282"/>
                    <a:pt x="145256" y="68556"/>
                    <a:pt x="144947" y="68556"/>
                  </a:cubicBezTo>
                  <a:cubicBezTo>
                    <a:pt x="144637" y="68556"/>
                    <a:pt x="144375" y="68294"/>
                    <a:pt x="144375" y="67985"/>
                  </a:cubicBezTo>
                  <a:cubicBezTo>
                    <a:pt x="144399" y="67675"/>
                    <a:pt x="144637" y="67425"/>
                    <a:pt x="144947" y="67425"/>
                  </a:cubicBezTo>
                  <a:close/>
                  <a:moveTo>
                    <a:pt x="148685" y="67425"/>
                  </a:moveTo>
                  <a:cubicBezTo>
                    <a:pt x="148983" y="67425"/>
                    <a:pt x="149245" y="67675"/>
                    <a:pt x="149245" y="67985"/>
                  </a:cubicBezTo>
                  <a:cubicBezTo>
                    <a:pt x="149245" y="68282"/>
                    <a:pt x="148995" y="68556"/>
                    <a:pt x="148685" y="68556"/>
                  </a:cubicBezTo>
                  <a:cubicBezTo>
                    <a:pt x="148364" y="68556"/>
                    <a:pt x="148114" y="68294"/>
                    <a:pt x="148114" y="67985"/>
                  </a:cubicBezTo>
                  <a:cubicBezTo>
                    <a:pt x="148114" y="67675"/>
                    <a:pt x="148364" y="67425"/>
                    <a:pt x="148685" y="67425"/>
                  </a:cubicBezTo>
                  <a:close/>
                  <a:moveTo>
                    <a:pt x="152400" y="67425"/>
                  </a:moveTo>
                  <a:cubicBezTo>
                    <a:pt x="152698" y="67425"/>
                    <a:pt x="152972" y="67675"/>
                    <a:pt x="152972" y="67985"/>
                  </a:cubicBezTo>
                  <a:cubicBezTo>
                    <a:pt x="152972" y="68282"/>
                    <a:pt x="152710" y="68556"/>
                    <a:pt x="152400" y="68556"/>
                  </a:cubicBezTo>
                  <a:cubicBezTo>
                    <a:pt x="152091" y="68556"/>
                    <a:pt x="151841" y="68294"/>
                    <a:pt x="151841" y="67985"/>
                  </a:cubicBezTo>
                  <a:cubicBezTo>
                    <a:pt x="151852" y="67675"/>
                    <a:pt x="152091" y="67425"/>
                    <a:pt x="152400" y="67425"/>
                  </a:cubicBezTo>
                  <a:close/>
                  <a:moveTo>
                    <a:pt x="156139" y="67425"/>
                  </a:moveTo>
                  <a:cubicBezTo>
                    <a:pt x="156436" y="67425"/>
                    <a:pt x="156698" y="67675"/>
                    <a:pt x="156698" y="67985"/>
                  </a:cubicBezTo>
                  <a:cubicBezTo>
                    <a:pt x="156698" y="68282"/>
                    <a:pt x="156448" y="68556"/>
                    <a:pt x="156139" y="68556"/>
                  </a:cubicBezTo>
                  <a:cubicBezTo>
                    <a:pt x="155829" y="68556"/>
                    <a:pt x="155567" y="68294"/>
                    <a:pt x="155567" y="67985"/>
                  </a:cubicBezTo>
                  <a:cubicBezTo>
                    <a:pt x="155567" y="67675"/>
                    <a:pt x="155829" y="67425"/>
                    <a:pt x="156139" y="67425"/>
                  </a:cubicBezTo>
                  <a:close/>
                  <a:moveTo>
                    <a:pt x="159853" y="67425"/>
                  </a:moveTo>
                  <a:cubicBezTo>
                    <a:pt x="160151" y="67425"/>
                    <a:pt x="160425" y="67675"/>
                    <a:pt x="160425" y="67985"/>
                  </a:cubicBezTo>
                  <a:cubicBezTo>
                    <a:pt x="160425" y="68282"/>
                    <a:pt x="160163" y="68556"/>
                    <a:pt x="159853" y="68556"/>
                  </a:cubicBezTo>
                  <a:cubicBezTo>
                    <a:pt x="159544" y="68556"/>
                    <a:pt x="159294" y="68294"/>
                    <a:pt x="159294" y="67985"/>
                  </a:cubicBezTo>
                  <a:cubicBezTo>
                    <a:pt x="159306" y="67675"/>
                    <a:pt x="159544" y="67425"/>
                    <a:pt x="159853" y="67425"/>
                  </a:cubicBezTo>
                  <a:close/>
                  <a:moveTo>
                    <a:pt x="1548" y="69294"/>
                  </a:moveTo>
                  <a:cubicBezTo>
                    <a:pt x="1846" y="69294"/>
                    <a:pt x="2119" y="69544"/>
                    <a:pt x="2119" y="69866"/>
                  </a:cubicBezTo>
                  <a:cubicBezTo>
                    <a:pt x="2119" y="70163"/>
                    <a:pt x="1858" y="70425"/>
                    <a:pt x="1548" y="70425"/>
                  </a:cubicBezTo>
                  <a:cubicBezTo>
                    <a:pt x="1238" y="70425"/>
                    <a:pt x="988" y="70175"/>
                    <a:pt x="988" y="69866"/>
                  </a:cubicBezTo>
                  <a:cubicBezTo>
                    <a:pt x="988" y="69544"/>
                    <a:pt x="1238" y="69294"/>
                    <a:pt x="1548" y="69294"/>
                  </a:cubicBezTo>
                  <a:close/>
                  <a:moveTo>
                    <a:pt x="5287" y="69294"/>
                  </a:moveTo>
                  <a:cubicBezTo>
                    <a:pt x="5596" y="69294"/>
                    <a:pt x="5846" y="69544"/>
                    <a:pt x="5846" y="69866"/>
                  </a:cubicBezTo>
                  <a:cubicBezTo>
                    <a:pt x="5846" y="70175"/>
                    <a:pt x="5596" y="70425"/>
                    <a:pt x="5287" y="70425"/>
                  </a:cubicBezTo>
                  <a:cubicBezTo>
                    <a:pt x="4977" y="70425"/>
                    <a:pt x="4715" y="70175"/>
                    <a:pt x="4715" y="69866"/>
                  </a:cubicBezTo>
                  <a:cubicBezTo>
                    <a:pt x="4715" y="69532"/>
                    <a:pt x="4977" y="69294"/>
                    <a:pt x="5287" y="69294"/>
                  </a:cubicBezTo>
                  <a:close/>
                  <a:moveTo>
                    <a:pt x="9001" y="69294"/>
                  </a:moveTo>
                  <a:cubicBezTo>
                    <a:pt x="9299" y="69294"/>
                    <a:pt x="9573" y="69544"/>
                    <a:pt x="9573" y="69866"/>
                  </a:cubicBezTo>
                  <a:cubicBezTo>
                    <a:pt x="9573" y="70163"/>
                    <a:pt x="9323" y="70425"/>
                    <a:pt x="9001" y="70425"/>
                  </a:cubicBezTo>
                  <a:cubicBezTo>
                    <a:pt x="8704" y="70425"/>
                    <a:pt x="8442" y="70175"/>
                    <a:pt x="8442" y="69866"/>
                  </a:cubicBezTo>
                  <a:cubicBezTo>
                    <a:pt x="8442" y="69544"/>
                    <a:pt x="8692" y="69294"/>
                    <a:pt x="9001" y="69294"/>
                  </a:cubicBezTo>
                  <a:close/>
                  <a:moveTo>
                    <a:pt x="12728" y="69294"/>
                  </a:moveTo>
                  <a:cubicBezTo>
                    <a:pt x="13037" y="69294"/>
                    <a:pt x="13288" y="69544"/>
                    <a:pt x="13288" y="69866"/>
                  </a:cubicBezTo>
                  <a:cubicBezTo>
                    <a:pt x="13288" y="70175"/>
                    <a:pt x="13037" y="70425"/>
                    <a:pt x="12728" y="70425"/>
                  </a:cubicBezTo>
                  <a:cubicBezTo>
                    <a:pt x="12418" y="70425"/>
                    <a:pt x="12156" y="70175"/>
                    <a:pt x="12156" y="69866"/>
                  </a:cubicBezTo>
                  <a:cubicBezTo>
                    <a:pt x="12180" y="69532"/>
                    <a:pt x="12418" y="69294"/>
                    <a:pt x="12728" y="69294"/>
                  </a:cubicBezTo>
                  <a:close/>
                  <a:moveTo>
                    <a:pt x="16466" y="69294"/>
                  </a:moveTo>
                  <a:cubicBezTo>
                    <a:pt x="16764" y="69294"/>
                    <a:pt x="17026" y="69544"/>
                    <a:pt x="17026" y="69866"/>
                  </a:cubicBezTo>
                  <a:cubicBezTo>
                    <a:pt x="17026" y="70163"/>
                    <a:pt x="16776" y="70425"/>
                    <a:pt x="16466" y="70425"/>
                  </a:cubicBezTo>
                  <a:cubicBezTo>
                    <a:pt x="16169" y="70425"/>
                    <a:pt x="15895" y="70175"/>
                    <a:pt x="15895" y="69866"/>
                  </a:cubicBezTo>
                  <a:cubicBezTo>
                    <a:pt x="15895" y="69544"/>
                    <a:pt x="16145" y="69294"/>
                    <a:pt x="16466" y="69294"/>
                  </a:cubicBezTo>
                  <a:close/>
                  <a:moveTo>
                    <a:pt x="20181" y="69294"/>
                  </a:moveTo>
                  <a:cubicBezTo>
                    <a:pt x="20491" y="69294"/>
                    <a:pt x="20753" y="69544"/>
                    <a:pt x="20753" y="69866"/>
                  </a:cubicBezTo>
                  <a:cubicBezTo>
                    <a:pt x="20753" y="70175"/>
                    <a:pt x="20491" y="70425"/>
                    <a:pt x="20181" y="70425"/>
                  </a:cubicBezTo>
                  <a:cubicBezTo>
                    <a:pt x="19872" y="70425"/>
                    <a:pt x="19622" y="70175"/>
                    <a:pt x="19622" y="69866"/>
                  </a:cubicBezTo>
                  <a:cubicBezTo>
                    <a:pt x="19634" y="69532"/>
                    <a:pt x="19872" y="69294"/>
                    <a:pt x="20181" y="69294"/>
                  </a:cubicBezTo>
                  <a:close/>
                  <a:moveTo>
                    <a:pt x="23920" y="69294"/>
                  </a:moveTo>
                  <a:cubicBezTo>
                    <a:pt x="24217" y="69294"/>
                    <a:pt x="24479" y="69544"/>
                    <a:pt x="24479" y="69866"/>
                  </a:cubicBezTo>
                  <a:cubicBezTo>
                    <a:pt x="24479" y="70163"/>
                    <a:pt x="24229" y="70425"/>
                    <a:pt x="23920" y="70425"/>
                  </a:cubicBezTo>
                  <a:cubicBezTo>
                    <a:pt x="23610" y="70425"/>
                    <a:pt x="23348" y="70175"/>
                    <a:pt x="23348" y="69866"/>
                  </a:cubicBezTo>
                  <a:cubicBezTo>
                    <a:pt x="23348" y="69544"/>
                    <a:pt x="23610" y="69294"/>
                    <a:pt x="23920" y="69294"/>
                  </a:cubicBezTo>
                  <a:close/>
                  <a:moveTo>
                    <a:pt x="27635" y="69294"/>
                  </a:moveTo>
                  <a:cubicBezTo>
                    <a:pt x="27956" y="69294"/>
                    <a:pt x="28206" y="69544"/>
                    <a:pt x="28206" y="69866"/>
                  </a:cubicBezTo>
                  <a:cubicBezTo>
                    <a:pt x="28206" y="70175"/>
                    <a:pt x="27956" y="70425"/>
                    <a:pt x="27635" y="70425"/>
                  </a:cubicBezTo>
                  <a:cubicBezTo>
                    <a:pt x="27325" y="70425"/>
                    <a:pt x="27075" y="70175"/>
                    <a:pt x="27075" y="69866"/>
                  </a:cubicBezTo>
                  <a:cubicBezTo>
                    <a:pt x="27087" y="69532"/>
                    <a:pt x="27325" y="69294"/>
                    <a:pt x="27635" y="69294"/>
                  </a:cubicBezTo>
                  <a:close/>
                  <a:moveTo>
                    <a:pt x="31373" y="69294"/>
                  </a:moveTo>
                  <a:cubicBezTo>
                    <a:pt x="31671" y="69294"/>
                    <a:pt x="31945" y="69544"/>
                    <a:pt x="31945" y="69866"/>
                  </a:cubicBezTo>
                  <a:cubicBezTo>
                    <a:pt x="31945" y="70163"/>
                    <a:pt x="31683" y="70425"/>
                    <a:pt x="31373" y="70425"/>
                  </a:cubicBezTo>
                  <a:cubicBezTo>
                    <a:pt x="31064" y="70425"/>
                    <a:pt x="30814" y="70175"/>
                    <a:pt x="30814" y="69866"/>
                  </a:cubicBezTo>
                  <a:cubicBezTo>
                    <a:pt x="30814" y="69544"/>
                    <a:pt x="31064" y="69294"/>
                    <a:pt x="31373" y="69294"/>
                  </a:cubicBezTo>
                  <a:close/>
                  <a:moveTo>
                    <a:pt x="35100" y="69294"/>
                  </a:moveTo>
                  <a:cubicBezTo>
                    <a:pt x="35409" y="69294"/>
                    <a:pt x="35659" y="69544"/>
                    <a:pt x="35659" y="69866"/>
                  </a:cubicBezTo>
                  <a:cubicBezTo>
                    <a:pt x="35659" y="70175"/>
                    <a:pt x="35409" y="70425"/>
                    <a:pt x="35100" y="70425"/>
                  </a:cubicBezTo>
                  <a:cubicBezTo>
                    <a:pt x="34778" y="70425"/>
                    <a:pt x="34528" y="70175"/>
                    <a:pt x="34528" y="69866"/>
                  </a:cubicBezTo>
                  <a:cubicBezTo>
                    <a:pt x="34540" y="69532"/>
                    <a:pt x="34778" y="69294"/>
                    <a:pt x="35100" y="69294"/>
                  </a:cubicBezTo>
                  <a:close/>
                  <a:moveTo>
                    <a:pt x="38815" y="69294"/>
                  </a:moveTo>
                  <a:cubicBezTo>
                    <a:pt x="39112" y="69294"/>
                    <a:pt x="39386" y="69544"/>
                    <a:pt x="39386" y="69866"/>
                  </a:cubicBezTo>
                  <a:cubicBezTo>
                    <a:pt x="39386" y="70163"/>
                    <a:pt x="39124" y="70425"/>
                    <a:pt x="38815" y="70425"/>
                  </a:cubicBezTo>
                  <a:cubicBezTo>
                    <a:pt x="38517" y="70425"/>
                    <a:pt x="38255" y="70175"/>
                    <a:pt x="38255" y="69866"/>
                  </a:cubicBezTo>
                  <a:cubicBezTo>
                    <a:pt x="38267" y="69544"/>
                    <a:pt x="38505" y="69294"/>
                    <a:pt x="38815" y="69294"/>
                  </a:cubicBezTo>
                  <a:close/>
                  <a:moveTo>
                    <a:pt x="42553" y="69294"/>
                  </a:moveTo>
                  <a:cubicBezTo>
                    <a:pt x="42863" y="69294"/>
                    <a:pt x="43113" y="69544"/>
                    <a:pt x="43113" y="69866"/>
                  </a:cubicBezTo>
                  <a:cubicBezTo>
                    <a:pt x="43113" y="70175"/>
                    <a:pt x="42863" y="70425"/>
                    <a:pt x="42553" y="70425"/>
                  </a:cubicBezTo>
                  <a:cubicBezTo>
                    <a:pt x="42232" y="70425"/>
                    <a:pt x="41982" y="70175"/>
                    <a:pt x="41982" y="69866"/>
                  </a:cubicBezTo>
                  <a:cubicBezTo>
                    <a:pt x="41982" y="69532"/>
                    <a:pt x="42244" y="69294"/>
                    <a:pt x="42553" y="69294"/>
                  </a:cubicBezTo>
                  <a:close/>
                  <a:moveTo>
                    <a:pt x="46268" y="69294"/>
                  </a:moveTo>
                  <a:cubicBezTo>
                    <a:pt x="46565" y="69294"/>
                    <a:pt x="46839" y="69544"/>
                    <a:pt x="46839" y="69866"/>
                  </a:cubicBezTo>
                  <a:cubicBezTo>
                    <a:pt x="46839" y="70163"/>
                    <a:pt x="46589" y="70425"/>
                    <a:pt x="46268" y="70425"/>
                  </a:cubicBezTo>
                  <a:cubicBezTo>
                    <a:pt x="45970" y="70425"/>
                    <a:pt x="45708" y="70175"/>
                    <a:pt x="45708" y="69866"/>
                  </a:cubicBezTo>
                  <a:cubicBezTo>
                    <a:pt x="45720" y="69544"/>
                    <a:pt x="45958" y="69294"/>
                    <a:pt x="46268" y="69294"/>
                  </a:cubicBezTo>
                  <a:close/>
                  <a:moveTo>
                    <a:pt x="50006" y="69294"/>
                  </a:moveTo>
                  <a:cubicBezTo>
                    <a:pt x="50316" y="69294"/>
                    <a:pt x="50578" y="69544"/>
                    <a:pt x="50578" y="69866"/>
                  </a:cubicBezTo>
                  <a:cubicBezTo>
                    <a:pt x="50578" y="70175"/>
                    <a:pt x="50316" y="70425"/>
                    <a:pt x="50006" y="70425"/>
                  </a:cubicBezTo>
                  <a:cubicBezTo>
                    <a:pt x="49697" y="70425"/>
                    <a:pt x="49447" y="70175"/>
                    <a:pt x="49447" y="69866"/>
                  </a:cubicBezTo>
                  <a:cubicBezTo>
                    <a:pt x="49447" y="69532"/>
                    <a:pt x="49697" y="69294"/>
                    <a:pt x="50006" y="69294"/>
                  </a:cubicBezTo>
                  <a:close/>
                  <a:moveTo>
                    <a:pt x="53733" y="69294"/>
                  </a:moveTo>
                  <a:cubicBezTo>
                    <a:pt x="54031" y="69294"/>
                    <a:pt x="54293" y="69544"/>
                    <a:pt x="54293" y="69866"/>
                  </a:cubicBezTo>
                  <a:cubicBezTo>
                    <a:pt x="54293" y="70163"/>
                    <a:pt x="54043" y="70425"/>
                    <a:pt x="53733" y="70425"/>
                  </a:cubicBezTo>
                  <a:cubicBezTo>
                    <a:pt x="53412" y="70425"/>
                    <a:pt x="53162" y="70175"/>
                    <a:pt x="53162" y="69866"/>
                  </a:cubicBezTo>
                  <a:cubicBezTo>
                    <a:pt x="53173" y="69544"/>
                    <a:pt x="53412" y="69294"/>
                    <a:pt x="53733" y="69294"/>
                  </a:cubicBezTo>
                  <a:close/>
                  <a:moveTo>
                    <a:pt x="57460" y="69294"/>
                  </a:moveTo>
                  <a:cubicBezTo>
                    <a:pt x="57781" y="69294"/>
                    <a:pt x="58031" y="69544"/>
                    <a:pt x="58031" y="69866"/>
                  </a:cubicBezTo>
                  <a:cubicBezTo>
                    <a:pt x="58031" y="70175"/>
                    <a:pt x="57781" y="70425"/>
                    <a:pt x="57460" y="70425"/>
                  </a:cubicBezTo>
                  <a:cubicBezTo>
                    <a:pt x="57150" y="70425"/>
                    <a:pt x="56900" y="70175"/>
                    <a:pt x="56900" y="69866"/>
                  </a:cubicBezTo>
                  <a:cubicBezTo>
                    <a:pt x="56900" y="69532"/>
                    <a:pt x="57150" y="69294"/>
                    <a:pt x="57460" y="69294"/>
                  </a:cubicBezTo>
                  <a:close/>
                  <a:moveTo>
                    <a:pt x="61186" y="69294"/>
                  </a:moveTo>
                  <a:cubicBezTo>
                    <a:pt x="61484" y="69294"/>
                    <a:pt x="61746" y="69544"/>
                    <a:pt x="61746" y="69866"/>
                  </a:cubicBezTo>
                  <a:cubicBezTo>
                    <a:pt x="61746" y="70163"/>
                    <a:pt x="61496" y="70425"/>
                    <a:pt x="61186" y="70425"/>
                  </a:cubicBezTo>
                  <a:cubicBezTo>
                    <a:pt x="60877" y="70425"/>
                    <a:pt x="60615" y="70175"/>
                    <a:pt x="60615" y="69866"/>
                  </a:cubicBezTo>
                  <a:cubicBezTo>
                    <a:pt x="60639" y="69544"/>
                    <a:pt x="60877" y="69294"/>
                    <a:pt x="61186" y="69294"/>
                  </a:cubicBezTo>
                  <a:close/>
                  <a:moveTo>
                    <a:pt x="64925" y="69294"/>
                  </a:moveTo>
                  <a:cubicBezTo>
                    <a:pt x="65234" y="69294"/>
                    <a:pt x="65485" y="69544"/>
                    <a:pt x="65485" y="69866"/>
                  </a:cubicBezTo>
                  <a:cubicBezTo>
                    <a:pt x="65485" y="70175"/>
                    <a:pt x="65234" y="70425"/>
                    <a:pt x="64925" y="70425"/>
                  </a:cubicBezTo>
                  <a:cubicBezTo>
                    <a:pt x="64603" y="70425"/>
                    <a:pt x="64353" y="70175"/>
                    <a:pt x="64353" y="69866"/>
                  </a:cubicBezTo>
                  <a:cubicBezTo>
                    <a:pt x="64353" y="69532"/>
                    <a:pt x="64603" y="69294"/>
                    <a:pt x="64925" y="69294"/>
                  </a:cubicBezTo>
                  <a:close/>
                  <a:moveTo>
                    <a:pt x="68640" y="69294"/>
                  </a:moveTo>
                  <a:cubicBezTo>
                    <a:pt x="68937" y="69294"/>
                    <a:pt x="69211" y="69544"/>
                    <a:pt x="69211" y="69866"/>
                  </a:cubicBezTo>
                  <a:cubicBezTo>
                    <a:pt x="69211" y="70163"/>
                    <a:pt x="68949" y="70425"/>
                    <a:pt x="68640" y="70425"/>
                  </a:cubicBezTo>
                  <a:cubicBezTo>
                    <a:pt x="68330" y="70425"/>
                    <a:pt x="68080" y="70175"/>
                    <a:pt x="68080" y="69866"/>
                  </a:cubicBezTo>
                  <a:cubicBezTo>
                    <a:pt x="68092" y="69544"/>
                    <a:pt x="68330" y="69294"/>
                    <a:pt x="68640" y="69294"/>
                  </a:cubicBezTo>
                  <a:close/>
                  <a:moveTo>
                    <a:pt x="72366" y="69294"/>
                  </a:moveTo>
                  <a:cubicBezTo>
                    <a:pt x="72676" y="69294"/>
                    <a:pt x="72926" y="69544"/>
                    <a:pt x="72926" y="69866"/>
                  </a:cubicBezTo>
                  <a:cubicBezTo>
                    <a:pt x="72926" y="70175"/>
                    <a:pt x="72676" y="70425"/>
                    <a:pt x="72366" y="70425"/>
                  </a:cubicBezTo>
                  <a:cubicBezTo>
                    <a:pt x="72045" y="70425"/>
                    <a:pt x="71795" y="70175"/>
                    <a:pt x="71795" y="69866"/>
                  </a:cubicBezTo>
                  <a:cubicBezTo>
                    <a:pt x="71807" y="69532"/>
                    <a:pt x="72069" y="69294"/>
                    <a:pt x="72366" y="69294"/>
                  </a:cubicBezTo>
                  <a:close/>
                  <a:moveTo>
                    <a:pt x="76093" y="69294"/>
                  </a:moveTo>
                  <a:cubicBezTo>
                    <a:pt x="76391" y="69294"/>
                    <a:pt x="76664" y="69544"/>
                    <a:pt x="76664" y="69866"/>
                  </a:cubicBezTo>
                  <a:cubicBezTo>
                    <a:pt x="76664" y="70163"/>
                    <a:pt x="76403" y="70425"/>
                    <a:pt x="76093" y="70425"/>
                  </a:cubicBezTo>
                  <a:cubicBezTo>
                    <a:pt x="75795" y="70425"/>
                    <a:pt x="75533" y="70175"/>
                    <a:pt x="75533" y="69866"/>
                  </a:cubicBezTo>
                  <a:cubicBezTo>
                    <a:pt x="75533" y="69544"/>
                    <a:pt x="75783" y="69294"/>
                    <a:pt x="76093" y="69294"/>
                  </a:cubicBezTo>
                  <a:close/>
                  <a:moveTo>
                    <a:pt x="79712" y="69294"/>
                  </a:moveTo>
                  <a:cubicBezTo>
                    <a:pt x="80010" y="69294"/>
                    <a:pt x="80284" y="69544"/>
                    <a:pt x="80284" y="69866"/>
                  </a:cubicBezTo>
                  <a:cubicBezTo>
                    <a:pt x="80284" y="70163"/>
                    <a:pt x="80022" y="70425"/>
                    <a:pt x="79712" y="70425"/>
                  </a:cubicBezTo>
                  <a:cubicBezTo>
                    <a:pt x="79403" y="70425"/>
                    <a:pt x="79153" y="70175"/>
                    <a:pt x="79153" y="69866"/>
                  </a:cubicBezTo>
                  <a:cubicBezTo>
                    <a:pt x="79165" y="69544"/>
                    <a:pt x="79403" y="69294"/>
                    <a:pt x="79712" y="69294"/>
                  </a:cubicBezTo>
                  <a:close/>
                  <a:moveTo>
                    <a:pt x="83451" y="69294"/>
                  </a:moveTo>
                  <a:cubicBezTo>
                    <a:pt x="83761" y="69294"/>
                    <a:pt x="84011" y="69544"/>
                    <a:pt x="84011" y="69866"/>
                  </a:cubicBezTo>
                  <a:cubicBezTo>
                    <a:pt x="84011" y="70175"/>
                    <a:pt x="83761" y="70425"/>
                    <a:pt x="83451" y="70425"/>
                  </a:cubicBezTo>
                  <a:cubicBezTo>
                    <a:pt x="83141" y="70425"/>
                    <a:pt x="82880" y="70175"/>
                    <a:pt x="82880" y="69866"/>
                  </a:cubicBezTo>
                  <a:cubicBezTo>
                    <a:pt x="82880" y="69532"/>
                    <a:pt x="83141" y="69294"/>
                    <a:pt x="83451" y="69294"/>
                  </a:cubicBezTo>
                  <a:close/>
                  <a:moveTo>
                    <a:pt x="87166" y="69294"/>
                  </a:moveTo>
                  <a:cubicBezTo>
                    <a:pt x="87463" y="69294"/>
                    <a:pt x="87737" y="69544"/>
                    <a:pt x="87737" y="69866"/>
                  </a:cubicBezTo>
                  <a:cubicBezTo>
                    <a:pt x="87737" y="70163"/>
                    <a:pt x="87475" y="70425"/>
                    <a:pt x="87166" y="70425"/>
                  </a:cubicBezTo>
                  <a:cubicBezTo>
                    <a:pt x="86856" y="70425"/>
                    <a:pt x="86606" y="70175"/>
                    <a:pt x="86606" y="69866"/>
                  </a:cubicBezTo>
                  <a:cubicBezTo>
                    <a:pt x="86618" y="69544"/>
                    <a:pt x="86856" y="69294"/>
                    <a:pt x="87166" y="69294"/>
                  </a:cubicBezTo>
                  <a:close/>
                  <a:moveTo>
                    <a:pt x="90904" y="69294"/>
                  </a:moveTo>
                  <a:cubicBezTo>
                    <a:pt x="91214" y="69294"/>
                    <a:pt x="91464" y="69544"/>
                    <a:pt x="91464" y="69866"/>
                  </a:cubicBezTo>
                  <a:cubicBezTo>
                    <a:pt x="91464" y="70175"/>
                    <a:pt x="91214" y="70425"/>
                    <a:pt x="90904" y="70425"/>
                  </a:cubicBezTo>
                  <a:cubicBezTo>
                    <a:pt x="90595" y="70425"/>
                    <a:pt x="90345" y="70175"/>
                    <a:pt x="90345" y="69866"/>
                  </a:cubicBezTo>
                  <a:cubicBezTo>
                    <a:pt x="90345" y="69532"/>
                    <a:pt x="90595" y="69294"/>
                    <a:pt x="90904" y="69294"/>
                  </a:cubicBezTo>
                  <a:close/>
                  <a:moveTo>
                    <a:pt x="94631" y="69294"/>
                  </a:moveTo>
                  <a:cubicBezTo>
                    <a:pt x="94929" y="69294"/>
                    <a:pt x="95191" y="69544"/>
                    <a:pt x="95191" y="69866"/>
                  </a:cubicBezTo>
                  <a:cubicBezTo>
                    <a:pt x="95191" y="70163"/>
                    <a:pt x="94941" y="70425"/>
                    <a:pt x="94631" y="70425"/>
                  </a:cubicBezTo>
                  <a:cubicBezTo>
                    <a:pt x="94310" y="70425"/>
                    <a:pt x="94060" y="70175"/>
                    <a:pt x="94060" y="69866"/>
                  </a:cubicBezTo>
                  <a:cubicBezTo>
                    <a:pt x="94071" y="69544"/>
                    <a:pt x="94310" y="69294"/>
                    <a:pt x="94631" y="69294"/>
                  </a:cubicBezTo>
                  <a:close/>
                  <a:moveTo>
                    <a:pt x="98346" y="69294"/>
                  </a:moveTo>
                  <a:cubicBezTo>
                    <a:pt x="98655" y="69294"/>
                    <a:pt x="98905" y="69544"/>
                    <a:pt x="98905" y="69866"/>
                  </a:cubicBezTo>
                  <a:cubicBezTo>
                    <a:pt x="98905" y="70175"/>
                    <a:pt x="98655" y="70425"/>
                    <a:pt x="98346" y="70425"/>
                  </a:cubicBezTo>
                  <a:cubicBezTo>
                    <a:pt x="98036" y="70425"/>
                    <a:pt x="97786" y="70175"/>
                    <a:pt x="97786" y="69866"/>
                  </a:cubicBezTo>
                  <a:cubicBezTo>
                    <a:pt x="97798" y="69532"/>
                    <a:pt x="98036" y="69294"/>
                    <a:pt x="98346" y="69294"/>
                  </a:cubicBezTo>
                  <a:close/>
                  <a:moveTo>
                    <a:pt x="102084" y="69294"/>
                  </a:moveTo>
                  <a:cubicBezTo>
                    <a:pt x="102382" y="69294"/>
                    <a:pt x="102644" y="69544"/>
                    <a:pt x="102644" y="69866"/>
                  </a:cubicBezTo>
                  <a:cubicBezTo>
                    <a:pt x="102644" y="70163"/>
                    <a:pt x="102394" y="70425"/>
                    <a:pt x="102084" y="70425"/>
                  </a:cubicBezTo>
                  <a:cubicBezTo>
                    <a:pt x="101787" y="70425"/>
                    <a:pt x="101513" y="70175"/>
                    <a:pt x="101513" y="69866"/>
                  </a:cubicBezTo>
                  <a:cubicBezTo>
                    <a:pt x="101513" y="69544"/>
                    <a:pt x="101775" y="69294"/>
                    <a:pt x="102084" y="69294"/>
                  </a:cubicBezTo>
                  <a:close/>
                  <a:moveTo>
                    <a:pt x="105799" y="69294"/>
                  </a:moveTo>
                  <a:cubicBezTo>
                    <a:pt x="106121" y="69294"/>
                    <a:pt x="106371" y="69544"/>
                    <a:pt x="106371" y="69866"/>
                  </a:cubicBezTo>
                  <a:cubicBezTo>
                    <a:pt x="106371" y="70175"/>
                    <a:pt x="106109" y="70425"/>
                    <a:pt x="105799" y="70425"/>
                  </a:cubicBezTo>
                  <a:cubicBezTo>
                    <a:pt x="105490" y="70425"/>
                    <a:pt x="105239" y="70175"/>
                    <a:pt x="105239" y="69866"/>
                  </a:cubicBezTo>
                  <a:cubicBezTo>
                    <a:pt x="105251" y="69532"/>
                    <a:pt x="105490" y="69294"/>
                    <a:pt x="105799" y="69294"/>
                  </a:cubicBezTo>
                  <a:close/>
                  <a:moveTo>
                    <a:pt x="109538" y="69294"/>
                  </a:moveTo>
                  <a:cubicBezTo>
                    <a:pt x="109835" y="69294"/>
                    <a:pt x="110109" y="69544"/>
                    <a:pt x="110109" y="69866"/>
                  </a:cubicBezTo>
                  <a:cubicBezTo>
                    <a:pt x="110109" y="70163"/>
                    <a:pt x="109847" y="70425"/>
                    <a:pt x="109538" y="70425"/>
                  </a:cubicBezTo>
                  <a:cubicBezTo>
                    <a:pt x="109228" y="70425"/>
                    <a:pt x="108978" y="70175"/>
                    <a:pt x="108978" y="69866"/>
                  </a:cubicBezTo>
                  <a:cubicBezTo>
                    <a:pt x="108978" y="69544"/>
                    <a:pt x="109228" y="69294"/>
                    <a:pt x="109538" y="69294"/>
                  </a:cubicBezTo>
                  <a:close/>
                  <a:moveTo>
                    <a:pt x="113264" y="69294"/>
                  </a:moveTo>
                  <a:cubicBezTo>
                    <a:pt x="113574" y="69294"/>
                    <a:pt x="113824" y="69544"/>
                    <a:pt x="113824" y="69866"/>
                  </a:cubicBezTo>
                  <a:cubicBezTo>
                    <a:pt x="113824" y="70175"/>
                    <a:pt x="113574" y="70425"/>
                    <a:pt x="113264" y="70425"/>
                  </a:cubicBezTo>
                  <a:cubicBezTo>
                    <a:pt x="112943" y="70425"/>
                    <a:pt x="112693" y="70175"/>
                    <a:pt x="112693" y="69866"/>
                  </a:cubicBezTo>
                  <a:cubicBezTo>
                    <a:pt x="112705" y="69532"/>
                    <a:pt x="112943" y="69294"/>
                    <a:pt x="113264" y="69294"/>
                  </a:cubicBezTo>
                  <a:close/>
                  <a:moveTo>
                    <a:pt x="116991" y="69294"/>
                  </a:moveTo>
                  <a:cubicBezTo>
                    <a:pt x="117289" y="69294"/>
                    <a:pt x="117562" y="69544"/>
                    <a:pt x="117562" y="69866"/>
                  </a:cubicBezTo>
                  <a:cubicBezTo>
                    <a:pt x="117562" y="70163"/>
                    <a:pt x="117312" y="70425"/>
                    <a:pt x="116991" y="70425"/>
                  </a:cubicBezTo>
                  <a:cubicBezTo>
                    <a:pt x="116681" y="70425"/>
                    <a:pt x="116431" y="70175"/>
                    <a:pt x="116431" y="69866"/>
                  </a:cubicBezTo>
                  <a:cubicBezTo>
                    <a:pt x="116431" y="69544"/>
                    <a:pt x="116681" y="69294"/>
                    <a:pt x="116991" y="69294"/>
                  </a:cubicBezTo>
                  <a:close/>
                  <a:moveTo>
                    <a:pt x="120718" y="69294"/>
                  </a:moveTo>
                  <a:cubicBezTo>
                    <a:pt x="121027" y="69294"/>
                    <a:pt x="121277" y="69544"/>
                    <a:pt x="121277" y="69866"/>
                  </a:cubicBezTo>
                  <a:cubicBezTo>
                    <a:pt x="121277" y="70175"/>
                    <a:pt x="121027" y="70425"/>
                    <a:pt x="120718" y="70425"/>
                  </a:cubicBezTo>
                  <a:cubicBezTo>
                    <a:pt x="120408" y="70425"/>
                    <a:pt x="120146" y="70175"/>
                    <a:pt x="120146" y="69866"/>
                  </a:cubicBezTo>
                  <a:cubicBezTo>
                    <a:pt x="120170" y="69532"/>
                    <a:pt x="120420" y="69294"/>
                    <a:pt x="120718" y="69294"/>
                  </a:cubicBezTo>
                  <a:close/>
                  <a:moveTo>
                    <a:pt x="124456" y="69294"/>
                  </a:moveTo>
                  <a:cubicBezTo>
                    <a:pt x="124754" y="69294"/>
                    <a:pt x="125016" y="69544"/>
                    <a:pt x="125016" y="69866"/>
                  </a:cubicBezTo>
                  <a:cubicBezTo>
                    <a:pt x="125016" y="70163"/>
                    <a:pt x="124766" y="70425"/>
                    <a:pt x="124456" y="70425"/>
                  </a:cubicBezTo>
                  <a:cubicBezTo>
                    <a:pt x="124135" y="70425"/>
                    <a:pt x="123885" y="70175"/>
                    <a:pt x="123885" y="69866"/>
                  </a:cubicBezTo>
                  <a:cubicBezTo>
                    <a:pt x="123885" y="69544"/>
                    <a:pt x="124135" y="69294"/>
                    <a:pt x="124456" y="69294"/>
                  </a:cubicBezTo>
                  <a:close/>
                  <a:moveTo>
                    <a:pt x="128171" y="69294"/>
                  </a:moveTo>
                  <a:cubicBezTo>
                    <a:pt x="128480" y="69294"/>
                    <a:pt x="128742" y="69544"/>
                    <a:pt x="128742" y="69866"/>
                  </a:cubicBezTo>
                  <a:cubicBezTo>
                    <a:pt x="128742" y="70175"/>
                    <a:pt x="128480" y="70425"/>
                    <a:pt x="128171" y="70425"/>
                  </a:cubicBezTo>
                  <a:cubicBezTo>
                    <a:pt x="127861" y="70425"/>
                    <a:pt x="127611" y="70175"/>
                    <a:pt x="127611" y="69866"/>
                  </a:cubicBezTo>
                  <a:cubicBezTo>
                    <a:pt x="127611" y="69532"/>
                    <a:pt x="127861" y="69294"/>
                    <a:pt x="128171" y="69294"/>
                  </a:cubicBezTo>
                  <a:close/>
                  <a:moveTo>
                    <a:pt x="131898" y="69294"/>
                  </a:moveTo>
                  <a:cubicBezTo>
                    <a:pt x="132195" y="69294"/>
                    <a:pt x="132457" y="69544"/>
                    <a:pt x="132457" y="69866"/>
                  </a:cubicBezTo>
                  <a:cubicBezTo>
                    <a:pt x="132457" y="70163"/>
                    <a:pt x="132207" y="70425"/>
                    <a:pt x="131898" y="70425"/>
                  </a:cubicBezTo>
                  <a:cubicBezTo>
                    <a:pt x="131600" y="70425"/>
                    <a:pt x="131326" y="70175"/>
                    <a:pt x="131326" y="69866"/>
                  </a:cubicBezTo>
                  <a:cubicBezTo>
                    <a:pt x="131338" y="69544"/>
                    <a:pt x="131576" y="69294"/>
                    <a:pt x="131898" y="69294"/>
                  </a:cubicBezTo>
                  <a:close/>
                  <a:moveTo>
                    <a:pt x="135624" y="69294"/>
                  </a:moveTo>
                  <a:cubicBezTo>
                    <a:pt x="135946" y="69294"/>
                    <a:pt x="136196" y="69544"/>
                    <a:pt x="136196" y="69866"/>
                  </a:cubicBezTo>
                  <a:cubicBezTo>
                    <a:pt x="136196" y="70175"/>
                    <a:pt x="135934" y="70425"/>
                    <a:pt x="135624" y="70425"/>
                  </a:cubicBezTo>
                  <a:cubicBezTo>
                    <a:pt x="135315" y="70425"/>
                    <a:pt x="135065" y="70175"/>
                    <a:pt x="135065" y="69866"/>
                  </a:cubicBezTo>
                  <a:cubicBezTo>
                    <a:pt x="135065" y="69532"/>
                    <a:pt x="135315" y="69294"/>
                    <a:pt x="135624" y="69294"/>
                  </a:cubicBezTo>
                  <a:close/>
                  <a:moveTo>
                    <a:pt x="139351" y="69294"/>
                  </a:moveTo>
                  <a:cubicBezTo>
                    <a:pt x="139649" y="69294"/>
                    <a:pt x="139910" y="69544"/>
                    <a:pt x="139910" y="69866"/>
                  </a:cubicBezTo>
                  <a:cubicBezTo>
                    <a:pt x="139910" y="70163"/>
                    <a:pt x="139660" y="70425"/>
                    <a:pt x="139351" y="70425"/>
                  </a:cubicBezTo>
                  <a:cubicBezTo>
                    <a:pt x="139053" y="70425"/>
                    <a:pt x="138779" y="70175"/>
                    <a:pt x="138779" y="69866"/>
                  </a:cubicBezTo>
                  <a:cubicBezTo>
                    <a:pt x="138803" y="69544"/>
                    <a:pt x="139041" y="69294"/>
                    <a:pt x="139351" y="69294"/>
                  </a:cubicBezTo>
                  <a:close/>
                  <a:moveTo>
                    <a:pt x="143089" y="69294"/>
                  </a:moveTo>
                  <a:cubicBezTo>
                    <a:pt x="143399" y="69294"/>
                    <a:pt x="143649" y="69544"/>
                    <a:pt x="143649" y="69866"/>
                  </a:cubicBezTo>
                  <a:cubicBezTo>
                    <a:pt x="143649" y="70175"/>
                    <a:pt x="143399" y="70425"/>
                    <a:pt x="143089" y="70425"/>
                  </a:cubicBezTo>
                  <a:cubicBezTo>
                    <a:pt x="142768" y="70425"/>
                    <a:pt x="142518" y="70175"/>
                    <a:pt x="142518" y="69866"/>
                  </a:cubicBezTo>
                  <a:cubicBezTo>
                    <a:pt x="142518" y="69532"/>
                    <a:pt x="142768" y="69294"/>
                    <a:pt x="143089" y="69294"/>
                  </a:cubicBezTo>
                  <a:close/>
                  <a:moveTo>
                    <a:pt x="146804" y="69294"/>
                  </a:moveTo>
                  <a:cubicBezTo>
                    <a:pt x="147102" y="69294"/>
                    <a:pt x="147376" y="69544"/>
                    <a:pt x="147376" y="69866"/>
                  </a:cubicBezTo>
                  <a:cubicBezTo>
                    <a:pt x="147376" y="70163"/>
                    <a:pt x="147114" y="70425"/>
                    <a:pt x="146804" y="70425"/>
                  </a:cubicBezTo>
                  <a:cubicBezTo>
                    <a:pt x="146495" y="70425"/>
                    <a:pt x="146245" y="70175"/>
                    <a:pt x="146245" y="69866"/>
                  </a:cubicBezTo>
                  <a:cubicBezTo>
                    <a:pt x="146257" y="69544"/>
                    <a:pt x="146495" y="69294"/>
                    <a:pt x="146804" y="69294"/>
                  </a:cubicBezTo>
                  <a:close/>
                  <a:moveTo>
                    <a:pt x="150543" y="69294"/>
                  </a:moveTo>
                  <a:cubicBezTo>
                    <a:pt x="150852" y="69294"/>
                    <a:pt x="151102" y="69544"/>
                    <a:pt x="151102" y="69866"/>
                  </a:cubicBezTo>
                  <a:cubicBezTo>
                    <a:pt x="151102" y="70175"/>
                    <a:pt x="150852" y="70425"/>
                    <a:pt x="150543" y="70425"/>
                  </a:cubicBezTo>
                  <a:cubicBezTo>
                    <a:pt x="150233" y="70425"/>
                    <a:pt x="149971" y="70175"/>
                    <a:pt x="149971" y="69866"/>
                  </a:cubicBezTo>
                  <a:cubicBezTo>
                    <a:pt x="149971" y="69532"/>
                    <a:pt x="150233" y="69294"/>
                    <a:pt x="150543" y="69294"/>
                  </a:cubicBezTo>
                  <a:close/>
                  <a:moveTo>
                    <a:pt x="154258" y="69294"/>
                  </a:moveTo>
                  <a:cubicBezTo>
                    <a:pt x="154555" y="69294"/>
                    <a:pt x="154829" y="69544"/>
                    <a:pt x="154829" y="69866"/>
                  </a:cubicBezTo>
                  <a:cubicBezTo>
                    <a:pt x="154829" y="70163"/>
                    <a:pt x="154567" y="70425"/>
                    <a:pt x="154258" y="70425"/>
                  </a:cubicBezTo>
                  <a:cubicBezTo>
                    <a:pt x="153948" y="70425"/>
                    <a:pt x="153698" y="70175"/>
                    <a:pt x="153698" y="69866"/>
                  </a:cubicBezTo>
                  <a:cubicBezTo>
                    <a:pt x="153710" y="69544"/>
                    <a:pt x="153948" y="69294"/>
                    <a:pt x="154258" y="69294"/>
                  </a:cubicBezTo>
                  <a:close/>
                  <a:moveTo>
                    <a:pt x="157996" y="69294"/>
                  </a:moveTo>
                  <a:cubicBezTo>
                    <a:pt x="158306" y="69294"/>
                    <a:pt x="158556" y="69544"/>
                    <a:pt x="158556" y="69866"/>
                  </a:cubicBezTo>
                  <a:cubicBezTo>
                    <a:pt x="158556" y="70175"/>
                    <a:pt x="158306" y="70425"/>
                    <a:pt x="157996" y="70425"/>
                  </a:cubicBezTo>
                  <a:cubicBezTo>
                    <a:pt x="157687" y="70425"/>
                    <a:pt x="157436" y="70175"/>
                    <a:pt x="157436" y="69866"/>
                  </a:cubicBezTo>
                  <a:cubicBezTo>
                    <a:pt x="157436" y="69532"/>
                    <a:pt x="157687" y="69294"/>
                    <a:pt x="157996" y="69294"/>
                  </a:cubicBezTo>
                  <a:close/>
                  <a:moveTo>
                    <a:pt x="3405" y="71152"/>
                  </a:moveTo>
                  <a:cubicBezTo>
                    <a:pt x="3703" y="71152"/>
                    <a:pt x="3977" y="71414"/>
                    <a:pt x="3977" y="71723"/>
                  </a:cubicBezTo>
                  <a:cubicBezTo>
                    <a:pt x="3977" y="72021"/>
                    <a:pt x="3727" y="72283"/>
                    <a:pt x="3405" y="72283"/>
                  </a:cubicBezTo>
                  <a:cubicBezTo>
                    <a:pt x="3096" y="72283"/>
                    <a:pt x="2846" y="72033"/>
                    <a:pt x="2846" y="71723"/>
                  </a:cubicBezTo>
                  <a:cubicBezTo>
                    <a:pt x="2858" y="71414"/>
                    <a:pt x="3096" y="71152"/>
                    <a:pt x="3405" y="71152"/>
                  </a:cubicBezTo>
                  <a:close/>
                  <a:moveTo>
                    <a:pt x="7132" y="71152"/>
                  </a:moveTo>
                  <a:cubicBezTo>
                    <a:pt x="7430" y="71152"/>
                    <a:pt x="7692" y="71414"/>
                    <a:pt x="7692" y="71723"/>
                  </a:cubicBezTo>
                  <a:cubicBezTo>
                    <a:pt x="7692" y="72021"/>
                    <a:pt x="7442" y="72283"/>
                    <a:pt x="7132" y="72283"/>
                  </a:cubicBezTo>
                  <a:cubicBezTo>
                    <a:pt x="6834" y="72283"/>
                    <a:pt x="6560" y="72033"/>
                    <a:pt x="6560" y="71723"/>
                  </a:cubicBezTo>
                  <a:cubicBezTo>
                    <a:pt x="6560" y="71414"/>
                    <a:pt x="6822" y="71152"/>
                    <a:pt x="7132" y="71152"/>
                  </a:cubicBezTo>
                  <a:close/>
                  <a:moveTo>
                    <a:pt x="10871" y="71152"/>
                  </a:moveTo>
                  <a:cubicBezTo>
                    <a:pt x="11168" y="71152"/>
                    <a:pt x="11430" y="71414"/>
                    <a:pt x="11430" y="71723"/>
                  </a:cubicBezTo>
                  <a:cubicBezTo>
                    <a:pt x="11430" y="72021"/>
                    <a:pt x="11180" y="72283"/>
                    <a:pt x="10871" y="72283"/>
                  </a:cubicBezTo>
                  <a:cubicBezTo>
                    <a:pt x="10573" y="72283"/>
                    <a:pt x="10299" y="72033"/>
                    <a:pt x="10299" y="71723"/>
                  </a:cubicBezTo>
                  <a:cubicBezTo>
                    <a:pt x="10299" y="71414"/>
                    <a:pt x="10549" y="71152"/>
                    <a:pt x="10871" y="71152"/>
                  </a:cubicBezTo>
                  <a:close/>
                  <a:moveTo>
                    <a:pt x="14585" y="71152"/>
                  </a:moveTo>
                  <a:cubicBezTo>
                    <a:pt x="14883" y="71152"/>
                    <a:pt x="15157" y="71414"/>
                    <a:pt x="15157" y="71723"/>
                  </a:cubicBezTo>
                  <a:cubicBezTo>
                    <a:pt x="15157" y="72021"/>
                    <a:pt x="14895" y="72283"/>
                    <a:pt x="14585" y="72283"/>
                  </a:cubicBezTo>
                  <a:cubicBezTo>
                    <a:pt x="14288" y="72283"/>
                    <a:pt x="14014" y="72033"/>
                    <a:pt x="14014" y="71723"/>
                  </a:cubicBezTo>
                  <a:cubicBezTo>
                    <a:pt x="14014" y="71414"/>
                    <a:pt x="14276" y="71152"/>
                    <a:pt x="14585" y="71152"/>
                  </a:cubicBezTo>
                  <a:close/>
                  <a:moveTo>
                    <a:pt x="18324" y="71152"/>
                  </a:moveTo>
                  <a:cubicBezTo>
                    <a:pt x="18622" y="71152"/>
                    <a:pt x="18883" y="71414"/>
                    <a:pt x="18883" y="71723"/>
                  </a:cubicBezTo>
                  <a:cubicBezTo>
                    <a:pt x="18883" y="72021"/>
                    <a:pt x="18633" y="72283"/>
                    <a:pt x="18324" y="72283"/>
                  </a:cubicBezTo>
                  <a:cubicBezTo>
                    <a:pt x="18026" y="72283"/>
                    <a:pt x="17752" y="72033"/>
                    <a:pt x="17752" y="71723"/>
                  </a:cubicBezTo>
                  <a:cubicBezTo>
                    <a:pt x="17752" y="71414"/>
                    <a:pt x="18014" y="71152"/>
                    <a:pt x="18324" y="71152"/>
                  </a:cubicBezTo>
                  <a:close/>
                  <a:moveTo>
                    <a:pt x="22039" y="71152"/>
                  </a:moveTo>
                  <a:cubicBezTo>
                    <a:pt x="22336" y="71152"/>
                    <a:pt x="22610" y="71414"/>
                    <a:pt x="22610" y="71723"/>
                  </a:cubicBezTo>
                  <a:cubicBezTo>
                    <a:pt x="22610" y="72021"/>
                    <a:pt x="22360" y="72283"/>
                    <a:pt x="22039" y="72283"/>
                  </a:cubicBezTo>
                  <a:cubicBezTo>
                    <a:pt x="21729" y="72283"/>
                    <a:pt x="21479" y="72033"/>
                    <a:pt x="21479" y="71723"/>
                  </a:cubicBezTo>
                  <a:cubicBezTo>
                    <a:pt x="21479" y="71414"/>
                    <a:pt x="21729" y="71152"/>
                    <a:pt x="22039" y="71152"/>
                  </a:cubicBezTo>
                  <a:close/>
                  <a:moveTo>
                    <a:pt x="25777" y="71152"/>
                  </a:moveTo>
                  <a:cubicBezTo>
                    <a:pt x="26075" y="71152"/>
                    <a:pt x="26349" y="71414"/>
                    <a:pt x="26349" y="71723"/>
                  </a:cubicBezTo>
                  <a:cubicBezTo>
                    <a:pt x="26349" y="72021"/>
                    <a:pt x="26087" y="72283"/>
                    <a:pt x="25777" y="72283"/>
                  </a:cubicBezTo>
                  <a:cubicBezTo>
                    <a:pt x="25468" y="72283"/>
                    <a:pt x="25206" y="72033"/>
                    <a:pt x="25206" y="71723"/>
                  </a:cubicBezTo>
                  <a:cubicBezTo>
                    <a:pt x="25206" y="71414"/>
                    <a:pt x="25468" y="71152"/>
                    <a:pt x="25777" y="71152"/>
                  </a:cubicBezTo>
                  <a:close/>
                  <a:moveTo>
                    <a:pt x="29504" y="71152"/>
                  </a:moveTo>
                  <a:cubicBezTo>
                    <a:pt x="29801" y="71152"/>
                    <a:pt x="30063" y="71414"/>
                    <a:pt x="30063" y="71723"/>
                  </a:cubicBezTo>
                  <a:cubicBezTo>
                    <a:pt x="30063" y="72021"/>
                    <a:pt x="29813" y="72283"/>
                    <a:pt x="29504" y="72283"/>
                  </a:cubicBezTo>
                  <a:cubicBezTo>
                    <a:pt x="29182" y="72283"/>
                    <a:pt x="28932" y="72033"/>
                    <a:pt x="28932" y="71723"/>
                  </a:cubicBezTo>
                  <a:cubicBezTo>
                    <a:pt x="28932" y="71414"/>
                    <a:pt x="29182" y="71152"/>
                    <a:pt x="29504" y="71152"/>
                  </a:cubicBezTo>
                  <a:close/>
                  <a:moveTo>
                    <a:pt x="33230" y="71152"/>
                  </a:moveTo>
                  <a:cubicBezTo>
                    <a:pt x="33528" y="71152"/>
                    <a:pt x="33802" y="71414"/>
                    <a:pt x="33802" y="71723"/>
                  </a:cubicBezTo>
                  <a:cubicBezTo>
                    <a:pt x="33802" y="72021"/>
                    <a:pt x="33552" y="72283"/>
                    <a:pt x="33230" y="72283"/>
                  </a:cubicBezTo>
                  <a:cubicBezTo>
                    <a:pt x="32921" y="72283"/>
                    <a:pt x="32671" y="72033"/>
                    <a:pt x="32671" y="71723"/>
                  </a:cubicBezTo>
                  <a:cubicBezTo>
                    <a:pt x="32671" y="71414"/>
                    <a:pt x="32921" y="71152"/>
                    <a:pt x="33230" y="71152"/>
                  </a:cubicBezTo>
                  <a:close/>
                  <a:moveTo>
                    <a:pt x="36957" y="71152"/>
                  </a:moveTo>
                  <a:cubicBezTo>
                    <a:pt x="37255" y="71152"/>
                    <a:pt x="37517" y="71414"/>
                    <a:pt x="37517" y="71723"/>
                  </a:cubicBezTo>
                  <a:cubicBezTo>
                    <a:pt x="37517" y="72021"/>
                    <a:pt x="37267" y="72283"/>
                    <a:pt x="36957" y="72283"/>
                  </a:cubicBezTo>
                  <a:cubicBezTo>
                    <a:pt x="36648" y="72283"/>
                    <a:pt x="36386" y="72033"/>
                    <a:pt x="36386" y="71723"/>
                  </a:cubicBezTo>
                  <a:cubicBezTo>
                    <a:pt x="36409" y="71414"/>
                    <a:pt x="36648" y="71152"/>
                    <a:pt x="36957" y="71152"/>
                  </a:cubicBezTo>
                  <a:close/>
                  <a:moveTo>
                    <a:pt x="40672" y="71152"/>
                  </a:moveTo>
                  <a:cubicBezTo>
                    <a:pt x="40970" y="71152"/>
                    <a:pt x="41243" y="71414"/>
                    <a:pt x="41243" y="71723"/>
                  </a:cubicBezTo>
                  <a:cubicBezTo>
                    <a:pt x="41243" y="72021"/>
                    <a:pt x="40993" y="72283"/>
                    <a:pt x="40672" y="72283"/>
                  </a:cubicBezTo>
                  <a:cubicBezTo>
                    <a:pt x="40374" y="72283"/>
                    <a:pt x="40112" y="72033"/>
                    <a:pt x="40112" y="71723"/>
                  </a:cubicBezTo>
                  <a:cubicBezTo>
                    <a:pt x="40112" y="71414"/>
                    <a:pt x="40362" y="71152"/>
                    <a:pt x="40672" y="71152"/>
                  </a:cubicBezTo>
                  <a:close/>
                  <a:moveTo>
                    <a:pt x="44410" y="71152"/>
                  </a:moveTo>
                  <a:cubicBezTo>
                    <a:pt x="44708" y="71152"/>
                    <a:pt x="44982" y="71414"/>
                    <a:pt x="44982" y="71723"/>
                  </a:cubicBezTo>
                  <a:cubicBezTo>
                    <a:pt x="44982" y="72021"/>
                    <a:pt x="44720" y="72283"/>
                    <a:pt x="44410" y="72283"/>
                  </a:cubicBezTo>
                  <a:cubicBezTo>
                    <a:pt x="44113" y="72283"/>
                    <a:pt x="43851" y="72033"/>
                    <a:pt x="43851" y="71723"/>
                  </a:cubicBezTo>
                  <a:cubicBezTo>
                    <a:pt x="43851" y="71414"/>
                    <a:pt x="44101" y="71152"/>
                    <a:pt x="44410" y="71152"/>
                  </a:cubicBezTo>
                  <a:close/>
                  <a:moveTo>
                    <a:pt x="48137" y="71152"/>
                  </a:moveTo>
                  <a:cubicBezTo>
                    <a:pt x="48435" y="71152"/>
                    <a:pt x="48697" y="71414"/>
                    <a:pt x="48697" y="71723"/>
                  </a:cubicBezTo>
                  <a:cubicBezTo>
                    <a:pt x="48697" y="72021"/>
                    <a:pt x="48447" y="72283"/>
                    <a:pt x="48137" y="72283"/>
                  </a:cubicBezTo>
                  <a:cubicBezTo>
                    <a:pt x="47839" y="72283"/>
                    <a:pt x="47566" y="72033"/>
                    <a:pt x="47566" y="71723"/>
                  </a:cubicBezTo>
                  <a:cubicBezTo>
                    <a:pt x="47566" y="71414"/>
                    <a:pt x="47839" y="71152"/>
                    <a:pt x="48137" y="71152"/>
                  </a:cubicBezTo>
                  <a:close/>
                  <a:moveTo>
                    <a:pt x="51864" y="71152"/>
                  </a:moveTo>
                  <a:cubicBezTo>
                    <a:pt x="52161" y="71152"/>
                    <a:pt x="52435" y="71414"/>
                    <a:pt x="52435" y="71723"/>
                  </a:cubicBezTo>
                  <a:cubicBezTo>
                    <a:pt x="52435" y="72021"/>
                    <a:pt x="52185" y="72283"/>
                    <a:pt x="51864" y="72283"/>
                  </a:cubicBezTo>
                  <a:cubicBezTo>
                    <a:pt x="51566" y="72283"/>
                    <a:pt x="51304" y="72033"/>
                    <a:pt x="51304" y="71723"/>
                  </a:cubicBezTo>
                  <a:cubicBezTo>
                    <a:pt x="51304" y="71414"/>
                    <a:pt x="51554" y="71152"/>
                    <a:pt x="51864" y="71152"/>
                  </a:cubicBezTo>
                  <a:close/>
                  <a:moveTo>
                    <a:pt x="55602" y="71152"/>
                  </a:moveTo>
                  <a:cubicBezTo>
                    <a:pt x="55900" y="71152"/>
                    <a:pt x="56174" y="71414"/>
                    <a:pt x="56174" y="71723"/>
                  </a:cubicBezTo>
                  <a:cubicBezTo>
                    <a:pt x="56174" y="72021"/>
                    <a:pt x="55912" y="72283"/>
                    <a:pt x="55602" y="72283"/>
                  </a:cubicBezTo>
                  <a:cubicBezTo>
                    <a:pt x="55293" y="72283"/>
                    <a:pt x="55043" y="72033"/>
                    <a:pt x="55043" y="71723"/>
                  </a:cubicBezTo>
                  <a:cubicBezTo>
                    <a:pt x="55043" y="71414"/>
                    <a:pt x="55293" y="71152"/>
                    <a:pt x="55602" y="71152"/>
                  </a:cubicBezTo>
                  <a:close/>
                  <a:moveTo>
                    <a:pt x="59329" y="71152"/>
                  </a:moveTo>
                  <a:cubicBezTo>
                    <a:pt x="59627" y="71152"/>
                    <a:pt x="59889" y="71414"/>
                    <a:pt x="59889" y="71723"/>
                  </a:cubicBezTo>
                  <a:cubicBezTo>
                    <a:pt x="59889" y="72021"/>
                    <a:pt x="59639" y="72283"/>
                    <a:pt x="59329" y="72283"/>
                  </a:cubicBezTo>
                  <a:cubicBezTo>
                    <a:pt x="59008" y="72283"/>
                    <a:pt x="58757" y="72033"/>
                    <a:pt x="58757" y="71723"/>
                  </a:cubicBezTo>
                  <a:cubicBezTo>
                    <a:pt x="58757" y="71414"/>
                    <a:pt x="59008" y="71152"/>
                    <a:pt x="59329" y="71152"/>
                  </a:cubicBezTo>
                  <a:close/>
                  <a:moveTo>
                    <a:pt x="63056" y="71152"/>
                  </a:moveTo>
                  <a:cubicBezTo>
                    <a:pt x="63353" y="71152"/>
                    <a:pt x="63627" y="71414"/>
                    <a:pt x="63627" y="71723"/>
                  </a:cubicBezTo>
                  <a:cubicBezTo>
                    <a:pt x="63627" y="72021"/>
                    <a:pt x="63377" y="72283"/>
                    <a:pt x="63056" y="72283"/>
                  </a:cubicBezTo>
                  <a:cubicBezTo>
                    <a:pt x="62746" y="72283"/>
                    <a:pt x="62496" y="72033"/>
                    <a:pt x="62496" y="71723"/>
                  </a:cubicBezTo>
                  <a:cubicBezTo>
                    <a:pt x="62496" y="71414"/>
                    <a:pt x="62746" y="71152"/>
                    <a:pt x="63056" y="71152"/>
                  </a:cubicBezTo>
                  <a:close/>
                  <a:moveTo>
                    <a:pt x="66782" y="71152"/>
                  </a:moveTo>
                  <a:cubicBezTo>
                    <a:pt x="67080" y="71152"/>
                    <a:pt x="67342" y="71414"/>
                    <a:pt x="67342" y="71723"/>
                  </a:cubicBezTo>
                  <a:cubicBezTo>
                    <a:pt x="67342" y="72021"/>
                    <a:pt x="67092" y="72283"/>
                    <a:pt x="66782" y="72283"/>
                  </a:cubicBezTo>
                  <a:cubicBezTo>
                    <a:pt x="66473" y="72283"/>
                    <a:pt x="66211" y="72033"/>
                    <a:pt x="66211" y="71723"/>
                  </a:cubicBezTo>
                  <a:cubicBezTo>
                    <a:pt x="66211" y="71414"/>
                    <a:pt x="66473" y="71152"/>
                    <a:pt x="66782" y="71152"/>
                  </a:cubicBezTo>
                  <a:close/>
                  <a:moveTo>
                    <a:pt x="70509" y="71152"/>
                  </a:moveTo>
                  <a:cubicBezTo>
                    <a:pt x="70807" y="71152"/>
                    <a:pt x="71080" y="71414"/>
                    <a:pt x="71080" y="71723"/>
                  </a:cubicBezTo>
                  <a:cubicBezTo>
                    <a:pt x="71080" y="72021"/>
                    <a:pt x="70830" y="72283"/>
                    <a:pt x="70509" y="72283"/>
                  </a:cubicBezTo>
                  <a:cubicBezTo>
                    <a:pt x="70199" y="72283"/>
                    <a:pt x="69949" y="72033"/>
                    <a:pt x="69949" y="71723"/>
                  </a:cubicBezTo>
                  <a:cubicBezTo>
                    <a:pt x="69949" y="71414"/>
                    <a:pt x="70199" y="71152"/>
                    <a:pt x="70509" y="71152"/>
                  </a:cubicBezTo>
                  <a:close/>
                  <a:moveTo>
                    <a:pt x="74236" y="71152"/>
                  </a:moveTo>
                  <a:cubicBezTo>
                    <a:pt x="74533" y="71152"/>
                    <a:pt x="74795" y="71414"/>
                    <a:pt x="74795" y="71723"/>
                  </a:cubicBezTo>
                  <a:cubicBezTo>
                    <a:pt x="74795" y="72021"/>
                    <a:pt x="74545" y="72283"/>
                    <a:pt x="74236" y="72283"/>
                  </a:cubicBezTo>
                  <a:cubicBezTo>
                    <a:pt x="73938" y="72283"/>
                    <a:pt x="73676" y="72033"/>
                    <a:pt x="73676" y="71723"/>
                  </a:cubicBezTo>
                  <a:cubicBezTo>
                    <a:pt x="73676" y="71414"/>
                    <a:pt x="73926" y="71152"/>
                    <a:pt x="74236" y="71152"/>
                  </a:cubicBezTo>
                  <a:close/>
                  <a:moveTo>
                    <a:pt x="77855" y="71152"/>
                  </a:moveTo>
                  <a:cubicBezTo>
                    <a:pt x="78153" y="71152"/>
                    <a:pt x="78415" y="71414"/>
                    <a:pt x="78415" y="71723"/>
                  </a:cubicBezTo>
                  <a:cubicBezTo>
                    <a:pt x="78415" y="72021"/>
                    <a:pt x="78165" y="72283"/>
                    <a:pt x="77855" y="72283"/>
                  </a:cubicBezTo>
                  <a:cubicBezTo>
                    <a:pt x="77546" y="72283"/>
                    <a:pt x="77284" y="72033"/>
                    <a:pt x="77284" y="71723"/>
                  </a:cubicBezTo>
                  <a:cubicBezTo>
                    <a:pt x="77284" y="71414"/>
                    <a:pt x="77546" y="71152"/>
                    <a:pt x="77855" y="71152"/>
                  </a:cubicBezTo>
                  <a:close/>
                  <a:moveTo>
                    <a:pt x="81570" y="71152"/>
                  </a:moveTo>
                  <a:cubicBezTo>
                    <a:pt x="81868" y="71152"/>
                    <a:pt x="82141" y="71414"/>
                    <a:pt x="82141" y="71723"/>
                  </a:cubicBezTo>
                  <a:cubicBezTo>
                    <a:pt x="82141" y="72021"/>
                    <a:pt x="81879" y="72283"/>
                    <a:pt x="81570" y="72283"/>
                  </a:cubicBezTo>
                  <a:cubicBezTo>
                    <a:pt x="81260" y="72283"/>
                    <a:pt x="81010" y="72033"/>
                    <a:pt x="81010" y="71723"/>
                  </a:cubicBezTo>
                  <a:cubicBezTo>
                    <a:pt x="81010" y="71414"/>
                    <a:pt x="81260" y="71152"/>
                    <a:pt x="81570" y="71152"/>
                  </a:cubicBezTo>
                  <a:close/>
                  <a:moveTo>
                    <a:pt x="85308" y="71152"/>
                  </a:moveTo>
                  <a:cubicBezTo>
                    <a:pt x="85606" y="71152"/>
                    <a:pt x="85880" y="71414"/>
                    <a:pt x="85880" y="71723"/>
                  </a:cubicBezTo>
                  <a:cubicBezTo>
                    <a:pt x="85880" y="72021"/>
                    <a:pt x="85618" y="72283"/>
                    <a:pt x="85308" y="72283"/>
                  </a:cubicBezTo>
                  <a:cubicBezTo>
                    <a:pt x="84999" y="72283"/>
                    <a:pt x="84749" y="72033"/>
                    <a:pt x="84749" y="71723"/>
                  </a:cubicBezTo>
                  <a:cubicBezTo>
                    <a:pt x="84749" y="71414"/>
                    <a:pt x="84999" y="71152"/>
                    <a:pt x="85308" y="71152"/>
                  </a:cubicBezTo>
                  <a:close/>
                  <a:moveTo>
                    <a:pt x="89035" y="71152"/>
                  </a:moveTo>
                  <a:cubicBezTo>
                    <a:pt x="89333" y="71152"/>
                    <a:pt x="89595" y="71414"/>
                    <a:pt x="89595" y="71723"/>
                  </a:cubicBezTo>
                  <a:cubicBezTo>
                    <a:pt x="89595" y="72021"/>
                    <a:pt x="89345" y="72283"/>
                    <a:pt x="89035" y="72283"/>
                  </a:cubicBezTo>
                  <a:cubicBezTo>
                    <a:pt x="88714" y="72283"/>
                    <a:pt x="88464" y="72033"/>
                    <a:pt x="88464" y="71723"/>
                  </a:cubicBezTo>
                  <a:cubicBezTo>
                    <a:pt x="88464" y="71414"/>
                    <a:pt x="88714" y="71152"/>
                    <a:pt x="89035" y="71152"/>
                  </a:cubicBezTo>
                  <a:close/>
                  <a:moveTo>
                    <a:pt x="92762" y="71152"/>
                  </a:moveTo>
                  <a:cubicBezTo>
                    <a:pt x="93059" y="71152"/>
                    <a:pt x="93333" y="71414"/>
                    <a:pt x="93333" y="71723"/>
                  </a:cubicBezTo>
                  <a:cubicBezTo>
                    <a:pt x="93333" y="72021"/>
                    <a:pt x="93071" y="72283"/>
                    <a:pt x="92762" y="72283"/>
                  </a:cubicBezTo>
                  <a:cubicBezTo>
                    <a:pt x="92452" y="72283"/>
                    <a:pt x="92202" y="72033"/>
                    <a:pt x="92202" y="71723"/>
                  </a:cubicBezTo>
                  <a:cubicBezTo>
                    <a:pt x="92202" y="71414"/>
                    <a:pt x="92452" y="71152"/>
                    <a:pt x="92762" y="71152"/>
                  </a:cubicBezTo>
                  <a:close/>
                  <a:moveTo>
                    <a:pt x="96488" y="71152"/>
                  </a:moveTo>
                  <a:cubicBezTo>
                    <a:pt x="96786" y="71152"/>
                    <a:pt x="97048" y="71414"/>
                    <a:pt x="97048" y="71723"/>
                  </a:cubicBezTo>
                  <a:cubicBezTo>
                    <a:pt x="97048" y="72021"/>
                    <a:pt x="96798" y="72283"/>
                    <a:pt x="96488" y="72283"/>
                  </a:cubicBezTo>
                  <a:cubicBezTo>
                    <a:pt x="96191" y="72283"/>
                    <a:pt x="95917" y="72033"/>
                    <a:pt x="95917" y="71723"/>
                  </a:cubicBezTo>
                  <a:cubicBezTo>
                    <a:pt x="95917" y="71414"/>
                    <a:pt x="96179" y="71152"/>
                    <a:pt x="96488" y="71152"/>
                  </a:cubicBezTo>
                  <a:close/>
                  <a:moveTo>
                    <a:pt x="100203" y="71152"/>
                  </a:moveTo>
                  <a:cubicBezTo>
                    <a:pt x="100501" y="71152"/>
                    <a:pt x="100775" y="71414"/>
                    <a:pt x="100775" y="71723"/>
                  </a:cubicBezTo>
                  <a:cubicBezTo>
                    <a:pt x="100775" y="72021"/>
                    <a:pt x="100513" y="72283"/>
                    <a:pt x="100203" y="72283"/>
                  </a:cubicBezTo>
                  <a:cubicBezTo>
                    <a:pt x="99905" y="72283"/>
                    <a:pt x="99644" y="72033"/>
                    <a:pt x="99644" y="71723"/>
                  </a:cubicBezTo>
                  <a:cubicBezTo>
                    <a:pt x="99644" y="71414"/>
                    <a:pt x="99894" y="71152"/>
                    <a:pt x="100203" y="71152"/>
                  </a:cubicBezTo>
                  <a:close/>
                  <a:moveTo>
                    <a:pt x="103942" y="71152"/>
                  </a:moveTo>
                  <a:cubicBezTo>
                    <a:pt x="104239" y="71152"/>
                    <a:pt x="104513" y="71414"/>
                    <a:pt x="104513" y="71723"/>
                  </a:cubicBezTo>
                  <a:cubicBezTo>
                    <a:pt x="104513" y="72021"/>
                    <a:pt x="104251" y="72283"/>
                    <a:pt x="103942" y="72283"/>
                  </a:cubicBezTo>
                  <a:cubicBezTo>
                    <a:pt x="103644" y="72283"/>
                    <a:pt x="103382" y="72033"/>
                    <a:pt x="103382" y="71723"/>
                  </a:cubicBezTo>
                  <a:cubicBezTo>
                    <a:pt x="103382" y="71414"/>
                    <a:pt x="103632" y="71152"/>
                    <a:pt x="103942" y="71152"/>
                  </a:cubicBezTo>
                  <a:close/>
                  <a:moveTo>
                    <a:pt x="107668" y="71152"/>
                  </a:moveTo>
                  <a:cubicBezTo>
                    <a:pt x="107966" y="71152"/>
                    <a:pt x="108228" y="71414"/>
                    <a:pt x="108228" y="71723"/>
                  </a:cubicBezTo>
                  <a:cubicBezTo>
                    <a:pt x="108228" y="72021"/>
                    <a:pt x="107978" y="72283"/>
                    <a:pt x="107668" y="72283"/>
                  </a:cubicBezTo>
                  <a:cubicBezTo>
                    <a:pt x="107371" y="72283"/>
                    <a:pt x="107097" y="72033"/>
                    <a:pt x="107097" y="71723"/>
                  </a:cubicBezTo>
                  <a:cubicBezTo>
                    <a:pt x="107097" y="71414"/>
                    <a:pt x="107347" y="71152"/>
                    <a:pt x="107668" y="71152"/>
                  </a:cubicBezTo>
                  <a:close/>
                  <a:moveTo>
                    <a:pt x="111395" y="71152"/>
                  </a:moveTo>
                  <a:cubicBezTo>
                    <a:pt x="111693" y="71152"/>
                    <a:pt x="111967" y="71414"/>
                    <a:pt x="111967" y="71723"/>
                  </a:cubicBezTo>
                  <a:cubicBezTo>
                    <a:pt x="111967" y="72021"/>
                    <a:pt x="111705" y="72283"/>
                    <a:pt x="111395" y="72283"/>
                  </a:cubicBezTo>
                  <a:cubicBezTo>
                    <a:pt x="111085" y="72283"/>
                    <a:pt x="110835" y="72033"/>
                    <a:pt x="110835" y="71723"/>
                  </a:cubicBezTo>
                  <a:cubicBezTo>
                    <a:pt x="110835" y="71414"/>
                    <a:pt x="111085" y="71152"/>
                    <a:pt x="111395" y="71152"/>
                  </a:cubicBezTo>
                  <a:close/>
                  <a:moveTo>
                    <a:pt x="115122" y="71152"/>
                  </a:moveTo>
                  <a:cubicBezTo>
                    <a:pt x="115419" y="71152"/>
                    <a:pt x="115681" y="71414"/>
                    <a:pt x="115681" y="71723"/>
                  </a:cubicBezTo>
                  <a:cubicBezTo>
                    <a:pt x="115681" y="72021"/>
                    <a:pt x="115431" y="72283"/>
                    <a:pt x="115122" y="72283"/>
                  </a:cubicBezTo>
                  <a:cubicBezTo>
                    <a:pt x="114812" y="72283"/>
                    <a:pt x="114550" y="72033"/>
                    <a:pt x="114550" y="71723"/>
                  </a:cubicBezTo>
                  <a:cubicBezTo>
                    <a:pt x="114550" y="71414"/>
                    <a:pt x="114812" y="71152"/>
                    <a:pt x="115122" y="71152"/>
                  </a:cubicBezTo>
                  <a:close/>
                  <a:moveTo>
                    <a:pt x="118860" y="71152"/>
                  </a:moveTo>
                  <a:cubicBezTo>
                    <a:pt x="119158" y="71152"/>
                    <a:pt x="119420" y="71414"/>
                    <a:pt x="119420" y="71723"/>
                  </a:cubicBezTo>
                  <a:cubicBezTo>
                    <a:pt x="119420" y="72021"/>
                    <a:pt x="119170" y="72283"/>
                    <a:pt x="118860" y="72283"/>
                  </a:cubicBezTo>
                  <a:cubicBezTo>
                    <a:pt x="118539" y="72283"/>
                    <a:pt x="118289" y="72033"/>
                    <a:pt x="118289" y="71723"/>
                  </a:cubicBezTo>
                  <a:cubicBezTo>
                    <a:pt x="118289" y="71414"/>
                    <a:pt x="118539" y="71152"/>
                    <a:pt x="118860" y="71152"/>
                  </a:cubicBezTo>
                  <a:close/>
                  <a:moveTo>
                    <a:pt x="122575" y="71152"/>
                  </a:moveTo>
                  <a:cubicBezTo>
                    <a:pt x="122873" y="71152"/>
                    <a:pt x="123146" y="71414"/>
                    <a:pt x="123146" y="71723"/>
                  </a:cubicBezTo>
                  <a:cubicBezTo>
                    <a:pt x="123146" y="72021"/>
                    <a:pt x="122885" y="72283"/>
                    <a:pt x="122575" y="72283"/>
                  </a:cubicBezTo>
                  <a:cubicBezTo>
                    <a:pt x="122265" y="72283"/>
                    <a:pt x="122015" y="72033"/>
                    <a:pt x="122015" y="71723"/>
                  </a:cubicBezTo>
                  <a:cubicBezTo>
                    <a:pt x="122027" y="71414"/>
                    <a:pt x="122277" y="71152"/>
                    <a:pt x="122575" y="71152"/>
                  </a:cubicBezTo>
                  <a:close/>
                  <a:moveTo>
                    <a:pt x="126314" y="71152"/>
                  </a:moveTo>
                  <a:cubicBezTo>
                    <a:pt x="126611" y="71152"/>
                    <a:pt x="126873" y="71414"/>
                    <a:pt x="126873" y="71723"/>
                  </a:cubicBezTo>
                  <a:cubicBezTo>
                    <a:pt x="126873" y="72021"/>
                    <a:pt x="126623" y="72283"/>
                    <a:pt x="126314" y="72283"/>
                  </a:cubicBezTo>
                  <a:cubicBezTo>
                    <a:pt x="126004" y="72283"/>
                    <a:pt x="125742" y="72033"/>
                    <a:pt x="125742" y="71723"/>
                  </a:cubicBezTo>
                  <a:cubicBezTo>
                    <a:pt x="125742" y="71414"/>
                    <a:pt x="126004" y="71152"/>
                    <a:pt x="126314" y="71152"/>
                  </a:cubicBezTo>
                  <a:close/>
                  <a:moveTo>
                    <a:pt x="130028" y="71152"/>
                  </a:moveTo>
                  <a:cubicBezTo>
                    <a:pt x="130326" y="71152"/>
                    <a:pt x="130600" y="71414"/>
                    <a:pt x="130600" y="71723"/>
                  </a:cubicBezTo>
                  <a:cubicBezTo>
                    <a:pt x="130600" y="72021"/>
                    <a:pt x="130350" y="72283"/>
                    <a:pt x="130028" y="72283"/>
                  </a:cubicBezTo>
                  <a:cubicBezTo>
                    <a:pt x="129731" y="72283"/>
                    <a:pt x="129469" y="72033"/>
                    <a:pt x="129469" y="71723"/>
                  </a:cubicBezTo>
                  <a:cubicBezTo>
                    <a:pt x="129469" y="71414"/>
                    <a:pt x="129719" y="71152"/>
                    <a:pt x="130028" y="71152"/>
                  </a:cubicBezTo>
                  <a:close/>
                  <a:moveTo>
                    <a:pt x="133767" y="71152"/>
                  </a:moveTo>
                  <a:cubicBezTo>
                    <a:pt x="134065" y="71152"/>
                    <a:pt x="134326" y="71414"/>
                    <a:pt x="134326" y="71723"/>
                  </a:cubicBezTo>
                  <a:cubicBezTo>
                    <a:pt x="134326" y="72021"/>
                    <a:pt x="134076" y="72283"/>
                    <a:pt x="133767" y="72283"/>
                  </a:cubicBezTo>
                  <a:cubicBezTo>
                    <a:pt x="133469" y="72283"/>
                    <a:pt x="133207" y="72033"/>
                    <a:pt x="133207" y="71723"/>
                  </a:cubicBezTo>
                  <a:cubicBezTo>
                    <a:pt x="133207" y="71414"/>
                    <a:pt x="133457" y="71152"/>
                    <a:pt x="133767" y="71152"/>
                  </a:cubicBezTo>
                  <a:close/>
                  <a:moveTo>
                    <a:pt x="137494" y="71152"/>
                  </a:moveTo>
                  <a:cubicBezTo>
                    <a:pt x="137791" y="71152"/>
                    <a:pt x="138053" y="71414"/>
                    <a:pt x="138053" y="71723"/>
                  </a:cubicBezTo>
                  <a:cubicBezTo>
                    <a:pt x="138053" y="72021"/>
                    <a:pt x="137803" y="72283"/>
                    <a:pt x="137494" y="72283"/>
                  </a:cubicBezTo>
                  <a:cubicBezTo>
                    <a:pt x="137196" y="72283"/>
                    <a:pt x="136922" y="72033"/>
                    <a:pt x="136922" y="71723"/>
                  </a:cubicBezTo>
                  <a:cubicBezTo>
                    <a:pt x="136934" y="71414"/>
                    <a:pt x="137172" y="71152"/>
                    <a:pt x="137494" y="71152"/>
                  </a:cubicBezTo>
                  <a:close/>
                  <a:moveTo>
                    <a:pt x="141220" y="71152"/>
                  </a:moveTo>
                  <a:cubicBezTo>
                    <a:pt x="141518" y="71152"/>
                    <a:pt x="141792" y="71414"/>
                    <a:pt x="141792" y="71723"/>
                  </a:cubicBezTo>
                  <a:cubicBezTo>
                    <a:pt x="141792" y="72021"/>
                    <a:pt x="141530" y="72283"/>
                    <a:pt x="141220" y="72283"/>
                  </a:cubicBezTo>
                  <a:cubicBezTo>
                    <a:pt x="140911" y="72283"/>
                    <a:pt x="140661" y="72033"/>
                    <a:pt x="140661" y="71723"/>
                  </a:cubicBezTo>
                  <a:cubicBezTo>
                    <a:pt x="140661" y="71414"/>
                    <a:pt x="140911" y="71152"/>
                    <a:pt x="141220" y="71152"/>
                  </a:cubicBezTo>
                  <a:close/>
                  <a:moveTo>
                    <a:pt x="144947" y="71152"/>
                  </a:moveTo>
                  <a:cubicBezTo>
                    <a:pt x="145244" y="71152"/>
                    <a:pt x="145506" y="71414"/>
                    <a:pt x="145506" y="71723"/>
                  </a:cubicBezTo>
                  <a:cubicBezTo>
                    <a:pt x="145506" y="72021"/>
                    <a:pt x="145256" y="72283"/>
                    <a:pt x="144947" y="72283"/>
                  </a:cubicBezTo>
                  <a:cubicBezTo>
                    <a:pt x="144637" y="72283"/>
                    <a:pt x="144375" y="72033"/>
                    <a:pt x="144375" y="71723"/>
                  </a:cubicBezTo>
                  <a:cubicBezTo>
                    <a:pt x="144375" y="71414"/>
                    <a:pt x="144637" y="71152"/>
                    <a:pt x="144947" y="71152"/>
                  </a:cubicBezTo>
                  <a:close/>
                  <a:moveTo>
                    <a:pt x="148685" y="71152"/>
                  </a:moveTo>
                  <a:cubicBezTo>
                    <a:pt x="148983" y="71152"/>
                    <a:pt x="149245" y="71414"/>
                    <a:pt x="149245" y="71723"/>
                  </a:cubicBezTo>
                  <a:cubicBezTo>
                    <a:pt x="149245" y="72021"/>
                    <a:pt x="148995" y="72283"/>
                    <a:pt x="148685" y="72283"/>
                  </a:cubicBezTo>
                  <a:cubicBezTo>
                    <a:pt x="148364" y="72283"/>
                    <a:pt x="148114" y="72033"/>
                    <a:pt x="148114" y="71723"/>
                  </a:cubicBezTo>
                  <a:cubicBezTo>
                    <a:pt x="148114" y="71414"/>
                    <a:pt x="148364" y="71152"/>
                    <a:pt x="148685" y="71152"/>
                  </a:cubicBezTo>
                  <a:close/>
                  <a:moveTo>
                    <a:pt x="152400" y="71152"/>
                  </a:moveTo>
                  <a:cubicBezTo>
                    <a:pt x="152698" y="71152"/>
                    <a:pt x="152972" y="71414"/>
                    <a:pt x="152972" y="71723"/>
                  </a:cubicBezTo>
                  <a:cubicBezTo>
                    <a:pt x="152972" y="72021"/>
                    <a:pt x="152710" y="72283"/>
                    <a:pt x="152400" y="72283"/>
                  </a:cubicBezTo>
                  <a:cubicBezTo>
                    <a:pt x="152091" y="72283"/>
                    <a:pt x="151841" y="72033"/>
                    <a:pt x="151841" y="71723"/>
                  </a:cubicBezTo>
                  <a:cubicBezTo>
                    <a:pt x="151841" y="71414"/>
                    <a:pt x="152091" y="71152"/>
                    <a:pt x="152400" y="71152"/>
                  </a:cubicBezTo>
                  <a:close/>
                  <a:moveTo>
                    <a:pt x="156139" y="71152"/>
                  </a:moveTo>
                  <a:cubicBezTo>
                    <a:pt x="156436" y="71152"/>
                    <a:pt x="156698" y="71414"/>
                    <a:pt x="156698" y="71723"/>
                  </a:cubicBezTo>
                  <a:cubicBezTo>
                    <a:pt x="156698" y="72021"/>
                    <a:pt x="156448" y="72283"/>
                    <a:pt x="156139" y="72283"/>
                  </a:cubicBezTo>
                  <a:cubicBezTo>
                    <a:pt x="155829" y="72283"/>
                    <a:pt x="155567" y="72033"/>
                    <a:pt x="155567" y="71723"/>
                  </a:cubicBezTo>
                  <a:cubicBezTo>
                    <a:pt x="155567" y="71414"/>
                    <a:pt x="155829" y="71152"/>
                    <a:pt x="156139" y="71152"/>
                  </a:cubicBezTo>
                  <a:close/>
                  <a:moveTo>
                    <a:pt x="159853" y="71152"/>
                  </a:moveTo>
                  <a:cubicBezTo>
                    <a:pt x="160151" y="71152"/>
                    <a:pt x="160425" y="71414"/>
                    <a:pt x="160425" y="71723"/>
                  </a:cubicBezTo>
                  <a:cubicBezTo>
                    <a:pt x="160425" y="72021"/>
                    <a:pt x="160163" y="72283"/>
                    <a:pt x="159853" y="72283"/>
                  </a:cubicBezTo>
                  <a:cubicBezTo>
                    <a:pt x="159544" y="72283"/>
                    <a:pt x="159294" y="72033"/>
                    <a:pt x="159294" y="71723"/>
                  </a:cubicBezTo>
                  <a:cubicBezTo>
                    <a:pt x="159306" y="71414"/>
                    <a:pt x="159544" y="71152"/>
                    <a:pt x="159853" y="71152"/>
                  </a:cubicBezTo>
                  <a:close/>
                  <a:moveTo>
                    <a:pt x="0" y="0"/>
                  </a:moveTo>
                  <a:lnTo>
                    <a:pt x="0" y="631"/>
                  </a:lnTo>
                  <a:cubicBezTo>
                    <a:pt x="155" y="726"/>
                    <a:pt x="238" y="893"/>
                    <a:pt x="238" y="1084"/>
                  </a:cubicBezTo>
                  <a:cubicBezTo>
                    <a:pt x="238" y="1274"/>
                    <a:pt x="155" y="1441"/>
                    <a:pt x="0" y="1548"/>
                  </a:cubicBezTo>
                  <a:lnTo>
                    <a:pt x="0" y="4346"/>
                  </a:lnTo>
                  <a:cubicBezTo>
                    <a:pt x="155" y="4453"/>
                    <a:pt x="238" y="4608"/>
                    <a:pt x="238" y="4810"/>
                  </a:cubicBezTo>
                  <a:cubicBezTo>
                    <a:pt x="238" y="5001"/>
                    <a:pt x="155" y="5167"/>
                    <a:pt x="0" y="5263"/>
                  </a:cubicBezTo>
                  <a:lnTo>
                    <a:pt x="0" y="8084"/>
                  </a:lnTo>
                  <a:cubicBezTo>
                    <a:pt x="155" y="8180"/>
                    <a:pt x="238" y="8346"/>
                    <a:pt x="238" y="8537"/>
                  </a:cubicBezTo>
                  <a:cubicBezTo>
                    <a:pt x="238" y="8739"/>
                    <a:pt x="155" y="8894"/>
                    <a:pt x="0" y="9001"/>
                  </a:cubicBezTo>
                  <a:lnTo>
                    <a:pt x="0" y="11811"/>
                  </a:lnTo>
                  <a:cubicBezTo>
                    <a:pt x="155" y="11918"/>
                    <a:pt x="238" y="12085"/>
                    <a:pt x="238" y="12275"/>
                  </a:cubicBezTo>
                  <a:cubicBezTo>
                    <a:pt x="238" y="12466"/>
                    <a:pt x="155" y="12633"/>
                    <a:pt x="0" y="12740"/>
                  </a:cubicBezTo>
                  <a:lnTo>
                    <a:pt x="0" y="15550"/>
                  </a:lnTo>
                  <a:cubicBezTo>
                    <a:pt x="155" y="15657"/>
                    <a:pt x="238" y="15823"/>
                    <a:pt x="238" y="16014"/>
                  </a:cubicBezTo>
                  <a:cubicBezTo>
                    <a:pt x="238" y="16204"/>
                    <a:pt x="155" y="16371"/>
                    <a:pt x="0" y="16478"/>
                  </a:cubicBezTo>
                  <a:lnTo>
                    <a:pt x="0" y="19288"/>
                  </a:lnTo>
                  <a:cubicBezTo>
                    <a:pt x="155" y="19395"/>
                    <a:pt x="238" y="19550"/>
                    <a:pt x="238" y="19753"/>
                  </a:cubicBezTo>
                  <a:cubicBezTo>
                    <a:pt x="238" y="19943"/>
                    <a:pt x="155" y="20110"/>
                    <a:pt x="0" y="20205"/>
                  </a:cubicBezTo>
                  <a:lnTo>
                    <a:pt x="0" y="23027"/>
                  </a:lnTo>
                  <a:cubicBezTo>
                    <a:pt x="155" y="23122"/>
                    <a:pt x="238" y="23289"/>
                    <a:pt x="238" y="23479"/>
                  </a:cubicBezTo>
                  <a:cubicBezTo>
                    <a:pt x="238" y="23682"/>
                    <a:pt x="155" y="23836"/>
                    <a:pt x="0" y="23944"/>
                  </a:cubicBezTo>
                  <a:lnTo>
                    <a:pt x="0" y="26753"/>
                  </a:lnTo>
                  <a:cubicBezTo>
                    <a:pt x="155" y="26861"/>
                    <a:pt x="238" y="27027"/>
                    <a:pt x="238" y="27218"/>
                  </a:cubicBezTo>
                  <a:cubicBezTo>
                    <a:pt x="238" y="27408"/>
                    <a:pt x="155" y="27575"/>
                    <a:pt x="0" y="27682"/>
                  </a:cubicBezTo>
                  <a:lnTo>
                    <a:pt x="0" y="30492"/>
                  </a:lnTo>
                  <a:cubicBezTo>
                    <a:pt x="155" y="30599"/>
                    <a:pt x="238" y="30766"/>
                    <a:pt x="238" y="30956"/>
                  </a:cubicBezTo>
                  <a:cubicBezTo>
                    <a:pt x="238" y="31147"/>
                    <a:pt x="155" y="31313"/>
                    <a:pt x="0" y="31421"/>
                  </a:cubicBezTo>
                  <a:lnTo>
                    <a:pt x="0" y="34219"/>
                  </a:lnTo>
                  <a:cubicBezTo>
                    <a:pt x="155" y="34314"/>
                    <a:pt x="238" y="34481"/>
                    <a:pt x="238" y="34671"/>
                  </a:cubicBezTo>
                  <a:cubicBezTo>
                    <a:pt x="238" y="34873"/>
                    <a:pt x="155" y="35028"/>
                    <a:pt x="0" y="35135"/>
                  </a:cubicBezTo>
                  <a:lnTo>
                    <a:pt x="0" y="37945"/>
                  </a:lnTo>
                  <a:cubicBezTo>
                    <a:pt x="155" y="38052"/>
                    <a:pt x="238" y="38219"/>
                    <a:pt x="238" y="38410"/>
                  </a:cubicBezTo>
                  <a:cubicBezTo>
                    <a:pt x="238" y="38600"/>
                    <a:pt x="155" y="38767"/>
                    <a:pt x="0" y="38874"/>
                  </a:cubicBezTo>
                  <a:lnTo>
                    <a:pt x="0" y="41684"/>
                  </a:lnTo>
                  <a:cubicBezTo>
                    <a:pt x="155" y="41791"/>
                    <a:pt x="238" y="41958"/>
                    <a:pt x="238" y="42148"/>
                  </a:cubicBezTo>
                  <a:cubicBezTo>
                    <a:pt x="238" y="42339"/>
                    <a:pt x="155" y="42505"/>
                    <a:pt x="0" y="42612"/>
                  </a:cubicBezTo>
                  <a:lnTo>
                    <a:pt x="0" y="45422"/>
                  </a:lnTo>
                  <a:cubicBezTo>
                    <a:pt x="155" y="45529"/>
                    <a:pt x="238" y="45684"/>
                    <a:pt x="238" y="45887"/>
                  </a:cubicBezTo>
                  <a:cubicBezTo>
                    <a:pt x="238" y="46077"/>
                    <a:pt x="155" y="46244"/>
                    <a:pt x="0" y="46339"/>
                  </a:cubicBezTo>
                  <a:lnTo>
                    <a:pt x="0" y="49161"/>
                  </a:lnTo>
                  <a:cubicBezTo>
                    <a:pt x="155" y="49256"/>
                    <a:pt x="238" y="49423"/>
                    <a:pt x="238" y="49613"/>
                  </a:cubicBezTo>
                  <a:cubicBezTo>
                    <a:pt x="238" y="49816"/>
                    <a:pt x="155" y="49971"/>
                    <a:pt x="0" y="50078"/>
                  </a:cubicBezTo>
                  <a:lnTo>
                    <a:pt x="0" y="52888"/>
                  </a:lnTo>
                  <a:cubicBezTo>
                    <a:pt x="155" y="52995"/>
                    <a:pt x="238" y="53161"/>
                    <a:pt x="238" y="53352"/>
                  </a:cubicBezTo>
                  <a:cubicBezTo>
                    <a:pt x="238" y="53542"/>
                    <a:pt x="155" y="53709"/>
                    <a:pt x="0" y="53816"/>
                  </a:cubicBezTo>
                  <a:lnTo>
                    <a:pt x="0" y="56626"/>
                  </a:lnTo>
                  <a:cubicBezTo>
                    <a:pt x="155" y="56733"/>
                    <a:pt x="238" y="56900"/>
                    <a:pt x="238" y="57090"/>
                  </a:cubicBezTo>
                  <a:cubicBezTo>
                    <a:pt x="238" y="57281"/>
                    <a:pt x="155" y="57448"/>
                    <a:pt x="0" y="57555"/>
                  </a:cubicBezTo>
                  <a:lnTo>
                    <a:pt x="0" y="60365"/>
                  </a:lnTo>
                  <a:cubicBezTo>
                    <a:pt x="155" y="60472"/>
                    <a:pt x="238" y="60627"/>
                    <a:pt x="238" y="60829"/>
                  </a:cubicBezTo>
                  <a:cubicBezTo>
                    <a:pt x="238" y="61019"/>
                    <a:pt x="155" y="61186"/>
                    <a:pt x="0" y="61281"/>
                  </a:cubicBezTo>
                  <a:lnTo>
                    <a:pt x="0" y="63901"/>
                  </a:lnTo>
                  <a:cubicBezTo>
                    <a:pt x="155" y="64008"/>
                    <a:pt x="238" y="64175"/>
                    <a:pt x="238" y="64365"/>
                  </a:cubicBezTo>
                  <a:cubicBezTo>
                    <a:pt x="238" y="64556"/>
                    <a:pt x="155" y="64722"/>
                    <a:pt x="0" y="64829"/>
                  </a:cubicBezTo>
                  <a:lnTo>
                    <a:pt x="0" y="67639"/>
                  </a:lnTo>
                  <a:cubicBezTo>
                    <a:pt x="155" y="67747"/>
                    <a:pt x="238" y="67913"/>
                    <a:pt x="238" y="68104"/>
                  </a:cubicBezTo>
                  <a:cubicBezTo>
                    <a:pt x="238" y="68294"/>
                    <a:pt x="155" y="68461"/>
                    <a:pt x="0" y="68568"/>
                  </a:cubicBezTo>
                  <a:lnTo>
                    <a:pt x="0" y="71378"/>
                  </a:lnTo>
                  <a:cubicBezTo>
                    <a:pt x="155" y="71485"/>
                    <a:pt x="238" y="71640"/>
                    <a:pt x="238" y="71842"/>
                  </a:cubicBezTo>
                  <a:cubicBezTo>
                    <a:pt x="238" y="72033"/>
                    <a:pt x="155" y="72199"/>
                    <a:pt x="0" y="72295"/>
                  </a:cubicBezTo>
                  <a:lnTo>
                    <a:pt x="0" y="73057"/>
                  </a:lnTo>
                  <a:lnTo>
                    <a:pt x="163116" y="73057"/>
                  </a:lnTo>
                  <a:lnTo>
                    <a:pt x="161937" y="70497"/>
                  </a:lnTo>
                  <a:cubicBezTo>
                    <a:pt x="161866" y="70533"/>
                    <a:pt x="161806" y="70544"/>
                    <a:pt x="161711" y="70544"/>
                  </a:cubicBezTo>
                  <a:cubicBezTo>
                    <a:pt x="161413" y="70544"/>
                    <a:pt x="161151" y="70294"/>
                    <a:pt x="161151" y="69973"/>
                  </a:cubicBezTo>
                  <a:cubicBezTo>
                    <a:pt x="161151" y="69759"/>
                    <a:pt x="161270" y="69580"/>
                    <a:pt x="161461" y="69485"/>
                  </a:cubicBezTo>
                  <a:lnTo>
                    <a:pt x="158413" y="62877"/>
                  </a:lnTo>
                  <a:cubicBezTo>
                    <a:pt x="158306" y="62996"/>
                    <a:pt x="158163" y="63091"/>
                    <a:pt x="157984" y="63091"/>
                  </a:cubicBezTo>
                  <a:cubicBezTo>
                    <a:pt x="157663" y="63091"/>
                    <a:pt x="157413" y="62829"/>
                    <a:pt x="157413" y="62520"/>
                  </a:cubicBezTo>
                  <a:cubicBezTo>
                    <a:pt x="157413" y="62210"/>
                    <a:pt x="157663" y="61960"/>
                    <a:pt x="157984" y="61960"/>
                  </a:cubicBezTo>
                  <a:lnTo>
                    <a:pt x="157996" y="61960"/>
                  </a:lnTo>
                  <a:lnTo>
                    <a:pt x="156020" y="57674"/>
                  </a:lnTo>
                  <a:cubicBezTo>
                    <a:pt x="155746" y="57626"/>
                    <a:pt x="155555" y="57388"/>
                    <a:pt x="155555" y="57114"/>
                  </a:cubicBezTo>
                  <a:cubicBezTo>
                    <a:pt x="155555" y="57019"/>
                    <a:pt x="155579" y="56924"/>
                    <a:pt x="155627" y="56840"/>
                  </a:cubicBezTo>
                  <a:lnTo>
                    <a:pt x="154828" y="55103"/>
                  </a:lnTo>
                  <a:lnTo>
                    <a:pt x="154828" y="55103"/>
                  </a:lnTo>
                  <a:cubicBezTo>
                    <a:pt x="154829" y="55114"/>
                    <a:pt x="154829" y="55126"/>
                    <a:pt x="154829" y="55138"/>
                  </a:cubicBezTo>
                  <a:cubicBezTo>
                    <a:pt x="154829" y="55435"/>
                    <a:pt x="154567" y="55709"/>
                    <a:pt x="154258" y="55709"/>
                  </a:cubicBezTo>
                  <a:cubicBezTo>
                    <a:pt x="153948" y="55709"/>
                    <a:pt x="153698" y="55459"/>
                    <a:pt x="153698" y="55138"/>
                  </a:cubicBezTo>
                  <a:cubicBezTo>
                    <a:pt x="153698" y="54828"/>
                    <a:pt x="153948" y="54578"/>
                    <a:pt x="154258" y="54578"/>
                  </a:cubicBezTo>
                  <a:cubicBezTo>
                    <a:pt x="154413" y="54578"/>
                    <a:pt x="154561" y="54646"/>
                    <a:pt x="154668" y="54755"/>
                  </a:cubicBezTo>
                  <a:lnTo>
                    <a:pt x="154668" y="54755"/>
                  </a:lnTo>
                  <a:lnTo>
                    <a:pt x="152567" y="50185"/>
                  </a:lnTo>
                  <a:cubicBezTo>
                    <a:pt x="152507" y="50197"/>
                    <a:pt x="152448" y="50209"/>
                    <a:pt x="152388" y="50209"/>
                  </a:cubicBezTo>
                  <a:cubicBezTo>
                    <a:pt x="152079" y="50209"/>
                    <a:pt x="151817" y="49959"/>
                    <a:pt x="151817" y="49649"/>
                  </a:cubicBezTo>
                  <a:cubicBezTo>
                    <a:pt x="151817" y="49435"/>
                    <a:pt x="151924" y="49256"/>
                    <a:pt x="152102" y="49173"/>
                  </a:cubicBezTo>
                  <a:lnTo>
                    <a:pt x="149066" y="42577"/>
                  </a:lnTo>
                  <a:cubicBezTo>
                    <a:pt x="148959" y="42684"/>
                    <a:pt x="148828" y="42755"/>
                    <a:pt x="148662" y="42755"/>
                  </a:cubicBezTo>
                  <a:cubicBezTo>
                    <a:pt x="148352" y="42755"/>
                    <a:pt x="148102" y="42505"/>
                    <a:pt x="148102" y="42196"/>
                  </a:cubicBezTo>
                  <a:cubicBezTo>
                    <a:pt x="148102" y="41898"/>
                    <a:pt x="148340" y="41660"/>
                    <a:pt x="148638" y="41636"/>
                  </a:cubicBezTo>
                  <a:lnTo>
                    <a:pt x="146530" y="37100"/>
                  </a:lnTo>
                  <a:cubicBezTo>
                    <a:pt x="146352" y="37017"/>
                    <a:pt x="146221" y="36814"/>
                    <a:pt x="146221" y="36612"/>
                  </a:cubicBezTo>
                  <a:cubicBezTo>
                    <a:pt x="146221" y="36564"/>
                    <a:pt x="146221" y="36516"/>
                    <a:pt x="146233" y="36481"/>
                  </a:cubicBezTo>
                  <a:lnTo>
                    <a:pt x="145459" y="34814"/>
                  </a:lnTo>
                  <a:cubicBezTo>
                    <a:pt x="145435" y="35088"/>
                    <a:pt x="145197" y="35302"/>
                    <a:pt x="144911" y="35302"/>
                  </a:cubicBezTo>
                  <a:cubicBezTo>
                    <a:pt x="144602" y="35302"/>
                    <a:pt x="144352" y="35052"/>
                    <a:pt x="144352" y="34731"/>
                  </a:cubicBezTo>
                  <a:cubicBezTo>
                    <a:pt x="144352" y="34421"/>
                    <a:pt x="144602" y="34171"/>
                    <a:pt x="144911" y="34171"/>
                  </a:cubicBezTo>
                  <a:cubicBezTo>
                    <a:pt x="145030" y="34171"/>
                    <a:pt x="145137" y="34195"/>
                    <a:pt x="145221" y="34254"/>
                  </a:cubicBezTo>
                  <a:lnTo>
                    <a:pt x="143125" y="29694"/>
                  </a:lnTo>
                  <a:lnTo>
                    <a:pt x="143054" y="29694"/>
                  </a:lnTo>
                  <a:cubicBezTo>
                    <a:pt x="142744" y="29694"/>
                    <a:pt x="142482" y="29432"/>
                    <a:pt x="142482" y="29123"/>
                  </a:cubicBezTo>
                  <a:cubicBezTo>
                    <a:pt x="142482" y="28956"/>
                    <a:pt x="142566" y="28813"/>
                    <a:pt x="142661" y="28706"/>
                  </a:cubicBezTo>
                  <a:lnTo>
                    <a:pt x="139637" y="22110"/>
                  </a:lnTo>
                  <a:cubicBezTo>
                    <a:pt x="139541" y="22169"/>
                    <a:pt x="139434" y="22217"/>
                    <a:pt x="139315" y="22217"/>
                  </a:cubicBezTo>
                  <a:cubicBezTo>
                    <a:pt x="139018" y="22217"/>
                    <a:pt x="138756" y="21967"/>
                    <a:pt x="138756" y="21658"/>
                  </a:cubicBezTo>
                  <a:cubicBezTo>
                    <a:pt x="138756" y="21396"/>
                    <a:pt x="138934" y="21181"/>
                    <a:pt x="139172" y="21122"/>
                  </a:cubicBezTo>
                  <a:lnTo>
                    <a:pt x="136982" y="16383"/>
                  </a:lnTo>
                  <a:cubicBezTo>
                    <a:pt x="136946" y="16335"/>
                    <a:pt x="136922" y="16276"/>
                    <a:pt x="136910" y="16216"/>
                  </a:cubicBezTo>
                  <a:lnTo>
                    <a:pt x="136089" y="14430"/>
                  </a:lnTo>
                  <a:cubicBezTo>
                    <a:pt x="135993" y="14633"/>
                    <a:pt x="135803" y="14764"/>
                    <a:pt x="135577" y="14764"/>
                  </a:cubicBezTo>
                  <a:cubicBezTo>
                    <a:pt x="135267" y="14764"/>
                    <a:pt x="135017" y="14514"/>
                    <a:pt x="135017" y="14192"/>
                  </a:cubicBezTo>
                  <a:cubicBezTo>
                    <a:pt x="135017" y="13883"/>
                    <a:pt x="135267" y="13633"/>
                    <a:pt x="135577" y="13633"/>
                  </a:cubicBezTo>
                  <a:cubicBezTo>
                    <a:pt x="135636" y="13633"/>
                    <a:pt x="135684" y="13645"/>
                    <a:pt x="135731" y="13657"/>
                  </a:cubicBezTo>
                  <a:lnTo>
                    <a:pt x="133660" y="9156"/>
                  </a:lnTo>
                  <a:cubicBezTo>
                    <a:pt x="133386" y="9120"/>
                    <a:pt x="133160" y="8882"/>
                    <a:pt x="133160" y="8596"/>
                  </a:cubicBezTo>
                  <a:cubicBezTo>
                    <a:pt x="133160" y="8477"/>
                    <a:pt x="133183" y="8382"/>
                    <a:pt x="133267" y="8287"/>
                  </a:cubicBezTo>
                  <a:lnTo>
                    <a:pt x="130207" y="1667"/>
                  </a:lnTo>
                  <a:cubicBezTo>
                    <a:pt x="130135" y="1691"/>
                    <a:pt x="130064" y="1715"/>
                    <a:pt x="129993" y="1715"/>
                  </a:cubicBezTo>
                  <a:cubicBezTo>
                    <a:pt x="129695" y="1715"/>
                    <a:pt x="129421" y="1453"/>
                    <a:pt x="129421" y="1143"/>
                  </a:cubicBezTo>
                  <a:cubicBezTo>
                    <a:pt x="129421" y="917"/>
                    <a:pt x="129552" y="738"/>
                    <a:pt x="129731" y="643"/>
                  </a:cubicBezTo>
                  <a:lnTo>
                    <a:pt x="129433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208952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5208952" y="1925382"/>
              <a:ext cx="15977" cy="28243"/>
            </a:xfrm>
            <a:custGeom>
              <a:avLst/>
              <a:gdLst/>
              <a:ahLst/>
              <a:cxnLst/>
              <a:rect l="l" t="t" r="r" b="b"/>
              <a:pathLst>
                <a:path w="465" h="822" extrusionOk="0">
                  <a:moveTo>
                    <a:pt x="84" y="0"/>
                  </a:moveTo>
                  <a:cubicBezTo>
                    <a:pt x="36" y="84"/>
                    <a:pt x="0" y="179"/>
                    <a:pt x="0" y="286"/>
                  </a:cubicBezTo>
                  <a:cubicBezTo>
                    <a:pt x="0" y="548"/>
                    <a:pt x="191" y="774"/>
                    <a:pt x="465" y="822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4952840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4952840" y="1403365"/>
              <a:ext cx="33191" cy="38104"/>
            </a:xfrm>
            <a:custGeom>
              <a:avLst/>
              <a:gdLst/>
              <a:ahLst/>
              <a:cxnLst/>
              <a:rect l="l" t="t" r="r" b="b"/>
              <a:pathLst>
                <a:path w="966" h="1109" extrusionOk="0">
                  <a:moveTo>
                    <a:pt x="537" y="1"/>
                  </a:moveTo>
                  <a:cubicBezTo>
                    <a:pt x="239" y="13"/>
                    <a:pt x="1" y="263"/>
                    <a:pt x="1" y="549"/>
                  </a:cubicBezTo>
                  <a:cubicBezTo>
                    <a:pt x="1" y="858"/>
                    <a:pt x="251" y="1108"/>
                    <a:pt x="572" y="1108"/>
                  </a:cubicBezTo>
                  <a:cubicBezTo>
                    <a:pt x="727" y="1108"/>
                    <a:pt x="870" y="1037"/>
                    <a:pt x="965" y="93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5016679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952840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5080896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4952840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081309" y="1661917"/>
              <a:ext cx="25391" cy="36043"/>
            </a:xfrm>
            <a:custGeom>
              <a:avLst/>
              <a:gdLst/>
              <a:ahLst/>
              <a:cxnLst/>
              <a:rect l="l" t="t" r="r" b="b"/>
              <a:pathLst>
                <a:path w="739" h="1049" extrusionOk="0">
                  <a:moveTo>
                    <a:pt x="286" y="1"/>
                  </a:moveTo>
                  <a:cubicBezTo>
                    <a:pt x="108" y="108"/>
                    <a:pt x="0" y="286"/>
                    <a:pt x="0" y="477"/>
                  </a:cubicBezTo>
                  <a:cubicBezTo>
                    <a:pt x="0" y="775"/>
                    <a:pt x="250" y="1048"/>
                    <a:pt x="560" y="1048"/>
                  </a:cubicBezTo>
                  <a:cubicBezTo>
                    <a:pt x="620" y="1048"/>
                    <a:pt x="679" y="1025"/>
                    <a:pt x="739" y="1013"/>
                  </a:cubicBezTo>
                  <a:lnTo>
                    <a:pt x="286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5016679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5144701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5016679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952840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5080896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952840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080896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144701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016679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4760568" y="960340"/>
              <a:ext cx="22127" cy="33156"/>
            </a:xfrm>
            <a:custGeom>
              <a:avLst/>
              <a:gdLst/>
              <a:ahLst/>
              <a:cxnLst/>
              <a:rect l="l" t="t" r="r" b="b"/>
              <a:pathLst>
                <a:path w="644" h="965" extrusionOk="0">
                  <a:moveTo>
                    <a:pt x="191" y="1"/>
                  </a:moveTo>
                  <a:cubicBezTo>
                    <a:pt x="72" y="96"/>
                    <a:pt x="1" y="239"/>
                    <a:pt x="1" y="405"/>
                  </a:cubicBezTo>
                  <a:cubicBezTo>
                    <a:pt x="1" y="715"/>
                    <a:pt x="251" y="965"/>
                    <a:pt x="572" y="965"/>
                  </a:cubicBezTo>
                  <a:lnTo>
                    <a:pt x="644" y="965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696763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4696763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889036" y="1225832"/>
              <a:ext cx="10273" cy="21303"/>
            </a:xfrm>
            <a:custGeom>
              <a:avLst/>
              <a:gdLst/>
              <a:ahLst/>
              <a:cxnLst/>
              <a:rect l="l" t="t" r="r" b="b"/>
              <a:pathLst>
                <a:path w="299" h="620" extrusionOk="0">
                  <a:moveTo>
                    <a:pt x="12" y="1"/>
                  </a:moveTo>
                  <a:cubicBezTo>
                    <a:pt x="1" y="48"/>
                    <a:pt x="1" y="84"/>
                    <a:pt x="1" y="132"/>
                  </a:cubicBezTo>
                  <a:cubicBezTo>
                    <a:pt x="1" y="346"/>
                    <a:pt x="120" y="536"/>
                    <a:pt x="298" y="620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4760568" y="1210714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4696763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4824407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94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4696763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825231" y="1147631"/>
              <a:ext cx="38070" cy="37726"/>
            </a:xfrm>
            <a:custGeom>
              <a:avLst/>
              <a:gdLst/>
              <a:ahLst/>
              <a:cxnLst/>
              <a:rect l="l" t="t" r="r" b="b"/>
              <a:pathLst>
                <a:path w="1108" h="1098" extrusionOk="0">
                  <a:moveTo>
                    <a:pt x="516" y="1"/>
                  </a:moveTo>
                  <a:cubicBezTo>
                    <a:pt x="217" y="1"/>
                    <a:pt x="0" y="232"/>
                    <a:pt x="0" y="538"/>
                  </a:cubicBezTo>
                  <a:cubicBezTo>
                    <a:pt x="0" y="848"/>
                    <a:pt x="250" y="1098"/>
                    <a:pt x="560" y="1098"/>
                  </a:cubicBezTo>
                  <a:cubicBezTo>
                    <a:pt x="845" y="1098"/>
                    <a:pt x="1084" y="872"/>
                    <a:pt x="1107" y="610"/>
                  </a:cubicBezTo>
                  <a:lnTo>
                    <a:pt x="869" y="86"/>
                  </a:lnTo>
                  <a:cubicBezTo>
                    <a:pt x="786" y="26"/>
                    <a:pt x="679" y="3"/>
                    <a:pt x="560" y="3"/>
                  </a:cubicBezTo>
                  <a:cubicBezTo>
                    <a:pt x="545" y="2"/>
                    <a:pt x="530" y="1"/>
                    <a:pt x="51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760568" y="1082659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888624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93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760568" y="1467204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4696763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4824407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4696763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4824407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4888624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4760568" y="1338736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4888624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4760568" y="1723282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4696763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4824407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4696763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4824407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4888624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4760568" y="1594848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888624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4760568" y="1979359"/>
              <a:ext cx="38929" cy="38929"/>
            </a:xfrm>
            <a:custGeom>
              <a:avLst/>
              <a:gdLst/>
              <a:ahLst/>
              <a:cxnLst/>
              <a:rect l="l" t="t" r="r" b="b"/>
              <a:pathLst>
                <a:path w="1133" h="1133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4696763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4824407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4696763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4824407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4888624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4760568" y="1851338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4440273" y="258352"/>
              <a:ext cx="17626" cy="30305"/>
            </a:xfrm>
            <a:custGeom>
              <a:avLst/>
              <a:gdLst/>
              <a:ahLst/>
              <a:cxnLst/>
              <a:rect l="l" t="t" r="r" b="b"/>
              <a:pathLst>
                <a:path w="513" h="882" extrusionOk="0">
                  <a:moveTo>
                    <a:pt x="108" y="0"/>
                  </a:moveTo>
                  <a:cubicBezTo>
                    <a:pt x="48" y="84"/>
                    <a:pt x="0" y="191"/>
                    <a:pt x="0" y="310"/>
                  </a:cubicBezTo>
                  <a:cubicBezTo>
                    <a:pt x="12" y="620"/>
                    <a:pt x="227" y="846"/>
                    <a:pt x="512" y="88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4504490" y="442860"/>
              <a:ext cx="36867" cy="38482"/>
            </a:xfrm>
            <a:custGeom>
              <a:avLst/>
              <a:gdLst/>
              <a:ahLst/>
              <a:cxnLst/>
              <a:rect l="l" t="t" r="r" b="b"/>
              <a:pathLst>
                <a:path w="1073" h="1120" extrusionOk="0">
                  <a:moveTo>
                    <a:pt x="560" y="0"/>
                  </a:moveTo>
                  <a:cubicBezTo>
                    <a:pt x="251" y="0"/>
                    <a:pt x="1" y="238"/>
                    <a:pt x="1" y="548"/>
                  </a:cubicBezTo>
                  <a:cubicBezTo>
                    <a:pt x="1" y="869"/>
                    <a:pt x="251" y="1119"/>
                    <a:pt x="560" y="1119"/>
                  </a:cubicBezTo>
                  <a:cubicBezTo>
                    <a:pt x="786" y="1119"/>
                    <a:pt x="977" y="988"/>
                    <a:pt x="1072" y="786"/>
                  </a:cubicBezTo>
                  <a:lnTo>
                    <a:pt x="715" y="36"/>
                  </a:lnTo>
                  <a:cubicBezTo>
                    <a:pt x="667" y="12"/>
                    <a:pt x="608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4440685" y="506252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4569532" y="531197"/>
              <a:ext cx="2508" cy="5772"/>
            </a:xfrm>
            <a:custGeom>
              <a:avLst/>
              <a:gdLst/>
              <a:ahLst/>
              <a:cxnLst/>
              <a:rect l="l" t="t" r="r" b="b"/>
              <a:pathLst>
                <a:path w="73" h="168" extrusionOk="0">
                  <a:moveTo>
                    <a:pt x="1" y="1"/>
                  </a:moveTo>
                  <a:cubicBezTo>
                    <a:pt x="13" y="60"/>
                    <a:pt x="36" y="120"/>
                    <a:pt x="72" y="16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4440685" y="377818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4632958" y="699350"/>
              <a:ext cx="29892" cy="38070"/>
            </a:xfrm>
            <a:custGeom>
              <a:avLst/>
              <a:gdLst/>
              <a:ahLst/>
              <a:cxnLst/>
              <a:rect l="l" t="t" r="r" b="b"/>
              <a:pathLst>
                <a:path w="870" h="1108" extrusionOk="0">
                  <a:moveTo>
                    <a:pt x="417" y="0"/>
                  </a:moveTo>
                  <a:cubicBezTo>
                    <a:pt x="179" y="72"/>
                    <a:pt x="0" y="286"/>
                    <a:pt x="0" y="548"/>
                  </a:cubicBezTo>
                  <a:cubicBezTo>
                    <a:pt x="0" y="846"/>
                    <a:pt x="250" y="1108"/>
                    <a:pt x="560" y="1108"/>
                  </a:cubicBezTo>
                  <a:cubicBezTo>
                    <a:pt x="679" y="1108"/>
                    <a:pt x="786" y="1060"/>
                    <a:pt x="869" y="1001"/>
                  </a:cubicBezTo>
                  <a:lnTo>
                    <a:pt x="417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4504490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4440685" y="762330"/>
              <a:ext cx="38482" cy="38929"/>
            </a:xfrm>
            <a:custGeom>
              <a:avLst/>
              <a:gdLst/>
              <a:ahLst/>
              <a:cxnLst/>
              <a:rect l="l" t="t" r="r" b="b"/>
              <a:pathLst>
                <a:path w="1120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4568329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4440685" y="634308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4568329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4504490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70" y="1120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4632134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4504490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4440685" y="1018854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4568329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4440685" y="890386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4568329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4632134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4504490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4632134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93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4504490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4440685" y="1274519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69" y="1132"/>
                    <a:pt x="1119" y="870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4568329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74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4440685" y="1146463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4568329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4632134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4504490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4632134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93"/>
                    <a:pt x="274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4504490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4440685" y="1531009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4568329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4440685" y="1402575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4568329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4632134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4504490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4632134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4504490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4440685" y="1787121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4568329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4440685" y="1659065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69" y="1131"/>
                    <a:pt x="1119" y="870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4568329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74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4632134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4504490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4632134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4504490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4440685" y="2043611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4568329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4440685" y="1915143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4568329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4632134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4504490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4184195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312217" y="-3051"/>
              <a:ext cx="27041" cy="36455"/>
            </a:xfrm>
            <a:custGeom>
              <a:avLst/>
              <a:gdLst/>
              <a:ahLst/>
              <a:cxnLst/>
              <a:rect l="l" t="t" r="r" b="b"/>
              <a:pathLst>
                <a:path w="787" h="1061" extrusionOk="0">
                  <a:moveTo>
                    <a:pt x="322" y="0"/>
                  </a:moveTo>
                  <a:cubicBezTo>
                    <a:pt x="132" y="72"/>
                    <a:pt x="1" y="274"/>
                    <a:pt x="1" y="489"/>
                  </a:cubicBezTo>
                  <a:cubicBezTo>
                    <a:pt x="1" y="786"/>
                    <a:pt x="251" y="1060"/>
                    <a:pt x="560" y="1060"/>
                  </a:cubicBezTo>
                  <a:cubicBezTo>
                    <a:pt x="644" y="1060"/>
                    <a:pt x="715" y="1048"/>
                    <a:pt x="787" y="1012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4376056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72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74" y="1120"/>
                    <a:pt x="572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4248412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1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4184195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4312217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63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4184195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94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4312217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4248412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4376056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4248412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4184195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4312217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4184195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93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4312217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63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4376056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4248412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4376056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4248412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4184195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4312217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4184195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4312217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3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4376056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4248412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69" y="1120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4376056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4248412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4184195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4312217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3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4184195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4312217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4376056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4248412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4376056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4248412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4184195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94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4312217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63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4184195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4312217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4376056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4248412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4376056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93"/>
                    <a:pt x="274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4248412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69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184195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4312217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4184195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4312217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63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4376056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4248412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4376056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4248412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4184195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4312217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63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4184195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4312217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63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4376056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4248412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4376056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4248412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4184195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4312217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3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4184195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4312217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4376056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4248412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3928084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4056139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4120356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3991923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51"/>
                    <a:pt x="0" y="561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1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3928084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4056139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70" y="1131"/>
                    <a:pt x="1131" y="870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3928084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4056139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4120356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991923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4120356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3991923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928084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4056139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928084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4056139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62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4120356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3991923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4120356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3991923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3928084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4056139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3928084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4056139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4120356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3991923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20"/>
                    <a:pt x="572" y="1120"/>
                  </a:cubicBezTo>
                  <a:cubicBezTo>
                    <a:pt x="881" y="1120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4120356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3991923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3928084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4056139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3928084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4056139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120356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3991923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4120356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3991923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3928084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4056139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70" y="1132"/>
                    <a:pt x="1131" y="870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3928084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4056139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4120356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3991923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120356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93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3991923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3928084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4056139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3928084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056139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4120356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3991923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120356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3991923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3928084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056139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3928084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4056139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62" y="1131"/>
                    <a:pt x="560" y="1131"/>
                  </a:cubicBezTo>
                  <a:cubicBezTo>
                    <a:pt x="870" y="1131"/>
                    <a:pt x="1131" y="870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4120356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3991923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4120356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3991923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3928084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4056139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3928084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4056139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4120356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991923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3672006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3799650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3864279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3735811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3672006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3799650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81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3672006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3799650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94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3864279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3735811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3864279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735811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672006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3799650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3672006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3799650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93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3864279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3735811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3864279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3735811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3672006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3799650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3672006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3799650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3864279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3735811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3864279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3735811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3672006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3799650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3672006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3799650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3864279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3735811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3864279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3735811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3672006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3799650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94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3672006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3799650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864279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3735811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3864279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93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735811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3672006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3799650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3672006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3799650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3864279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3735811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3864279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3735811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3672006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3799650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3672006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81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3799650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3864279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3735811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3864279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3735811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3672006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3799650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3672006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3799650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3864279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3735811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3415928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3543538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75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3608201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69" y="1120"/>
                    <a:pt x="1131" y="870"/>
                    <a:pt x="1131" y="561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3479733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0" y="251"/>
                    <a:pt x="0" y="561"/>
                  </a:cubicBezTo>
                  <a:cubicBezTo>
                    <a:pt x="0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1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3415928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3543538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75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3415928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3543538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94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3608201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479733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50"/>
                    <a:pt x="0" y="572"/>
                  </a:cubicBezTo>
                  <a:cubicBezTo>
                    <a:pt x="0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608201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479733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3415928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3543538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3415928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3543538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75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3608201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3479733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0" y="263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3608201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3479733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3415928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3543538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3415928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3543538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75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3608201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3479733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60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70"/>
                    <a:pt x="251" y="1120"/>
                    <a:pt x="560" y="1120"/>
                  </a:cubicBezTo>
                  <a:cubicBezTo>
                    <a:pt x="870" y="1120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3608201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3479733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0" y="263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3415928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3543538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75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415928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3543538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3608201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3479733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3608201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3479733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3415928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3543538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94"/>
                    <a:pt x="275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3415928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3543538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3608201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3479733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3608201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93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3479733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3415928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3543538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3415928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3543538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75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3608201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3479733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3608201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3479733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3415928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3543538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75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3415928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69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3543538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70"/>
                    <a:pt x="275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3608201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3479733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3608201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3479733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0" y="263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3415928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3543538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75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3415928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3543538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3608201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3479733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3159404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3287460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2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3351677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72" y="1"/>
                  </a:moveTo>
                  <a:cubicBezTo>
                    <a:pt x="263" y="1"/>
                    <a:pt x="1" y="251"/>
                    <a:pt x="1" y="561"/>
                  </a:cubicBezTo>
                  <a:cubicBezTo>
                    <a:pt x="1" y="870"/>
                    <a:pt x="263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3223243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51"/>
                    <a:pt x="0" y="561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1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3159404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3287460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159404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287460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351677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223243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3351677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3223243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3159404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3287460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3159404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3287460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93"/>
                    <a:pt x="262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3351677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3223243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3351677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3223243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3159404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3287460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3159404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3287460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2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3351677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3223243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20"/>
                    <a:pt x="572" y="1120"/>
                  </a:cubicBezTo>
                  <a:cubicBezTo>
                    <a:pt x="881" y="1120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3351677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3223243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3159404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3287460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3159404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3287460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3351677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3223243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3351677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3223243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159404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3287460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159404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287460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351677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3223243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3351677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93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3223243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3159404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3287460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3159404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3287460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3351677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3223243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3351677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3223243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3159404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3287460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62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3159404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3287460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70"/>
                    <a:pt x="262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3351677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3223243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3351677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3223243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3159404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3287460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3159404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3287460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3351677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3223243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903327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3031795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3095599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967544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3" y="1"/>
                    <a:pt x="1" y="251"/>
                    <a:pt x="1" y="561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903327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3031795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903327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94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3031795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3095599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967544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3095599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967544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903327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3031795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903327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3031795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3095599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967544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3095599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967544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903327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3031795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903327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3031795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3095599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967544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70"/>
                    <a:pt x="263" y="1120"/>
                    <a:pt x="572" y="1120"/>
                  </a:cubicBezTo>
                  <a:cubicBezTo>
                    <a:pt x="882" y="1120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3095599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967544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903327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3031795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903327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3031795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3095599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967544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3095599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967544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903327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94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3031795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903327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3031795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3095599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967544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3095599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93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967544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903327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3031795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903327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3031795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3095599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967544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3095599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967544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903327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3031795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903327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3031795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3095599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967544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3095599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967544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903327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3031795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903327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3031795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3095599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967544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647249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775683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839522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711466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1" y="251"/>
                    <a:pt x="1" y="561"/>
                  </a:cubicBezTo>
                  <a:cubicBezTo>
                    <a:pt x="1" y="870"/>
                    <a:pt x="262" y="1132"/>
                    <a:pt x="572" y="1132"/>
                  </a:cubicBezTo>
                  <a:cubicBezTo>
                    <a:pt x="882" y="1132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647249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775683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647249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94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2775683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2839522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2711466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50"/>
                    <a:pt x="1" y="572"/>
                  </a:cubicBezTo>
                  <a:cubicBezTo>
                    <a:pt x="1" y="881"/>
                    <a:pt x="262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2839522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2711466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50"/>
                    <a:pt x="1" y="560"/>
                  </a:cubicBezTo>
                  <a:cubicBezTo>
                    <a:pt x="1" y="869"/>
                    <a:pt x="262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647249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775683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647249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775683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2839522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2711466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1" y="263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2839522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711466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1" y="251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647249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775683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647249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775683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2839522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711466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62" y="1"/>
                    <a:pt x="1" y="251"/>
                    <a:pt x="1" y="560"/>
                  </a:cubicBezTo>
                  <a:cubicBezTo>
                    <a:pt x="1" y="870"/>
                    <a:pt x="262" y="1120"/>
                    <a:pt x="572" y="1120"/>
                  </a:cubicBezTo>
                  <a:cubicBezTo>
                    <a:pt x="882" y="1120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839522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711466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1" y="263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2647249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2775683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647249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775683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839522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711466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50"/>
                    <a:pt x="1" y="560"/>
                  </a:cubicBezTo>
                  <a:cubicBezTo>
                    <a:pt x="1" y="869"/>
                    <a:pt x="262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2839522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2711466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62"/>
                    <a:pt x="1" y="572"/>
                  </a:cubicBezTo>
                  <a:cubicBezTo>
                    <a:pt x="1" y="881"/>
                    <a:pt x="262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2647249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2775683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2647249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2775683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2839522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2711466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1" y="251"/>
                    <a:pt x="1" y="560"/>
                  </a:cubicBezTo>
                  <a:cubicBezTo>
                    <a:pt x="1" y="870"/>
                    <a:pt x="262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2839522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93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2711466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50"/>
                    <a:pt x="1" y="560"/>
                  </a:cubicBezTo>
                  <a:cubicBezTo>
                    <a:pt x="1" y="870"/>
                    <a:pt x="262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2647249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2775683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2647249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2775683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2839522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2711466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1" y="251"/>
                    <a:pt x="1" y="560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2839522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2711466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1" y="251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2647249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775683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647249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775683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839522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711466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62"/>
                    <a:pt x="1" y="572"/>
                  </a:cubicBezTo>
                  <a:cubicBezTo>
                    <a:pt x="1" y="881"/>
                    <a:pt x="262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839522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711466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1" y="263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647249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775683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647249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775683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839522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711466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50"/>
                    <a:pt x="1" y="560"/>
                  </a:cubicBezTo>
                  <a:cubicBezTo>
                    <a:pt x="1" y="869"/>
                    <a:pt x="262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519193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583410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70" y="1120"/>
                    <a:pt x="1132" y="870"/>
                    <a:pt x="1132" y="561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2519193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2519193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2583410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3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2583410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2519193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2519193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2583410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583410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519193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519193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583410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583410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519193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519193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583410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583410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2519193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519193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583410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583410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93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519193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2519193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2583410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583410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519193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519193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583410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583410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519193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2519193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583410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5273169" y="2101300"/>
              <a:ext cx="33981" cy="38482"/>
            </a:xfrm>
            <a:custGeom>
              <a:avLst/>
              <a:gdLst/>
              <a:ahLst/>
              <a:cxnLst/>
              <a:rect l="l" t="t" r="r" b="b"/>
              <a:pathLst>
                <a:path w="989" h="1120" extrusionOk="0">
                  <a:moveTo>
                    <a:pt x="560" y="0"/>
                  </a:moveTo>
                  <a:cubicBezTo>
                    <a:pt x="251" y="0"/>
                    <a:pt x="0" y="238"/>
                    <a:pt x="0" y="548"/>
                  </a:cubicBezTo>
                  <a:cubicBezTo>
                    <a:pt x="0" y="857"/>
                    <a:pt x="251" y="1119"/>
                    <a:pt x="560" y="1119"/>
                  </a:cubicBezTo>
                  <a:cubicBezTo>
                    <a:pt x="739" y="1119"/>
                    <a:pt x="893" y="1036"/>
                    <a:pt x="989" y="90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5208952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5400813" y="2359404"/>
              <a:ext cx="27041" cy="36455"/>
            </a:xfrm>
            <a:custGeom>
              <a:avLst/>
              <a:gdLst/>
              <a:ahLst/>
              <a:cxnLst/>
              <a:rect l="l" t="t" r="r" b="b"/>
              <a:pathLst>
                <a:path w="787" h="1061" extrusionOk="0">
                  <a:moveTo>
                    <a:pt x="334" y="1"/>
                  </a:moveTo>
                  <a:cubicBezTo>
                    <a:pt x="131" y="96"/>
                    <a:pt x="0" y="287"/>
                    <a:pt x="0" y="489"/>
                  </a:cubicBezTo>
                  <a:cubicBezTo>
                    <a:pt x="0" y="787"/>
                    <a:pt x="250" y="1061"/>
                    <a:pt x="560" y="1061"/>
                  </a:cubicBezTo>
                  <a:cubicBezTo>
                    <a:pt x="643" y="1061"/>
                    <a:pt x="715" y="1049"/>
                    <a:pt x="786" y="1013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5272757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5208952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5336974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5208952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5336974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5272757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5144701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51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5016679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4952840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5080896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2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5144701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51" y="1132"/>
                    <a:pt x="561" y="1132"/>
                  </a:cubicBezTo>
                  <a:cubicBezTo>
                    <a:pt x="870" y="1132"/>
                    <a:pt x="1132" y="881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5016679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4952840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5080896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4952840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5080896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5144701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5016679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4888624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4760568" y="2100475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4696763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4824407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4888624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51" y="1132"/>
                    <a:pt x="560" y="1132"/>
                  </a:cubicBezTo>
                  <a:cubicBezTo>
                    <a:pt x="870" y="1132"/>
                    <a:pt x="1132" y="881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4760568" y="2356965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4696763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4824407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4696763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4824407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4888624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4760568" y="2228909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4632134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4504490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4440685" y="2164692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4568329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4632134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81"/>
                    <a:pt x="274" y="1132"/>
                    <a:pt x="572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4504490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4440685" y="2420769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4568329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4440685" y="2292336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4568329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4632134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4504490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4376056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4248412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4184195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4312217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4376056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74" y="1132"/>
                    <a:pt x="572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4248412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4184195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4312217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4184195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4312217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63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4376056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4248412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4120356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991923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3928084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4056139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60"/>
                  </a:cubicBezTo>
                  <a:cubicBezTo>
                    <a:pt x="1131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4120356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991923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928084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4056139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928084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4056139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4120356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3991923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864279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735811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3672006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3799650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3864279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2"/>
                    <a:pt x="560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3735811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3672006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3799650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3672006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3799650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3864279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3735811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3608201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3479733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3415928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3543538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3608201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2"/>
                    <a:pt x="560" y="1132"/>
                  </a:cubicBezTo>
                  <a:cubicBezTo>
                    <a:pt x="869" y="1132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3479733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3415928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3543538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3415928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3543538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75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3608201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3479733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0" y="263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351677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223243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159404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3287460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3351677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81"/>
                    <a:pt x="263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3223243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3159404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3287460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3159404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287460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351677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223243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3095599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967544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2903327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031795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095599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2967544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2903327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031795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2903327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031795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095599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967544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839522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2711466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62"/>
                    <a:pt x="1" y="572"/>
                  </a:cubicBezTo>
                  <a:cubicBezTo>
                    <a:pt x="1" y="881"/>
                    <a:pt x="262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2647249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2775683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2839522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50" y="1132"/>
                    <a:pt x="560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2711466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50"/>
                    <a:pt x="1" y="560"/>
                  </a:cubicBezTo>
                  <a:cubicBezTo>
                    <a:pt x="1" y="870"/>
                    <a:pt x="262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2647249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2775683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2647249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2775683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2839522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2711466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1" y="263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2583410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2519193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2583410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51" y="1132"/>
                    <a:pt x="560" y="1132"/>
                  </a:cubicBezTo>
                  <a:cubicBezTo>
                    <a:pt x="870" y="1132"/>
                    <a:pt x="1132" y="881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2519193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2519193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2583410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2267204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2395260" y="-5903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2459065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2330597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2267204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395260" y="250174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70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2267204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395260" y="121706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2459065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330597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2459065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330597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267204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395260" y="506252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267204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395260" y="377818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459065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330597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459065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330597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267204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395260" y="762330"/>
              <a:ext cx="38482" cy="38929"/>
            </a:xfrm>
            <a:custGeom>
              <a:avLst/>
              <a:gdLst/>
              <a:ahLst/>
              <a:cxnLst/>
              <a:rect l="l" t="t" r="r" b="b"/>
              <a:pathLst>
                <a:path w="1120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2267204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2395260" y="634308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2459065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2330597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2459065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2330597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2267204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395260" y="1018854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267204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395260" y="890386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459065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330597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2459065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2330597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2267204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2395260" y="1274519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69" y="1132"/>
                    <a:pt x="1119" y="870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2267204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2395260" y="1146463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459065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2330597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2459065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93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330597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267204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395260" y="1531009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267204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395260" y="1402575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459065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330597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459065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330597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267204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395260" y="1787121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2267204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2395260" y="1659065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69" y="1131"/>
                    <a:pt x="1119" y="870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2459065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2330597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2459065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330597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267204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395260" y="2043611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267204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395260" y="1915143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459065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330597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011127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138736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202987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69" y="1120"/>
                    <a:pt x="1131" y="870"/>
                    <a:pt x="1131" y="561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074931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32"/>
                    <a:pt x="572" y="1132"/>
                  </a:cubicBezTo>
                  <a:cubicBezTo>
                    <a:pt x="881" y="1132"/>
                    <a:pt x="1132" y="870"/>
                    <a:pt x="1132" y="561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011127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138736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011127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138736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94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202987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074931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202987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074931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011127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138736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011127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138736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202987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074931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202987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074931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011127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138736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011127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138736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202987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074931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20"/>
                    <a:pt x="572" y="1120"/>
                  </a:cubicBezTo>
                  <a:cubicBezTo>
                    <a:pt x="881" y="1120"/>
                    <a:pt x="1132" y="870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202987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074931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011127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138736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2011127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2138736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2202987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2074931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2202987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2074931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2011127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2138736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25" y="894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011127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2138736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202987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074931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32"/>
                    <a:pt x="572" y="1132"/>
                  </a:cubicBezTo>
                  <a:cubicBezTo>
                    <a:pt x="881" y="1132"/>
                    <a:pt x="1132" y="870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202987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93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074931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72" y="1131"/>
                  </a:cubicBezTo>
                  <a:cubicBezTo>
                    <a:pt x="881" y="1131"/>
                    <a:pt x="1132" y="870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011127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138736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011127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138736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202987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074931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202987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074931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2011127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2138736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2011127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2138736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2202987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2074931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2202987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2074931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2011127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2138736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2011127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2138736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2202987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2074931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1755015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1882658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1946463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72" y="1"/>
                  </a:moveTo>
                  <a:cubicBezTo>
                    <a:pt x="263" y="1"/>
                    <a:pt x="1" y="251"/>
                    <a:pt x="1" y="561"/>
                  </a:cubicBezTo>
                  <a:cubicBezTo>
                    <a:pt x="1" y="870"/>
                    <a:pt x="263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1818854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1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1755015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1882658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81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1755015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1882658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94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1946463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1818854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1946463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1818854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1755015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1882658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1755015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1882658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1946463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1818854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1946463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1818854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1755015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1882658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0" y="263"/>
                    <a:pt x="0" y="572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1755015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1882658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1946463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1818854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69" y="1120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1946463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1818854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1755015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1882658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1755015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1882658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1946463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1818854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1946463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1818854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1755015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1882658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94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1755015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1882658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1946463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1818854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1946463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93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1818854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69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1755015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1882658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1755015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1882658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1946463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1818854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1946463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1818854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1755015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1882658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1755015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1882658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1946463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1818854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1946463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1818854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1755015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1882658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1755015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1882658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1946463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1818854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1498113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1626581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1690385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1562742" y="186335"/>
              <a:ext cx="38482" cy="38929"/>
            </a:xfrm>
            <a:custGeom>
              <a:avLst/>
              <a:gdLst/>
              <a:ahLst/>
              <a:cxnLst/>
              <a:rect l="l" t="t" r="r" b="b"/>
              <a:pathLst>
                <a:path w="1120" h="1133" extrusionOk="0">
                  <a:moveTo>
                    <a:pt x="560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20" y="870"/>
                    <a:pt x="1120" y="561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1498113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74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1626581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1498113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94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1626581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1690385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1562742" y="58314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20" y="881"/>
                    <a:pt x="1120" y="572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1690385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1562742" y="442447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20" y="869"/>
                    <a:pt x="1120" y="560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1498113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1626581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1498113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1626581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1690385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1562742" y="314391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1690385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1562742" y="698525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1498113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1626581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1498113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1626581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1690385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1562742" y="570881"/>
              <a:ext cx="38482" cy="38482"/>
            </a:xfrm>
            <a:custGeom>
              <a:avLst/>
              <a:gdLst/>
              <a:ahLst/>
              <a:cxnLst/>
              <a:rect l="l" t="t" r="r" b="b"/>
              <a:pathLst>
                <a:path w="1120" h="1120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70" y="1120"/>
                    <a:pt x="1120" y="870"/>
                    <a:pt x="1120" y="560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1690385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1562742" y="954603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1498113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1626581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1498113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1626581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1690385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1562742" y="826993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20" y="869"/>
                    <a:pt x="1120" y="560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1690385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1562742" y="1210714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20" y="881"/>
                    <a:pt x="1120" y="572"/>
                  </a:cubicBezTo>
                  <a:cubicBezTo>
                    <a:pt x="1120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1498113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94"/>
                    <a:pt x="274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1626581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62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1498113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1626581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1690385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1562742" y="1082659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20" y="870"/>
                    <a:pt x="1120" y="560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1690385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93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1562742" y="1467204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20" y="870"/>
                    <a:pt x="1120" y="560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1498113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1626581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1498113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1626581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1690385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1562742" y="1338736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60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1690385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1562742" y="1723282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1498113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1626581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1498113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70"/>
                    <a:pt x="274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1626581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62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1690385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1562742" y="1594848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20" y="881"/>
                    <a:pt x="1120" y="572"/>
                  </a:cubicBezTo>
                  <a:cubicBezTo>
                    <a:pt x="1120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1690385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1562742" y="1979359"/>
              <a:ext cx="38482" cy="38929"/>
            </a:xfrm>
            <a:custGeom>
              <a:avLst/>
              <a:gdLst/>
              <a:ahLst/>
              <a:cxnLst/>
              <a:rect l="l" t="t" r="r" b="b"/>
              <a:pathLst>
                <a:path w="1120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1498113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1626581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1498113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1626581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1690385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1562742" y="1851338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20" y="869"/>
                    <a:pt x="1120" y="560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1242035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1370469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1434308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62" y="1120"/>
                    <a:pt x="560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1306252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3" y="1"/>
                    <a:pt x="1" y="251"/>
                    <a:pt x="1" y="561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1242035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1370469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1242035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1370469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1434308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1306252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1434308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1306252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1242035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1370469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1242035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1370469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1434308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1306252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1434308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1306252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1242035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1370469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1242035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1370469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1434308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1306252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70"/>
                    <a:pt x="263" y="1120"/>
                    <a:pt x="572" y="1120"/>
                  </a:cubicBezTo>
                  <a:cubicBezTo>
                    <a:pt x="882" y="1120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1434308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1306252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1242035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1370469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1242035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1370469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1434308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1306252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1434308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1306252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1242035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1370469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1242035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1370469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1434308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1306252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1434308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93"/>
                    <a:pt x="262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1306252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1242035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1370469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1242035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1370469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1434308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1306252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1434308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1306252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1242035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1370469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1242035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62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1370469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1434308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1306252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1434308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1306252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1242035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1370469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1242035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1370469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1434308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1306252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986335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1113979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1178196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1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63" y="1120"/>
                    <a:pt x="561" y="1120"/>
                  </a:cubicBezTo>
                  <a:cubicBezTo>
                    <a:pt x="870" y="1120"/>
                    <a:pt x="1132" y="870"/>
                    <a:pt x="1132" y="561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1050174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1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986335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1113979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986335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1113979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1178196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3" y="881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1050174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1178196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1050174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986335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1113979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986335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1113979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1178196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1050174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1178196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1050174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986335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1113979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986335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1113979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1178196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1050174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81" y="1120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1178196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3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1050174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986335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1113979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986335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1113979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1178196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3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1050174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1178196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1050174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986335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1113979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986335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1113979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1178196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1050174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1178196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93"/>
                    <a:pt x="263" y="1132"/>
                    <a:pt x="561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1050174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986335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1113979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986335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1113979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1178196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1050174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1178196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1050174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986335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1113979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986335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1113979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1178196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1050174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1178196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1050174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986335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1113979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986335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1113979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1178196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3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1050174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729845" y="-5903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857901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922531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70" y="1120"/>
                    <a:pt x="1132" y="870"/>
                    <a:pt x="1132" y="561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794062" y="186335"/>
              <a:ext cx="38929" cy="38929"/>
            </a:xfrm>
            <a:custGeom>
              <a:avLst/>
              <a:gdLst/>
              <a:ahLst/>
              <a:cxnLst/>
              <a:rect l="l" t="t" r="r" b="b"/>
              <a:pathLst>
                <a:path w="1133" h="1133" extrusionOk="0">
                  <a:moveTo>
                    <a:pt x="561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32"/>
                    <a:pt x="561" y="1132"/>
                  </a:cubicBezTo>
                  <a:cubicBezTo>
                    <a:pt x="870" y="1132"/>
                    <a:pt x="1132" y="870"/>
                    <a:pt x="1132" y="561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729845" y="250174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3" y="881"/>
                    <a:pt x="263" y="1131"/>
                    <a:pt x="572" y="1131"/>
                  </a:cubicBezTo>
                  <a:cubicBezTo>
                    <a:pt x="882" y="1131"/>
                    <a:pt x="1144" y="870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857901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50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729845" y="121706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3" y="894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857901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94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922531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794062" y="58314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922531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794062" y="442447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729845" y="506252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857901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729845" y="377818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3" y="893"/>
                    <a:pt x="263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857901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922531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794062" y="314391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922531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794062" y="698525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729845" y="762330"/>
              <a:ext cx="39307" cy="38929"/>
            </a:xfrm>
            <a:custGeom>
              <a:avLst/>
              <a:gdLst/>
              <a:ahLst/>
              <a:cxnLst/>
              <a:rect l="l" t="t" r="r" b="b"/>
              <a:pathLst>
                <a:path w="1144" h="1133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857901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729845" y="634308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857901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922531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794062" y="570881"/>
              <a:ext cx="38929" cy="38482"/>
            </a:xfrm>
            <a:custGeom>
              <a:avLst/>
              <a:gdLst/>
              <a:ahLst/>
              <a:cxnLst/>
              <a:rect l="l" t="t" r="r" b="b"/>
              <a:pathLst>
                <a:path w="1133" h="1120" extrusionOk="0">
                  <a:moveTo>
                    <a:pt x="561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61" y="1120"/>
                  </a:cubicBezTo>
                  <a:cubicBezTo>
                    <a:pt x="870" y="1120"/>
                    <a:pt x="1132" y="870"/>
                    <a:pt x="1132" y="560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922531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794062" y="954603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729845" y="1018854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3" y="869"/>
                    <a:pt x="263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857901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729845" y="890386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857901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922531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794062" y="826993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922531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794062" y="1210714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729845" y="1274519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3" y="894"/>
                    <a:pt x="263" y="1132"/>
                    <a:pt x="572" y="1132"/>
                  </a:cubicBezTo>
                  <a:cubicBezTo>
                    <a:pt x="882" y="1132"/>
                    <a:pt x="1144" y="870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857901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50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729845" y="1146463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857901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922531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794062" y="1082659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61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922531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93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794062" y="1467204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1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729845" y="1531009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857901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729845" y="1402575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3" y="881"/>
                    <a:pt x="263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857901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922531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794062" y="1338736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922531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794062" y="1723282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729845" y="1787121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857901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729845" y="1659065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3" y="870"/>
                    <a:pt x="263" y="1131"/>
                    <a:pt x="572" y="1131"/>
                  </a:cubicBezTo>
                  <a:cubicBezTo>
                    <a:pt x="882" y="1131"/>
                    <a:pt x="1144" y="870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857901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50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922531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794062" y="1594848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922531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794062" y="1979359"/>
              <a:ext cx="38929" cy="38929"/>
            </a:xfrm>
            <a:custGeom>
              <a:avLst/>
              <a:gdLst/>
              <a:ahLst/>
              <a:cxnLst/>
              <a:rect l="l" t="t" r="r" b="b"/>
              <a:pathLst>
                <a:path w="1133" h="1133" extrusionOk="0">
                  <a:moveTo>
                    <a:pt x="561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729845" y="2043611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3" y="869"/>
                    <a:pt x="263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857901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729845" y="1915143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857901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922531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794062" y="1851338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473768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601824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666041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72" y="1"/>
                  </a:moveTo>
                  <a:cubicBezTo>
                    <a:pt x="262" y="1"/>
                    <a:pt x="0" y="251"/>
                    <a:pt x="0" y="561"/>
                  </a:cubicBezTo>
                  <a:cubicBezTo>
                    <a:pt x="0" y="870"/>
                    <a:pt x="262" y="1120"/>
                    <a:pt x="572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537985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1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473768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601824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473768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94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601824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94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666041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537985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666041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537985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473768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601824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473768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93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601824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666041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537985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666041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537985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473768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601824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473768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601824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666041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93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537985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70" y="1120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666041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537985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473768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601824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473768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601824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666041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537985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666041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93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537985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473768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94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601824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473768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601824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666041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537985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666041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93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537985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473768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601824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473768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601824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666041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537985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666041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537985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473768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601824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473768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601824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666041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537985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666041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537985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473768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601824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473768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601824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666041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537985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17690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345300" y="-5903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75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409929" y="186335"/>
              <a:ext cx="38929" cy="38516"/>
            </a:xfrm>
            <a:custGeom>
              <a:avLst/>
              <a:gdLst/>
              <a:ahLst/>
              <a:cxnLst/>
              <a:rect l="l" t="t" r="r" b="b"/>
              <a:pathLst>
                <a:path w="1133" h="1121" extrusionOk="0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81495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51"/>
                    <a:pt x="0" y="561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2" y="870"/>
                    <a:pt x="1132" y="561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17690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345300" y="250174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81"/>
                    <a:pt x="275" y="1131"/>
                    <a:pt x="572" y="1131"/>
                  </a:cubicBezTo>
                  <a:cubicBezTo>
                    <a:pt x="882" y="1131"/>
                    <a:pt x="1144" y="870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217690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345300" y="121706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94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409929" y="58314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281495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409929" y="442447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281495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217690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345300" y="506252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217690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345300" y="377818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93"/>
                    <a:pt x="275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409929" y="313979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281495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409929" y="698525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281495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217690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345300" y="762330"/>
              <a:ext cx="39307" cy="38929"/>
            </a:xfrm>
            <a:custGeom>
              <a:avLst/>
              <a:gdLst/>
              <a:ahLst/>
              <a:cxnLst/>
              <a:rect l="l" t="t" r="r" b="b"/>
              <a:pathLst>
                <a:path w="1144" h="1133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217690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345300" y="634308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75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409929" y="570091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281495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20"/>
                    <a:pt x="572" y="1120"/>
                  </a:cubicBezTo>
                  <a:cubicBezTo>
                    <a:pt x="881" y="1120"/>
                    <a:pt x="1132" y="870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409929" y="954603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81495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17690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345300" y="1018854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69"/>
                    <a:pt x="275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17690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345300" y="890386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409929" y="826581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81495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409929" y="1210302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81495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17690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345300" y="1274519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25" y="894"/>
                    <a:pt x="275" y="1132"/>
                    <a:pt x="572" y="1132"/>
                  </a:cubicBezTo>
                  <a:cubicBezTo>
                    <a:pt x="882" y="1132"/>
                    <a:pt x="1144" y="870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217690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345300" y="1146463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409929" y="1082659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281495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2" y="870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409929" y="1466792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93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281495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2" y="870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217690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345300" y="1531009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217690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345300" y="1402575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81"/>
                    <a:pt x="275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409929" y="1338736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281495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409929" y="1722870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281495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217690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345300" y="1787121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75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217690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345300" y="1659065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70"/>
                    <a:pt x="275" y="1131"/>
                    <a:pt x="572" y="1131"/>
                  </a:cubicBezTo>
                  <a:cubicBezTo>
                    <a:pt x="882" y="1131"/>
                    <a:pt x="1144" y="870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409929" y="1594848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281495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409929" y="1978982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81495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17690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345300" y="2043611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69"/>
                    <a:pt x="275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17690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345300" y="1915143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409929" y="1851338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81495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-38422" y="-5903"/>
              <a:ext cx="38896" cy="38896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89222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153851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5830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51"/>
                    <a:pt x="0" y="561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1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-38422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89222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81"/>
                    <a:pt x="274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-38422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89222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94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153851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25830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153851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25830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-38422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89222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-38422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89222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93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153851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25830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153851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25830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-38422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89222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-38422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89222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153851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5830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20"/>
                    <a:pt x="572" y="1120"/>
                  </a:cubicBezTo>
                  <a:cubicBezTo>
                    <a:pt x="881" y="1120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153851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5830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-38422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89222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-38422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89222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153851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5830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153851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5830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-38422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89222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94"/>
                    <a:pt x="274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-38422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89222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153851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25830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153851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93"/>
                    <a:pt x="251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25830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-38422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89222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-38422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89222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153851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25830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153851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25830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-38422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89222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-38422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89222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70"/>
                    <a:pt x="274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153851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5830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153851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5830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-38422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89222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-38422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89222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153851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5830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-136173" y="-1814"/>
              <a:ext cx="8212" cy="31507"/>
            </a:xfrm>
            <a:custGeom>
              <a:avLst/>
              <a:gdLst/>
              <a:ahLst/>
              <a:cxnLst/>
              <a:rect l="l" t="t" r="r" b="b"/>
              <a:pathLst>
                <a:path w="239" h="917" extrusionOk="0">
                  <a:moveTo>
                    <a:pt x="0" y="0"/>
                  </a:moveTo>
                  <a:lnTo>
                    <a:pt x="0" y="917"/>
                  </a:lnTo>
                  <a:cubicBezTo>
                    <a:pt x="155" y="810"/>
                    <a:pt x="238" y="643"/>
                    <a:pt x="238" y="453"/>
                  </a:cubicBezTo>
                  <a:cubicBezTo>
                    <a:pt x="238" y="262"/>
                    <a:pt x="131" y="9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-102226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70" y="1120"/>
                    <a:pt x="1131" y="870"/>
                    <a:pt x="1131" y="561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-136173" y="253851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1"/>
                  </a:moveTo>
                  <a:lnTo>
                    <a:pt x="0" y="917"/>
                  </a:lnTo>
                  <a:cubicBezTo>
                    <a:pt x="155" y="810"/>
                    <a:pt x="238" y="643"/>
                    <a:pt x="238" y="453"/>
                  </a:cubicBezTo>
                  <a:cubicBezTo>
                    <a:pt x="238" y="262"/>
                    <a:pt x="131" y="9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-136173" y="125795"/>
              <a:ext cx="8212" cy="31954"/>
            </a:xfrm>
            <a:custGeom>
              <a:avLst/>
              <a:gdLst/>
              <a:ahLst/>
              <a:cxnLst/>
              <a:rect l="l" t="t" r="r" b="b"/>
              <a:pathLst>
                <a:path w="239" h="930" extrusionOk="0">
                  <a:moveTo>
                    <a:pt x="0" y="1"/>
                  </a:moveTo>
                  <a:lnTo>
                    <a:pt x="0" y="930"/>
                  </a:lnTo>
                  <a:cubicBezTo>
                    <a:pt x="155" y="822"/>
                    <a:pt x="238" y="656"/>
                    <a:pt x="238" y="465"/>
                  </a:cubicBezTo>
                  <a:cubicBezTo>
                    <a:pt x="238" y="275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-102226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-102226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-136173" y="509928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1"/>
                  </a:moveTo>
                  <a:lnTo>
                    <a:pt x="0" y="918"/>
                  </a:lnTo>
                  <a:cubicBezTo>
                    <a:pt x="155" y="822"/>
                    <a:pt x="238" y="656"/>
                    <a:pt x="238" y="465"/>
                  </a:cubicBezTo>
                  <a:cubicBezTo>
                    <a:pt x="238" y="263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-136173" y="381907"/>
              <a:ext cx="8212" cy="31920"/>
            </a:xfrm>
            <a:custGeom>
              <a:avLst/>
              <a:gdLst/>
              <a:ahLst/>
              <a:cxnLst/>
              <a:rect l="l" t="t" r="r" b="b"/>
              <a:pathLst>
                <a:path w="239" h="929" extrusionOk="0">
                  <a:moveTo>
                    <a:pt x="0" y="0"/>
                  </a:moveTo>
                  <a:lnTo>
                    <a:pt x="0" y="929"/>
                  </a:lnTo>
                  <a:cubicBezTo>
                    <a:pt x="155" y="822"/>
                    <a:pt x="238" y="655"/>
                    <a:pt x="238" y="464"/>
                  </a:cubicBezTo>
                  <a:cubicBezTo>
                    <a:pt x="238" y="274"/>
                    <a:pt x="131" y="10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-102226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-102226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-136173" y="766040"/>
              <a:ext cx="8212" cy="31920"/>
            </a:xfrm>
            <a:custGeom>
              <a:avLst/>
              <a:gdLst/>
              <a:ahLst/>
              <a:cxnLst/>
              <a:rect l="l" t="t" r="r" b="b"/>
              <a:pathLst>
                <a:path w="239" h="929" extrusionOk="0">
                  <a:moveTo>
                    <a:pt x="0" y="0"/>
                  </a:moveTo>
                  <a:lnTo>
                    <a:pt x="0" y="929"/>
                  </a:lnTo>
                  <a:cubicBezTo>
                    <a:pt x="155" y="834"/>
                    <a:pt x="238" y="655"/>
                    <a:pt x="238" y="464"/>
                  </a:cubicBezTo>
                  <a:cubicBezTo>
                    <a:pt x="238" y="274"/>
                    <a:pt x="131" y="10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-136173" y="638397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0"/>
                  </a:moveTo>
                  <a:lnTo>
                    <a:pt x="0" y="917"/>
                  </a:lnTo>
                  <a:cubicBezTo>
                    <a:pt x="155" y="810"/>
                    <a:pt x="238" y="655"/>
                    <a:pt x="238" y="453"/>
                  </a:cubicBezTo>
                  <a:cubicBezTo>
                    <a:pt x="238" y="262"/>
                    <a:pt x="131" y="9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-102226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-102226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-136173" y="1022118"/>
              <a:ext cx="8212" cy="31954"/>
            </a:xfrm>
            <a:custGeom>
              <a:avLst/>
              <a:gdLst/>
              <a:ahLst/>
              <a:cxnLst/>
              <a:rect l="l" t="t" r="r" b="b"/>
              <a:pathLst>
                <a:path w="239" h="930" extrusionOk="0">
                  <a:moveTo>
                    <a:pt x="0" y="0"/>
                  </a:moveTo>
                  <a:lnTo>
                    <a:pt x="0" y="929"/>
                  </a:lnTo>
                  <a:cubicBezTo>
                    <a:pt x="155" y="834"/>
                    <a:pt x="238" y="655"/>
                    <a:pt x="238" y="465"/>
                  </a:cubicBezTo>
                  <a:cubicBezTo>
                    <a:pt x="238" y="274"/>
                    <a:pt x="131" y="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-136173" y="894474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1"/>
                  </a:moveTo>
                  <a:lnTo>
                    <a:pt x="0" y="917"/>
                  </a:lnTo>
                  <a:cubicBezTo>
                    <a:pt x="155" y="822"/>
                    <a:pt x="238" y="655"/>
                    <a:pt x="238" y="465"/>
                  </a:cubicBezTo>
                  <a:cubicBezTo>
                    <a:pt x="238" y="263"/>
                    <a:pt x="131" y="9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-102226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-102226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-136173" y="1278608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1"/>
                  </a:moveTo>
                  <a:lnTo>
                    <a:pt x="0" y="917"/>
                  </a:lnTo>
                  <a:cubicBezTo>
                    <a:pt x="155" y="810"/>
                    <a:pt x="238" y="655"/>
                    <a:pt x="238" y="453"/>
                  </a:cubicBezTo>
                  <a:cubicBezTo>
                    <a:pt x="238" y="263"/>
                    <a:pt x="131" y="9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-136173" y="1150174"/>
              <a:ext cx="8212" cy="31507"/>
            </a:xfrm>
            <a:custGeom>
              <a:avLst/>
              <a:gdLst/>
              <a:ahLst/>
              <a:cxnLst/>
              <a:rect l="l" t="t" r="r" b="b"/>
              <a:pathLst>
                <a:path w="239" h="917" extrusionOk="0">
                  <a:moveTo>
                    <a:pt x="0" y="0"/>
                  </a:moveTo>
                  <a:lnTo>
                    <a:pt x="0" y="917"/>
                  </a:lnTo>
                  <a:cubicBezTo>
                    <a:pt x="155" y="833"/>
                    <a:pt x="238" y="655"/>
                    <a:pt x="238" y="464"/>
                  </a:cubicBezTo>
                  <a:cubicBezTo>
                    <a:pt x="238" y="262"/>
                    <a:pt x="131" y="9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-102226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-102226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93"/>
                    <a:pt x="250" y="1132"/>
                    <a:pt x="560" y="1132"/>
                  </a:cubicBezTo>
                  <a:cubicBezTo>
                    <a:pt x="870" y="1132"/>
                    <a:pt x="1131" y="870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-136173" y="1534685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1"/>
                  </a:moveTo>
                  <a:lnTo>
                    <a:pt x="0" y="918"/>
                  </a:lnTo>
                  <a:cubicBezTo>
                    <a:pt x="155" y="822"/>
                    <a:pt x="238" y="656"/>
                    <a:pt x="238" y="465"/>
                  </a:cubicBezTo>
                  <a:cubicBezTo>
                    <a:pt x="238" y="263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-136173" y="1406251"/>
              <a:ext cx="8212" cy="31954"/>
            </a:xfrm>
            <a:custGeom>
              <a:avLst/>
              <a:gdLst/>
              <a:ahLst/>
              <a:cxnLst/>
              <a:rect l="l" t="t" r="r" b="b"/>
              <a:pathLst>
                <a:path w="239" h="930" extrusionOk="0">
                  <a:moveTo>
                    <a:pt x="0" y="0"/>
                  </a:moveTo>
                  <a:lnTo>
                    <a:pt x="0" y="929"/>
                  </a:lnTo>
                  <a:cubicBezTo>
                    <a:pt x="155" y="834"/>
                    <a:pt x="238" y="655"/>
                    <a:pt x="238" y="465"/>
                  </a:cubicBezTo>
                  <a:cubicBezTo>
                    <a:pt x="238" y="274"/>
                    <a:pt x="131" y="10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-102226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-102226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-136173" y="1790797"/>
              <a:ext cx="8212" cy="31920"/>
            </a:xfrm>
            <a:custGeom>
              <a:avLst/>
              <a:gdLst/>
              <a:ahLst/>
              <a:cxnLst/>
              <a:rect l="l" t="t" r="r" b="b"/>
              <a:pathLst>
                <a:path w="239" h="929" extrusionOk="0">
                  <a:moveTo>
                    <a:pt x="0" y="0"/>
                  </a:moveTo>
                  <a:lnTo>
                    <a:pt x="0" y="929"/>
                  </a:lnTo>
                  <a:cubicBezTo>
                    <a:pt x="155" y="822"/>
                    <a:pt x="238" y="655"/>
                    <a:pt x="238" y="465"/>
                  </a:cubicBezTo>
                  <a:cubicBezTo>
                    <a:pt x="238" y="274"/>
                    <a:pt x="131" y="10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-136173" y="1662329"/>
              <a:ext cx="8212" cy="31954"/>
            </a:xfrm>
            <a:custGeom>
              <a:avLst/>
              <a:gdLst/>
              <a:ahLst/>
              <a:cxnLst/>
              <a:rect l="l" t="t" r="r" b="b"/>
              <a:pathLst>
                <a:path w="239" h="930" extrusionOk="0">
                  <a:moveTo>
                    <a:pt x="0" y="1"/>
                  </a:moveTo>
                  <a:lnTo>
                    <a:pt x="0" y="929"/>
                  </a:lnTo>
                  <a:cubicBezTo>
                    <a:pt x="155" y="834"/>
                    <a:pt x="238" y="679"/>
                    <a:pt x="238" y="465"/>
                  </a:cubicBezTo>
                  <a:cubicBezTo>
                    <a:pt x="238" y="274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-102226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-102226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-136173" y="2046875"/>
              <a:ext cx="8212" cy="31954"/>
            </a:xfrm>
            <a:custGeom>
              <a:avLst/>
              <a:gdLst/>
              <a:ahLst/>
              <a:cxnLst/>
              <a:rect l="l" t="t" r="r" b="b"/>
              <a:pathLst>
                <a:path w="239" h="930" extrusionOk="0">
                  <a:moveTo>
                    <a:pt x="0" y="0"/>
                  </a:moveTo>
                  <a:lnTo>
                    <a:pt x="0" y="929"/>
                  </a:lnTo>
                  <a:cubicBezTo>
                    <a:pt x="155" y="822"/>
                    <a:pt x="238" y="655"/>
                    <a:pt x="238" y="465"/>
                  </a:cubicBezTo>
                  <a:cubicBezTo>
                    <a:pt x="238" y="274"/>
                    <a:pt x="131" y="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-136173" y="1919231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1"/>
                  </a:moveTo>
                  <a:lnTo>
                    <a:pt x="0" y="918"/>
                  </a:lnTo>
                  <a:cubicBezTo>
                    <a:pt x="155" y="822"/>
                    <a:pt x="238" y="644"/>
                    <a:pt x="238" y="465"/>
                  </a:cubicBezTo>
                  <a:cubicBezTo>
                    <a:pt x="238" y="263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-102226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2459065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2330597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2267204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2395260" y="2164692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2459065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2"/>
                    <a:pt x="560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2330597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2267204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2395260" y="2420769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2267204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2395260" y="2292336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2459065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2330597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202987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2074931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2011127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2138736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2202987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2"/>
                    <a:pt x="560" y="1132"/>
                  </a:cubicBezTo>
                  <a:cubicBezTo>
                    <a:pt x="869" y="1132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2074931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2"/>
                    <a:pt x="572" y="1132"/>
                  </a:cubicBezTo>
                  <a:cubicBezTo>
                    <a:pt x="881" y="1132"/>
                    <a:pt x="1132" y="870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2011127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2138736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2011127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2138736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202987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074931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1946463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1818854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1755015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1882658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51"/>
                    <a:pt x="0" y="560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1946463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81"/>
                    <a:pt x="263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1818854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1755015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1882658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1755015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1882658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1946463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1818854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1690385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1562742" y="2100475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20" y="881"/>
                    <a:pt x="1120" y="572"/>
                  </a:cubicBezTo>
                  <a:cubicBezTo>
                    <a:pt x="1120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1498113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1626581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1690385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81"/>
                    <a:pt x="251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1562742" y="2356965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20" y="870"/>
                    <a:pt x="1120" y="560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1498113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1626581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1498113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1626581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1690385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1562742" y="2228909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1434308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1306252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1242035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1370469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1434308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62" y="1132"/>
                    <a:pt x="560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1306252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1242035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1370469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1242035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1370469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1434308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1306252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1178196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63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1050174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986335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1113979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1178196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63" y="1132"/>
                    <a:pt x="561" y="1132"/>
                  </a:cubicBezTo>
                  <a:cubicBezTo>
                    <a:pt x="870" y="1132"/>
                    <a:pt x="1132" y="881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1050174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986335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1113979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986335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1113979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1178196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1050174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922531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794062" y="2100475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729845" y="2164692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857901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922531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2"/>
                    <a:pt x="560" y="1132"/>
                  </a:cubicBezTo>
                  <a:cubicBezTo>
                    <a:pt x="870" y="1132"/>
                    <a:pt x="1132" y="881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794062" y="2356965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61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729845" y="2420769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857901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729845" y="2292336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3" y="881"/>
                    <a:pt x="263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857901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922531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794062" y="2228909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666041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537985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473768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601824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666041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81"/>
                    <a:pt x="262" y="1132"/>
                    <a:pt x="572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537985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473768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601824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473768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601824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666041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537985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409929" y="2100887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281495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217690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345300" y="2164692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409929" y="2356965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281495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2" y="870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217690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345300" y="2420769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217690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345300" y="2292336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81"/>
                    <a:pt x="275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409929" y="2228497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281495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153851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25830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-38422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89222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153851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2"/>
                    <a:pt x="560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25830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-38422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89222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-38422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89222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153851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25830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-102226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-136173" y="2168368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1"/>
                  </a:moveTo>
                  <a:lnTo>
                    <a:pt x="0" y="917"/>
                  </a:lnTo>
                  <a:cubicBezTo>
                    <a:pt x="155" y="834"/>
                    <a:pt x="238" y="655"/>
                    <a:pt x="238" y="453"/>
                  </a:cubicBezTo>
                  <a:cubicBezTo>
                    <a:pt x="238" y="263"/>
                    <a:pt x="131" y="9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-102226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2"/>
                    <a:pt x="560" y="1132"/>
                  </a:cubicBezTo>
                  <a:cubicBezTo>
                    <a:pt x="870" y="1132"/>
                    <a:pt x="1131" y="881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-136173" y="2424446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1"/>
                  </a:moveTo>
                  <a:lnTo>
                    <a:pt x="0" y="918"/>
                  </a:lnTo>
                  <a:cubicBezTo>
                    <a:pt x="155" y="834"/>
                    <a:pt x="238" y="656"/>
                    <a:pt x="238" y="465"/>
                  </a:cubicBezTo>
                  <a:cubicBezTo>
                    <a:pt x="238" y="263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-136173" y="2296424"/>
              <a:ext cx="8212" cy="31920"/>
            </a:xfrm>
            <a:custGeom>
              <a:avLst/>
              <a:gdLst/>
              <a:ahLst/>
              <a:cxnLst/>
              <a:rect l="l" t="t" r="r" b="b"/>
              <a:pathLst>
                <a:path w="239" h="929" extrusionOk="0">
                  <a:moveTo>
                    <a:pt x="0" y="0"/>
                  </a:moveTo>
                  <a:lnTo>
                    <a:pt x="0" y="929"/>
                  </a:lnTo>
                  <a:cubicBezTo>
                    <a:pt x="155" y="822"/>
                    <a:pt x="238" y="655"/>
                    <a:pt x="238" y="465"/>
                  </a:cubicBezTo>
                  <a:cubicBezTo>
                    <a:pt x="238" y="274"/>
                    <a:pt x="131" y="10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-102226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2"/>
            <p:cNvSpPr/>
            <p:nvPr/>
          </p:nvSpPr>
          <p:spPr>
            <a:xfrm>
              <a:off x="-136173" y="-33734"/>
              <a:ext cx="34" cy="34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2"/>
            <p:cNvSpPr/>
            <p:nvPr/>
          </p:nvSpPr>
          <p:spPr>
            <a:xfrm>
              <a:off x="-141086" y="-19818"/>
              <a:ext cx="5604501" cy="2507313"/>
            </a:xfrm>
            <a:custGeom>
              <a:avLst/>
              <a:gdLst/>
              <a:ahLst/>
              <a:cxnLst/>
              <a:rect l="l" t="t" r="r" b="b"/>
              <a:pathLst>
                <a:path w="163116" h="72974" fill="none" extrusionOk="0">
                  <a:moveTo>
                    <a:pt x="0" y="48"/>
                  </a:moveTo>
                  <a:lnTo>
                    <a:pt x="0" y="72973"/>
                  </a:lnTo>
                  <a:lnTo>
                    <a:pt x="163116" y="72973"/>
                  </a:lnTo>
                  <a:lnTo>
                    <a:pt x="129493" y="0"/>
                  </a:lnTo>
                  <a:close/>
                </a:path>
              </a:pathLst>
            </a:custGeom>
            <a:solidFill>
              <a:schemeClr val="dk2"/>
            </a:solidFill>
            <a:ln w="2977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-143972" y="-18994"/>
              <a:ext cx="5607388" cy="2508928"/>
            </a:xfrm>
            <a:custGeom>
              <a:avLst/>
              <a:gdLst/>
              <a:ahLst/>
              <a:cxnLst/>
              <a:rect l="l" t="t" r="r" b="b"/>
              <a:pathLst>
                <a:path w="163200" h="73021" fill="none" extrusionOk="0">
                  <a:moveTo>
                    <a:pt x="1" y="24"/>
                  </a:moveTo>
                  <a:lnTo>
                    <a:pt x="1" y="73021"/>
                  </a:lnTo>
                  <a:lnTo>
                    <a:pt x="163200" y="73021"/>
                  </a:lnTo>
                  <a:lnTo>
                    <a:pt x="129529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-141086" y="-19818"/>
              <a:ext cx="5604501" cy="2507313"/>
            </a:xfrm>
            <a:custGeom>
              <a:avLst/>
              <a:gdLst/>
              <a:ahLst/>
              <a:cxnLst/>
              <a:rect l="l" t="t" r="r" b="b"/>
              <a:pathLst>
                <a:path w="163116" h="72974" fill="none" extrusionOk="0">
                  <a:moveTo>
                    <a:pt x="0" y="48"/>
                  </a:moveTo>
                  <a:lnTo>
                    <a:pt x="0" y="72973"/>
                  </a:lnTo>
                  <a:lnTo>
                    <a:pt x="163116" y="72973"/>
                  </a:lnTo>
                  <a:lnTo>
                    <a:pt x="129493" y="0"/>
                  </a:lnTo>
                  <a:close/>
                </a:path>
              </a:pathLst>
            </a:custGeom>
            <a:noFill/>
            <a:ln w="2977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73" name="Google Shape;1573;p2"/>
          <p:cNvGrpSpPr/>
          <p:nvPr/>
        </p:nvGrpSpPr>
        <p:grpSpPr>
          <a:xfrm>
            <a:off x="-143978" y="2628900"/>
            <a:ext cx="6868628" cy="2562225"/>
            <a:chOff x="-143978" y="2628900"/>
            <a:chExt cx="6868628" cy="2562225"/>
          </a:xfrm>
        </p:grpSpPr>
        <p:sp>
          <p:nvSpPr>
            <p:cNvPr id="1574" name="Google Shape;1574;p2"/>
            <p:cNvSpPr/>
            <p:nvPr/>
          </p:nvSpPr>
          <p:spPr>
            <a:xfrm>
              <a:off x="-142875" y="2628900"/>
              <a:ext cx="6867525" cy="2562225"/>
            </a:xfrm>
            <a:custGeom>
              <a:avLst/>
              <a:gdLst/>
              <a:ahLst/>
              <a:cxnLst/>
              <a:rect l="l" t="t" r="r" b="b"/>
              <a:pathLst>
                <a:path w="274701" h="102489" extrusionOk="0">
                  <a:moveTo>
                    <a:pt x="0" y="1143"/>
                  </a:moveTo>
                  <a:lnTo>
                    <a:pt x="228219" y="0"/>
                  </a:lnTo>
                  <a:lnTo>
                    <a:pt x="274701" y="102489"/>
                  </a:lnTo>
                  <a:lnTo>
                    <a:pt x="381" y="10134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  <p:sp>
          <p:nvSpPr>
            <p:cNvPr id="1575" name="Google Shape;1575;p2"/>
            <p:cNvSpPr/>
            <p:nvPr/>
          </p:nvSpPr>
          <p:spPr>
            <a:xfrm>
              <a:off x="3062850" y="2634723"/>
              <a:ext cx="2431314" cy="2537280"/>
            </a:xfrm>
            <a:custGeom>
              <a:avLst/>
              <a:gdLst/>
              <a:ahLst/>
              <a:cxnLst/>
              <a:rect l="l" t="t" r="r" b="b"/>
              <a:pathLst>
                <a:path w="70760" h="73844" extrusionOk="0">
                  <a:moveTo>
                    <a:pt x="70760" y="1"/>
                  </a:moveTo>
                  <a:lnTo>
                    <a:pt x="56758" y="36"/>
                  </a:lnTo>
                  <a:lnTo>
                    <a:pt x="1" y="73843"/>
                  </a:lnTo>
                  <a:lnTo>
                    <a:pt x="382" y="73843"/>
                  </a:lnTo>
                  <a:lnTo>
                    <a:pt x="7076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3040757" y="2637197"/>
              <a:ext cx="1559486" cy="2534732"/>
            </a:xfrm>
            <a:custGeom>
              <a:avLst/>
              <a:gdLst/>
              <a:ahLst/>
              <a:cxnLst/>
              <a:rect l="l" t="t" r="r" b="b"/>
              <a:pathLst>
                <a:path w="45388" h="73772" extrusionOk="0">
                  <a:moveTo>
                    <a:pt x="45387" y="0"/>
                  </a:moveTo>
                  <a:lnTo>
                    <a:pt x="34767" y="24"/>
                  </a:lnTo>
                  <a:lnTo>
                    <a:pt x="1" y="73771"/>
                  </a:lnTo>
                  <a:lnTo>
                    <a:pt x="299" y="73771"/>
                  </a:lnTo>
                  <a:lnTo>
                    <a:pt x="4538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3244094" y="4239150"/>
              <a:ext cx="3184357" cy="932778"/>
            </a:xfrm>
            <a:custGeom>
              <a:avLst/>
              <a:gdLst/>
              <a:ahLst/>
              <a:cxnLst/>
              <a:rect l="l" t="t" r="r" b="b"/>
              <a:pathLst>
                <a:path w="92679" h="27148" extrusionOk="0">
                  <a:moveTo>
                    <a:pt x="88428" y="1"/>
                  </a:moveTo>
                  <a:lnTo>
                    <a:pt x="0" y="27147"/>
                  </a:lnTo>
                  <a:lnTo>
                    <a:pt x="3655" y="27147"/>
                  </a:lnTo>
                  <a:lnTo>
                    <a:pt x="92679" y="9276"/>
                  </a:lnTo>
                  <a:lnTo>
                    <a:pt x="8842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3092330" y="2958728"/>
              <a:ext cx="2755626" cy="2213200"/>
            </a:xfrm>
            <a:custGeom>
              <a:avLst/>
              <a:gdLst/>
              <a:ahLst/>
              <a:cxnLst/>
              <a:rect l="l" t="t" r="r" b="b"/>
              <a:pathLst>
                <a:path w="80201" h="64414" extrusionOk="0">
                  <a:moveTo>
                    <a:pt x="75712" y="0"/>
                  </a:moveTo>
                  <a:lnTo>
                    <a:pt x="0" y="64413"/>
                  </a:lnTo>
                  <a:lnTo>
                    <a:pt x="595" y="64413"/>
                  </a:lnTo>
                  <a:lnTo>
                    <a:pt x="80201" y="9775"/>
                  </a:lnTo>
                  <a:lnTo>
                    <a:pt x="7571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3740718" y="4890013"/>
              <a:ext cx="2970404" cy="281916"/>
            </a:xfrm>
            <a:custGeom>
              <a:avLst/>
              <a:gdLst/>
              <a:ahLst/>
              <a:cxnLst/>
              <a:rect l="l" t="t" r="r" b="b"/>
              <a:pathLst>
                <a:path w="86452" h="8205" extrusionOk="0">
                  <a:moveTo>
                    <a:pt x="82677" y="1"/>
                  </a:moveTo>
                  <a:lnTo>
                    <a:pt x="0" y="8204"/>
                  </a:lnTo>
                  <a:lnTo>
                    <a:pt x="86452" y="8204"/>
                  </a:lnTo>
                  <a:lnTo>
                    <a:pt x="8267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3022753" y="2639224"/>
              <a:ext cx="880003" cy="2532704"/>
            </a:xfrm>
            <a:custGeom>
              <a:avLst/>
              <a:gdLst/>
              <a:ahLst/>
              <a:cxnLst/>
              <a:rect l="l" t="t" r="r" b="b"/>
              <a:pathLst>
                <a:path w="25612" h="73713" extrusionOk="0">
                  <a:moveTo>
                    <a:pt x="25611" y="1"/>
                  </a:moveTo>
                  <a:lnTo>
                    <a:pt x="16586" y="25"/>
                  </a:lnTo>
                  <a:lnTo>
                    <a:pt x="1" y="73712"/>
                  </a:lnTo>
                  <a:lnTo>
                    <a:pt x="251" y="73712"/>
                  </a:lnTo>
                  <a:lnTo>
                    <a:pt x="2561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3140570" y="3614916"/>
              <a:ext cx="2998647" cy="1557012"/>
            </a:xfrm>
            <a:custGeom>
              <a:avLst/>
              <a:gdLst/>
              <a:ahLst/>
              <a:cxnLst/>
              <a:rect l="l" t="t" r="r" b="b"/>
              <a:pathLst>
                <a:path w="87274" h="45316" extrusionOk="0">
                  <a:moveTo>
                    <a:pt x="83083" y="0"/>
                  </a:moveTo>
                  <a:lnTo>
                    <a:pt x="1" y="45315"/>
                  </a:lnTo>
                  <a:lnTo>
                    <a:pt x="1144" y="45315"/>
                  </a:lnTo>
                  <a:lnTo>
                    <a:pt x="87274" y="9096"/>
                  </a:lnTo>
                  <a:lnTo>
                    <a:pt x="830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1008423" y="2645787"/>
              <a:ext cx="1953412" cy="2526142"/>
            </a:xfrm>
            <a:custGeom>
              <a:avLst/>
              <a:gdLst/>
              <a:ahLst/>
              <a:cxnLst/>
              <a:rect l="l" t="t" r="r" b="b"/>
              <a:pathLst>
                <a:path w="56853" h="73522" extrusionOk="0">
                  <a:moveTo>
                    <a:pt x="11931" y="0"/>
                  </a:moveTo>
                  <a:lnTo>
                    <a:pt x="1" y="36"/>
                  </a:lnTo>
                  <a:lnTo>
                    <a:pt x="56520" y="73521"/>
                  </a:lnTo>
                  <a:lnTo>
                    <a:pt x="56853" y="73521"/>
                  </a:lnTo>
                  <a:lnTo>
                    <a:pt x="1193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1781191" y="2643725"/>
              <a:ext cx="1200297" cy="2528203"/>
            </a:xfrm>
            <a:custGeom>
              <a:avLst/>
              <a:gdLst/>
              <a:ahLst/>
              <a:cxnLst/>
              <a:rect l="l" t="t" r="r" b="b"/>
              <a:pathLst>
                <a:path w="34934" h="73582" extrusionOk="0">
                  <a:moveTo>
                    <a:pt x="9633" y="1"/>
                  </a:moveTo>
                  <a:lnTo>
                    <a:pt x="1" y="36"/>
                  </a:lnTo>
                  <a:lnTo>
                    <a:pt x="34660" y="73581"/>
                  </a:lnTo>
                  <a:lnTo>
                    <a:pt x="34933" y="73581"/>
                  </a:lnTo>
                  <a:lnTo>
                    <a:pt x="963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-141504" y="3921295"/>
              <a:ext cx="2974492" cy="1250633"/>
            </a:xfrm>
            <a:custGeom>
              <a:avLst/>
              <a:gdLst/>
              <a:ahLst/>
              <a:cxnLst/>
              <a:rect l="l" t="t" r="r" b="b"/>
              <a:pathLst>
                <a:path w="86571" h="36399" extrusionOk="0">
                  <a:moveTo>
                    <a:pt x="0" y="1"/>
                  </a:moveTo>
                  <a:lnTo>
                    <a:pt x="0" y="10395"/>
                  </a:lnTo>
                  <a:lnTo>
                    <a:pt x="84713" y="36398"/>
                  </a:lnTo>
                  <a:lnTo>
                    <a:pt x="86570" y="3639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-141504" y="4613079"/>
              <a:ext cx="2785071" cy="558849"/>
            </a:xfrm>
            <a:custGeom>
              <a:avLst/>
              <a:gdLst/>
              <a:ahLst/>
              <a:cxnLst/>
              <a:rect l="l" t="t" r="r" b="b"/>
              <a:pathLst>
                <a:path w="81058" h="16265" extrusionOk="0">
                  <a:moveTo>
                    <a:pt x="0" y="0"/>
                  </a:moveTo>
                  <a:lnTo>
                    <a:pt x="0" y="9299"/>
                  </a:lnTo>
                  <a:lnTo>
                    <a:pt x="70247" y="16264"/>
                  </a:lnTo>
                  <a:lnTo>
                    <a:pt x="81058" y="162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-141504" y="3083898"/>
              <a:ext cx="3041595" cy="2088030"/>
            </a:xfrm>
            <a:custGeom>
              <a:avLst/>
              <a:gdLst/>
              <a:ahLst/>
              <a:cxnLst/>
              <a:rect l="l" t="t" r="r" b="b"/>
              <a:pathLst>
                <a:path w="88524" h="60771" extrusionOk="0">
                  <a:moveTo>
                    <a:pt x="0" y="1"/>
                  </a:moveTo>
                  <a:lnTo>
                    <a:pt x="0" y="12919"/>
                  </a:lnTo>
                  <a:lnTo>
                    <a:pt x="87737" y="60770"/>
                  </a:lnTo>
                  <a:lnTo>
                    <a:pt x="88523" y="607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2420990" y="2642110"/>
              <a:ext cx="577265" cy="2529818"/>
            </a:xfrm>
            <a:custGeom>
              <a:avLst/>
              <a:gdLst/>
              <a:ahLst/>
              <a:cxnLst/>
              <a:rect l="l" t="t" r="r" b="b"/>
              <a:pathLst>
                <a:path w="16801" h="73629" extrusionOk="0">
                  <a:moveTo>
                    <a:pt x="8621" y="0"/>
                  </a:moveTo>
                  <a:lnTo>
                    <a:pt x="1" y="36"/>
                  </a:lnTo>
                  <a:lnTo>
                    <a:pt x="16562" y="73628"/>
                  </a:lnTo>
                  <a:lnTo>
                    <a:pt x="16801" y="73628"/>
                  </a:lnTo>
                  <a:lnTo>
                    <a:pt x="86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3008460" y="2640873"/>
              <a:ext cx="288856" cy="2531055"/>
            </a:xfrm>
            <a:custGeom>
              <a:avLst/>
              <a:gdLst/>
              <a:ahLst/>
              <a:cxnLst/>
              <a:rect l="l" t="t" r="r" b="b"/>
              <a:pathLst>
                <a:path w="8407" h="73665" extrusionOk="0">
                  <a:moveTo>
                    <a:pt x="8406" y="0"/>
                  </a:moveTo>
                  <a:lnTo>
                    <a:pt x="0" y="24"/>
                  </a:lnTo>
                  <a:lnTo>
                    <a:pt x="0" y="73664"/>
                  </a:lnTo>
                  <a:lnTo>
                    <a:pt x="179" y="73664"/>
                  </a:lnTo>
                  <a:lnTo>
                    <a:pt x="840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2717989" y="2641698"/>
              <a:ext cx="290505" cy="2530231"/>
            </a:xfrm>
            <a:custGeom>
              <a:avLst/>
              <a:gdLst/>
              <a:ahLst/>
              <a:cxnLst/>
              <a:rect l="l" t="t" r="r" b="b"/>
              <a:pathLst>
                <a:path w="8455" h="73641" extrusionOk="0">
                  <a:moveTo>
                    <a:pt x="8454" y="0"/>
                  </a:moveTo>
                  <a:lnTo>
                    <a:pt x="1" y="12"/>
                  </a:lnTo>
                  <a:lnTo>
                    <a:pt x="8157" y="73640"/>
                  </a:lnTo>
                  <a:lnTo>
                    <a:pt x="8454" y="73640"/>
                  </a:lnTo>
                  <a:lnTo>
                    <a:pt x="845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2112137" y="2643313"/>
              <a:ext cx="877941" cy="2528616"/>
            </a:xfrm>
            <a:custGeom>
              <a:avLst/>
              <a:gdLst/>
              <a:ahLst/>
              <a:cxnLst/>
              <a:rect l="l" t="t" r="r" b="b"/>
              <a:pathLst>
                <a:path w="25552" h="73594" extrusionOk="0">
                  <a:moveTo>
                    <a:pt x="8990" y="1"/>
                  </a:moveTo>
                  <a:lnTo>
                    <a:pt x="1" y="13"/>
                  </a:lnTo>
                  <a:lnTo>
                    <a:pt x="25301" y="73593"/>
                  </a:lnTo>
                  <a:lnTo>
                    <a:pt x="25551" y="73593"/>
                  </a:lnTo>
                  <a:lnTo>
                    <a:pt x="89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1418325" y="2644962"/>
              <a:ext cx="1553748" cy="2526966"/>
            </a:xfrm>
            <a:custGeom>
              <a:avLst/>
              <a:gdLst/>
              <a:ahLst/>
              <a:cxnLst/>
              <a:rect l="l" t="t" r="r" b="b"/>
              <a:pathLst>
                <a:path w="45221" h="73546" extrusionOk="0">
                  <a:moveTo>
                    <a:pt x="10562" y="0"/>
                  </a:moveTo>
                  <a:lnTo>
                    <a:pt x="1" y="24"/>
                  </a:lnTo>
                  <a:lnTo>
                    <a:pt x="44923" y="73545"/>
                  </a:lnTo>
                  <a:lnTo>
                    <a:pt x="45221" y="73545"/>
                  </a:lnTo>
                  <a:lnTo>
                    <a:pt x="105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531417" y="2646989"/>
              <a:ext cx="2418976" cy="2524939"/>
            </a:xfrm>
            <a:custGeom>
              <a:avLst/>
              <a:gdLst/>
              <a:ahLst/>
              <a:cxnLst/>
              <a:rect l="l" t="t" r="r" b="b"/>
              <a:pathLst>
                <a:path w="70403" h="73487" extrusionOk="0">
                  <a:moveTo>
                    <a:pt x="13884" y="1"/>
                  </a:moveTo>
                  <a:lnTo>
                    <a:pt x="1" y="37"/>
                  </a:lnTo>
                  <a:lnTo>
                    <a:pt x="70010" y="73486"/>
                  </a:lnTo>
                  <a:lnTo>
                    <a:pt x="70403" y="73486"/>
                  </a:lnTo>
                  <a:lnTo>
                    <a:pt x="1388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-141504" y="2649875"/>
              <a:ext cx="3062451" cy="2522053"/>
            </a:xfrm>
            <a:custGeom>
              <a:avLst/>
              <a:gdLst/>
              <a:ahLst/>
              <a:cxnLst/>
              <a:rect l="l" t="t" r="r" b="b"/>
              <a:pathLst>
                <a:path w="89131" h="73403" extrusionOk="0">
                  <a:moveTo>
                    <a:pt x="0" y="0"/>
                  </a:moveTo>
                  <a:lnTo>
                    <a:pt x="0" y="12633"/>
                  </a:lnTo>
                  <a:lnTo>
                    <a:pt x="88523" y="73402"/>
                  </a:lnTo>
                  <a:lnTo>
                    <a:pt x="89130" y="73402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-141504" y="3527782"/>
              <a:ext cx="3014589" cy="1644147"/>
            </a:xfrm>
            <a:custGeom>
              <a:avLst/>
              <a:gdLst/>
              <a:ahLst/>
              <a:cxnLst/>
              <a:rect l="l" t="t" r="r" b="b"/>
              <a:pathLst>
                <a:path w="87738" h="47852" extrusionOk="0">
                  <a:moveTo>
                    <a:pt x="0" y="0"/>
                  </a:moveTo>
                  <a:lnTo>
                    <a:pt x="0" y="11454"/>
                  </a:lnTo>
                  <a:lnTo>
                    <a:pt x="86570" y="47851"/>
                  </a:lnTo>
                  <a:lnTo>
                    <a:pt x="87737" y="478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-141504" y="4278423"/>
              <a:ext cx="2910688" cy="893506"/>
            </a:xfrm>
            <a:custGeom>
              <a:avLst/>
              <a:gdLst/>
              <a:ahLst/>
              <a:cxnLst/>
              <a:rect l="l" t="t" r="r" b="b"/>
              <a:pathLst>
                <a:path w="84714" h="26005" extrusionOk="0">
                  <a:moveTo>
                    <a:pt x="0" y="1"/>
                  </a:moveTo>
                  <a:lnTo>
                    <a:pt x="0" y="9740"/>
                  </a:lnTo>
                  <a:lnTo>
                    <a:pt x="81058" y="26004"/>
                  </a:lnTo>
                  <a:lnTo>
                    <a:pt x="84713" y="260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-141504" y="4932584"/>
              <a:ext cx="2413616" cy="239345"/>
            </a:xfrm>
            <a:custGeom>
              <a:avLst/>
              <a:gdLst/>
              <a:ahLst/>
              <a:cxnLst/>
              <a:rect l="l" t="t" r="r" b="b"/>
              <a:pathLst>
                <a:path w="70247" h="6966" extrusionOk="0">
                  <a:moveTo>
                    <a:pt x="0" y="0"/>
                  </a:moveTo>
                  <a:lnTo>
                    <a:pt x="0" y="6965"/>
                  </a:lnTo>
                  <a:lnTo>
                    <a:pt x="70247" y="6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3369676" y="4557830"/>
              <a:ext cx="3211776" cy="614098"/>
            </a:xfrm>
            <a:custGeom>
              <a:avLst/>
              <a:gdLst/>
              <a:ahLst/>
              <a:cxnLst/>
              <a:rect l="l" t="t" r="r" b="b"/>
              <a:pathLst>
                <a:path w="93477" h="17873" extrusionOk="0">
                  <a:moveTo>
                    <a:pt x="89024" y="1"/>
                  </a:moveTo>
                  <a:lnTo>
                    <a:pt x="0" y="17872"/>
                  </a:lnTo>
                  <a:lnTo>
                    <a:pt x="10799" y="17872"/>
                  </a:lnTo>
                  <a:lnTo>
                    <a:pt x="93476" y="9669"/>
                  </a:lnTo>
                  <a:lnTo>
                    <a:pt x="8902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3179842" y="3927446"/>
              <a:ext cx="3102548" cy="1244483"/>
            </a:xfrm>
            <a:custGeom>
              <a:avLst/>
              <a:gdLst/>
              <a:ahLst/>
              <a:cxnLst/>
              <a:rect l="l" t="t" r="r" b="b"/>
              <a:pathLst>
                <a:path w="90298" h="36220" extrusionOk="0">
                  <a:moveTo>
                    <a:pt x="86131" y="0"/>
                  </a:moveTo>
                  <a:lnTo>
                    <a:pt x="1" y="36219"/>
                  </a:lnTo>
                  <a:lnTo>
                    <a:pt x="1870" y="36219"/>
                  </a:lnTo>
                  <a:lnTo>
                    <a:pt x="90298" y="9073"/>
                  </a:lnTo>
                  <a:lnTo>
                    <a:pt x="8613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3112773" y="3294587"/>
              <a:ext cx="2882445" cy="1877341"/>
            </a:xfrm>
            <a:custGeom>
              <a:avLst/>
              <a:gdLst/>
              <a:ahLst/>
              <a:cxnLst/>
              <a:rect l="l" t="t" r="r" b="b"/>
              <a:pathLst>
                <a:path w="83892" h="54639" extrusionOk="0">
                  <a:moveTo>
                    <a:pt x="79606" y="0"/>
                  </a:moveTo>
                  <a:lnTo>
                    <a:pt x="0" y="54638"/>
                  </a:lnTo>
                  <a:lnTo>
                    <a:pt x="810" y="54638"/>
                  </a:lnTo>
                  <a:lnTo>
                    <a:pt x="83892" y="9323"/>
                  </a:lnTo>
                  <a:lnTo>
                    <a:pt x="796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3075941" y="2634723"/>
              <a:ext cx="2617777" cy="2537205"/>
            </a:xfrm>
            <a:custGeom>
              <a:avLst/>
              <a:gdLst/>
              <a:ahLst/>
              <a:cxnLst/>
              <a:rect l="l" t="t" r="r" b="b"/>
              <a:pathLst>
                <a:path w="76189" h="73844" extrusionOk="0">
                  <a:moveTo>
                    <a:pt x="71855" y="1"/>
                  </a:moveTo>
                  <a:lnTo>
                    <a:pt x="70379" y="13"/>
                  </a:lnTo>
                  <a:lnTo>
                    <a:pt x="1" y="73843"/>
                  </a:lnTo>
                  <a:lnTo>
                    <a:pt x="477" y="73843"/>
                  </a:lnTo>
                  <a:lnTo>
                    <a:pt x="76189" y="9430"/>
                  </a:lnTo>
                  <a:lnTo>
                    <a:pt x="7185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3050996" y="2635960"/>
              <a:ext cx="1962002" cy="2535969"/>
            </a:xfrm>
            <a:custGeom>
              <a:avLst/>
              <a:gdLst/>
              <a:ahLst/>
              <a:cxnLst/>
              <a:rect l="l" t="t" r="r" b="b"/>
              <a:pathLst>
                <a:path w="57103" h="73808" extrusionOk="0">
                  <a:moveTo>
                    <a:pt x="57103" y="0"/>
                  </a:moveTo>
                  <a:lnTo>
                    <a:pt x="45089" y="36"/>
                  </a:lnTo>
                  <a:lnTo>
                    <a:pt x="1" y="73807"/>
                  </a:lnTo>
                  <a:lnTo>
                    <a:pt x="346" y="73807"/>
                  </a:lnTo>
                  <a:lnTo>
                    <a:pt x="5710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3031377" y="2637987"/>
              <a:ext cx="1203973" cy="2533941"/>
            </a:xfrm>
            <a:custGeom>
              <a:avLst/>
              <a:gdLst/>
              <a:ahLst/>
              <a:cxnLst/>
              <a:rect l="l" t="t" r="r" b="b"/>
              <a:pathLst>
                <a:path w="35041" h="73749" extrusionOk="0">
                  <a:moveTo>
                    <a:pt x="35040" y="1"/>
                  </a:moveTo>
                  <a:lnTo>
                    <a:pt x="25360" y="37"/>
                  </a:lnTo>
                  <a:lnTo>
                    <a:pt x="0" y="73748"/>
                  </a:lnTo>
                  <a:lnTo>
                    <a:pt x="274" y="73748"/>
                  </a:lnTo>
                  <a:lnTo>
                    <a:pt x="3504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3014575" y="2639636"/>
              <a:ext cx="578090" cy="2532292"/>
            </a:xfrm>
            <a:custGeom>
              <a:avLst/>
              <a:gdLst/>
              <a:ahLst/>
              <a:cxnLst/>
              <a:rect l="l" t="t" r="r" b="b"/>
              <a:pathLst>
                <a:path w="16825" h="73701" extrusionOk="0">
                  <a:moveTo>
                    <a:pt x="16824" y="1"/>
                  </a:moveTo>
                  <a:lnTo>
                    <a:pt x="8204" y="36"/>
                  </a:lnTo>
                  <a:lnTo>
                    <a:pt x="1" y="73700"/>
                  </a:lnTo>
                  <a:lnTo>
                    <a:pt x="239" y="73700"/>
                  </a:lnTo>
                  <a:lnTo>
                    <a:pt x="1682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-141504" y="2634723"/>
              <a:ext cx="6852626" cy="2537205"/>
            </a:xfrm>
            <a:custGeom>
              <a:avLst/>
              <a:gdLst/>
              <a:ahLst/>
              <a:cxnLst/>
              <a:rect l="l" t="t" r="r" b="b"/>
              <a:pathLst>
                <a:path w="199442" h="73844" fill="none" extrusionOk="0">
                  <a:moveTo>
                    <a:pt x="0" y="441"/>
                  </a:moveTo>
                  <a:lnTo>
                    <a:pt x="0" y="73843"/>
                  </a:lnTo>
                  <a:lnTo>
                    <a:pt x="199442" y="73843"/>
                  </a:lnTo>
                  <a:lnTo>
                    <a:pt x="165497" y="1"/>
                  </a:lnTo>
                  <a:close/>
                </a:path>
              </a:pathLst>
            </a:custGeom>
            <a:noFill/>
            <a:ln w="29775" cap="flat" cmpd="sng">
              <a:solidFill>
                <a:srgbClr val="101D2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-143978" y="2634723"/>
              <a:ext cx="6853863" cy="2537205"/>
            </a:xfrm>
            <a:custGeom>
              <a:avLst/>
              <a:gdLst/>
              <a:ahLst/>
              <a:cxnLst/>
              <a:rect l="l" t="t" r="r" b="b"/>
              <a:pathLst>
                <a:path w="199478" h="73844" fill="none" extrusionOk="0">
                  <a:moveTo>
                    <a:pt x="1" y="441"/>
                  </a:moveTo>
                  <a:lnTo>
                    <a:pt x="1" y="73843"/>
                  </a:lnTo>
                  <a:lnTo>
                    <a:pt x="199478" y="73843"/>
                  </a:lnTo>
                  <a:lnTo>
                    <a:pt x="16550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101D23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-44165" y="2648226"/>
              <a:ext cx="2981055" cy="2523702"/>
            </a:xfrm>
            <a:custGeom>
              <a:avLst/>
              <a:gdLst/>
              <a:ahLst/>
              <a:cxnLst/>
              <a:rect l="l" t="t" r="r" b="b"/>
              <a:pathLst>
                <a:path w="86762" h="73451" extrusionOk="0">
                  <a:moveTo>
                    <a:pt x="16753" y="1"/>
                  </a:moveTo>
                  <a:lnTo>
                    <a:pt x="1" y="48"/>
                  </a:lnTo>
                  <a:lnTo>
                    <a:pt x="86297" y="73450"/>
                  </a:lnTo>
                  <a:lnTo>
                    <a:pt x="86762" y="73450"/>
                  </a:lnTo>
                  <a:lnTo>
                    <a:pt x="1675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-141504" y="2634723"/>
              <a:ext cx="6852626" cy="2537205"/>
            </a:xfrm>
            <a:custGeom>
              <a:avLst/>
              <a:gdLst/>
              <a:ahLst/>
              <a:cxnLst/>
              <a:rect l="l" t="t" r="r" b="b"/>
              <a:pathLst>
                <a:path w="199442" h="73844" fill="none" extrusionOk="0">
                  <a:moveTo>
                    <a:pt x="0" y="441"/>
                  </a:moveTo>
                  <a:lnTo>
                    <a:pt x="0" y="73843"/>
                  </a:lnTo>
                  <a:lnTo>
                    <a:pt x="199442" y="73843"/>
                  </a:lnTo>
                  <a:lnTo>
                    <a:pt x="165497" y="1"/>
                  </a:lnTo>
                  <a:close/>
                </a:path>
              </a:pathLst>
            </a:custGeom>
            <a:noFill/>
            <a:ln w="2977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08" name="Google Shape;1608;p2"/>
          <p:cNvSpPr txBox="1">
            <a:spLocks noGrp="1"/>
          </p:cNvSpPr>
          <p:nvPr>
            <p:ph type="ctrTitle"/>
          </p:nvPr>
        </p:nvSpPr>
        <p:spPr>
          <a:xfrm>
            <a:off x="2136925" y="1567139"/>
            <a:ext cx="5973900" cy="117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4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609" name="Google Shape;1609;p2"/>
          <p:cNvSpPr txBox="1">
            <a:spLocks noGrp="1"/>
          </p:cNvSpPr>
          <p:nvPr>
            <p:ph type="subTitle" idx="1"/>
          </p:nvPr>
        </p:nvSpPr>
        <p:spPr>
          <a:xfrm rot="-1384">
            <a:off x="2888100" y="2596933"/>
            <a:ext cx="4471500" cy="37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bg>
      <p:bgPr>
        <a:solidFill>
          <a:schemeClr val="accent2"/>
        </a:solidFill>
        <a:effectLst/>
      </p:bgPr>
    </p:bg>
    <p:spTree>
      <p:nvGrpSpPr>
        <p:cNvPr id="1" name="Shape 1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1" name="Google Shape;1611;p3"/>
          <p:cNvGrpSpPr/>
          <p:nvPr/>
        </p:nvGrpSpPr>
        <p:grpSpPr>
          <a:xfrm>
            <a:off x="0" y="-28624"/>
            <a:ext cx="9144039" cy="4318075"/>
            <a:chOff x="0" y="-28624"/>
            <a:chExt cx="9144039" cy="4318075"/>
          </a:xfrm>
        </p:grpSpPr>
        <p:sp>
          <p:nvSpPr>
            <p:cNvPr id="1612" name="Google Shape;1612;p3"/>
            <p:cNvSpPr/>
            <p:nvPr/>
          </p:nvSpPr>
          <p:spPr>
            <a:xfrm>
              <a:off x="0" y="400206"/>
              <a:ext cx="4571109" cy="3889244"/>
            </a:xfrm>
            <a:custGeom>
              <a:avLst/>
              <a:gdLst/>
              <a:ahLst/>
              <a:cxnLst/>
              <a:rect l="l" t="t" r="r" b="b"/>
              <a:pathLst>
                <a:path w="60663" h="51614" extrusionOk="0">
                  <a:moveTo>
                    <a:pt x="1" y="0"/>
                  </a:moveTo>
                  <a:lnTo>
                    <a:pt x="1" y="9978"/>
                  </a:lnTo>
                  <a:lnTo>
                    <a:pt x="60663" y="5161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"/>
            <p:cNvSpPr/>
            <p:nvPr/>
          </p:nvSpPr>
          <p:spPr>
            <a:xfrm>
              <a:off x="4571122" y="-28624"/>
              <a:ext cx="4572917" cy="4318075"/>
            </a:xfrm>
            <a:custGeom>
              <a:avLst/>
              <a:gdLst/>
              <a:ahLst/>
              <a:cxnLst/>
              <a:rect l="l" t="t" r="r" b="b"/>
              <a:pathLst>
                <a:path w="60687" h="57305" extrusionOk="0">
                  <a:moveTo>
                    <a:pt x="54638" y="0"/>
                  </a:moveTo>
                  <a:lnTo>
                    <a:pt x="0" y="57305"/>
                  </a:lnTo>
                  <a:lnTo>
                    <a:pt x="60686" y="5691"/>
                  </a:lnTo>
                  <a:lnTo>
                    <a:pt x="6068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14" name="Google Shape;1614;p3"/>
          <p:cNvSpPr txBox="1">
            <a:spLocks noGrp="1"/>
          </p:cNvSpPr>
          <p:nvPr>
            <p:ph type="title"/>
          </p:nvPr>
        </p:nvSpPr>
        <p:spPr>
          <a:xfrm>
            <a:off x="1349100" y="540000"/>
            <a:ext cx="6445800" cy="47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15" name="Google Shape;1615;p3"/>
          <p:cNvSpPr txBox="1">
            <a:spLocks noGrp="1"/>
          </p:cNvSpPr>
          <p:nvPr>
            <p:ph type="body" idx="1"/>
          </p:nvPr>
        </p:nvSpPr>
        <p:spPr>
          <a:xfrm>
            <a:off x="1076400" y="962025"/>
            <a:ext cx="6991200" cy="359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62130"/>
              </a:buClr>
              <a:buSzPts val="1200"/>
              <a:buChar char="●"/>
              <a:defRPr sz="1200">
                <a:solidFill>
                  <a:srgbClr val="162130"/>
                </a:solidFill>
              </a:defRPr>
            </a:lvl1pPr>
            <a:lvl2pPr marL="914400" lvl="1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162130"/>
              </a:buClr>
              <a:buSzPts val="1200"/>
              <a:buChar char="○"/>
              <a:defRPr sz="1200">
                <a:solidFill>
                  <a:srgbClr val="162130"/>
                </a:solidFill>
              </a:defRPr>
            </a:lvl2pPr>
            <a:lvl3pPr marL="1371600" lvl="2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162130"/>
              </a:buClr>
              <a:buSzPts val="1200"/>
              <a:buChar char="■"/>
              <a:defRPr sz="1200">
                <a:solidFill>
                  <a:srgbClr val="162130"/>
                </a:solidFill>
              </a:defRPr>
            </a:lvl3pPr>
            <a:lvl4pPr marL="1828800" lvl="3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162130"/>
              </a:buClr>
              <a:buSzPts val="1200"/>
              <a:buChar char="●"/>
              <a:defRPr sz="1200">
                <a:solidFill>
                  <a:srgbClr val="162130"/>
                </a:solidFill>
              </a:defRPr>
            </a:lvl4pPr>
            <a:lvl5pPr marL="2286000" lvl="4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162130"/>
              </a:buClr>
              <a:buSzPts val="1200"/>
              <a:buChar char="○"/>
              <a:defRPr sz="1200">
                <a:solidFill>
                  <a:srgbClr val="162130"/>
                </a:solidFill>
              </a:defRPr>
            </a:lvl5pPr>
            <a:lvl6pPr marL="2743200" lvl="5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162130"/>
              </a:buClr>
              <a:buSzPts val="1200"/>
              <a:buChar char="■"/>
              <a:defRPr sz="1200">
                <a:solidFill>
                  <a:srgbClr val="162130"/>
                </a:solidFill>
              </a:defRPr>
            </a:lvl6pPr>
            <a:lvl7pPr marL="3200400" lvl="6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162130"/>
              </a:buClr>
              <a:buSzPts val="1200"/>
              <a:buChar char="●"/>
              <a:defRPr sz="1200">
                <a:solidFill>
                  <a:srgbClr val="162130"/>
                </a:solidFill>
              </a:defRPr>
            </a:lvl7pPr>
            <a:lvl8pPr marL="3657600" lvl="7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162130"/>
              </a:buClr>
              <a:buSzPts val="1200"/>
              <a:buChar char="○"/>
              <a:defRPr sz="1200">
                <a:solidFill>
                  <a:srgbClr val="162130"/>
                </a:solidFill>
              </a:defRPr>
            </a:lvl8pPr>
            <a:lvl9pPr marL="4114800" lvl="8" indent="-30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rgbClr val="162130"/>
              </a:buClr>
              <a:buSzPts val="1200"/>
              <a:buChar char="■"/>
              <a:defRPr sz="1200">
                <a:solidFill>
                  <a:srgbClr val="16213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4">
    <p:bg>
      <p:bgPr>
        <a:solidFill>
          <a:schemeClr val="accent3"/>
        </a:solidFill>
        <a:effectLst/>
      </p:bgPr>
    </p:bg>
    <p:spTree>
      <p:nvGrpSpPr>
        <p:cNvPr id="1" name="Shape 1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7" name="Google Shape;1617;p4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1618" name="Google Shape;1618;p4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4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4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4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4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4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4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4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4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4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4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4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4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4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4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4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4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4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4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4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4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4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4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4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4"/>
            <p:cNvSpPr/>
            <p:nvPr/>
          </p:nvSpPr>
          <p:spPr>
            <a:xfrm>
              <a:off x="559500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4"/>
            <p:cNvSpPr/>
            <p:nvPr/>
          </p:nvSpPr>
          <p:spPr>
            <a:xfrm>
              <a:off x="54370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4"/>
            <p:cNvSpPr/>
            <p:nvPr/>
          </p:nvSpPr>
          <p:spPr>
            <a:xfrm>
              <a:off x="575153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4"/>
            <p:cNvSpPr/>
            <p:nvPr/>
          </p:nvSpPr>
          <p:spPr>
            <a:xfrm>
              <a:off x="54370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4"/>
            <p:cNvSpPr/>
            <p:nvPr/>
          </p:nvSpPr>
          <p:spPr>
            <a:xfrm>
              <a:off x="575153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4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4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4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4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4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4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4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4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4"/>
            <p:cNvSpPr/>
            <p:nvPr/>
          </p:nvSpPr>
          <p:spPr>
            <a:xfrm>
              <a:off x="559500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4"/>
            <p:cNvSpPr/>
            <p:nvPr/>
          </p:nvSpPr>
          <p:spPr>
            <a:xfrm>
              <a:off x="54370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4"/>
            <p:cNvSpPr/>
            <p:nvPr/>
          </p:nvSpPr>
          <p:spPr>
            <a:xfrm>
              <a:off x="575153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4"/>
            <p:cNvSpPr/>
            <p:nvPr/>
          </p:nvSpPr>
          <p:spPr>
            <a:xfrm>
              <a:off x="54370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4"/>
            <p:cNvSpPr/>
            <p:nvPr/>
          </p:nvSpPr>
          <p:spPr>
            <a:xfrm>
              <a:off x="575153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4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4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4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4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4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4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4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4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4"/>
            <p:cNvSpPr/>
            <p:nvPr/>
          </p:nvSpPr>
          <p:spPr>
            <a:xfrm>
              <a:off x="559500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4"/>
            <p:cNvSpPr/>
            <p:nvPr/>
          </p:nvSpPr>
          <p:spPr>
            <a:xfrm>
              <a:off x="54370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4"/>
            <p:cNvSpPr/>
            <p:nvPr/>
          </p:nvSpPr>
          <p:spPr>
            <a:xfrm>
              <a:off x="575153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4"/>
            <p:cNvSpPr/>
            <p:nvPr/>
          </p:nvSpPr>
          <p:spPr>
            <a:xfrm>
              <a:off x="54370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4"/>
            <p:cNvSpPr/>
            <p:nvPr/>
          </p:nvSpPr>
          <p:spPr>
            <a:xfrm>
              <a:off x="575153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4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4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4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4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4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4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4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4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4"/>
            <p:cNvSpPr/>
            <p:nvPr/>
          </p:nvSpPr>
          <p:spPr>
            <a:xfrm>
              <a:off x="559500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4"/>
            <p:cNvSpPr/>
            <p:nvPr/>
          </p:nvSpPr>
          <p:spPr>
            <a:xfrm>
              <a:off x="54370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4"/>
            <p:cNvSpPr/>
            <p:nvPr/>
          </p:nvSpPr>
          <p:spPr>
            <a:xfrm>
              <a:off x="575153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4"/>
            <p:cNvSpPr/>
            <p:nvPr/>
          </p:nvSpPr>
          <p:spPr>
            <a:xfrm>
              <a:off x="54370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4"/>
            <p:cNvSpPr/>
            <p:nvPr/>
          </p:nvSpPr>
          <p:spPr>
            <a:xfrm>
              <a:off x="575153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4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4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4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4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4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4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4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4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4"/>
            <p:cNvSpPr/>
            <p:nvPr/>
          </p:nvSpPr>
          <p:spPr>
            <a:xfrm>
              <a:off x="559500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4"/>
            <p:cNvSpPr/>
            <p:nvPr/>
          </p:nvSpPr>
          <p:spPr>
            <a:xfrm>
              <a:off x="54370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4"/>
            <p:cNvSpPr/>
            <p:nvPr/>
          </p:nvSpPr>
          <p:spPr>
            <a:xfrm>
              <a:off x="575153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4"/>
            <p:cNvSpPr/>
            <p:nvPr/>
          </p:nvSpPr>
          <p:spPr>
            <a:xfrm>
              <a:off x="54370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4"/>
            <p:cNvSpPr/>
            <p:nvPr/>
          </p:nvSpPr>
          <p:spPr>
            <a:xfrm>
              <a:off x="575153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4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4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4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4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4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4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4"/>
            <p:cNvSpPr/>
            <p:nvPr/>
          </p:nvSpPr>
          <p:spPr>
            <a:xfrm>
              <a:off x="559500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4"/>
            <p:cNvSpPr/>
            <p:nvPr/>
          </p:nvSpPr>
          <p:spPr>
            <a:xfrm>
              <a:off x="54370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4"/>
            <p:cNvSpPr/>
            <p:nvPr/>
          </p:nvSpPr>
          <p:spPr>
            <a:xfrm>
              <a:off x="575153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4"/>
            <p:cNvSpPr/>
            <p:nvPr/>
          </p:nvSpPr>
          <p:spPr>
            <a:xfrm>
              <a:off x="54370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4"/>
            <p:cNvSpPr/>
            <p:nvPr/>
          </p:nvSpPr>
          <p:spPr>
            <a:xfrm>
              <a:off x="575153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4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4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4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4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4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4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4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4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4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4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4"/>
            <p:cNvSpPr/>
            <p:nvPr/>
          </p:nvSpPr>
          <p:spPr>
            <a:xfrm>
              <a:off x="496742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4"/>
            <p:cNvSpPr/>
            <p:nvPr/>
          </p:nvSpPr>
          <p:spPr>
            <a:xfrm>
              <a:off x="481090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4"/>
            <p:cNvSpPr/>
            <p:nvPr/>
          </p:nvSpPr>
          <p:spPr>
            <a:xfrm>
              <a:off x="51239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4"/>
            <p:cNvSpPr/>
            <p:nvPr/>
          </p:nvSpPr>
          <p:spPr>
            <a:xfrm>
              <a:off x="481090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4"/>
            <p:cNvSpPr/>
            <p:nvPr/>
          </p:nvSpPr>
          <p:spPr>
            <a:xfrm>
              <a:off x="51239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4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4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4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4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4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4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4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4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4"/>
            <p:cNvSpPr/>
            <p:nvPr/>
          </p:nvSpPr>
          <p:spPr>
            <a:xfrm>
              <a:off x="496742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4"/>
            <p:cNvSpPr/>
            <p:nvPr/>
          </p:nvSpPr>
          <p:spPr>
            <a:xfrm>
              <a:off x="481090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4"/>
            <p:cNvSpPr/>
            <p:nvPr/>
          </p:nvSpPr>
          <p:spPr>
            <a:xfrm>
              <a:off x="51239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4"/>
            <p:cNvSpPr/>
            <p:nvPr/>
          </p:nvSpPr>
          <p:spPr>
            <a:xfrm>
              <a:off x="481090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4"/>
            <p:cNvSpPr/>
            <p:nvPr/>
          </p:nvSpPr>
          <p:spPr>
            <a:xfrm>
              <a:off x="51239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4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4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4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4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4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4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4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4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4"/>
            <p:cNvSpPr/>
            <p:nvPr/>
          </p:nvSpPr>
          <p:spPr>
            <a:xfrm>
              <a:off x="496742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4"/>
            <p:cNvSpPr/>
            <p:nvPr/>
          </p:nvSpPr>
          <p:spPr>
            <a:xfrm>
              <a:off x="481090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4"/>
            <p:cNvSpPr/>
            <p:nvPr/>
          </p:nvSpPr>
          <p:spPr>
            <a:xfrm>
              <a:off x="51239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4"/>
            <p:cNvSpPr/>
            <p:nvPr/>
          </p:nvSpPr>
          <p:spPr>
            <a:xfrm>
              <a:off x="481090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4"/>
            <p:cNvSpPr/>
            <p:nvPr/>
          </p:nvSpPr>
          <p:spPr>
            <a:xfrm>
              <a:off x="51239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4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4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4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4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4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4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4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4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4"/>
            <p:cNvSpPr/>
            <p:nvPr/>
          </p:nvSpPr>
          <p:spPr>
            <a:xfrm>
              <a:off x="496742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4"/>
            <p:cNvSpPr/>
            <p:nvPr/>
          </p:nvSpPr>
          <p:spPr>
            <a:xfrm>
              <a:off x="481090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4"/>
            <p:cNvSpPr/>
            <p:nvPr/>
          </p:nvSpPr>
          <p:spPr>
            <a:xfrm>
              <a:off x="51239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4"/>
            <p:cNvSpPr/>
            <p:nvPr/>
          </p:nvSpPr>
          <p:spPr>
            <a:xfrm>
              <a:off x="481090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4"/>
            <p:cNvSpPr/>
            <p:nvPr/>
          </p:nvSpPr>
          <p:spPr>
            <a:xfrm>
              <a:off x="51239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4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4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4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4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4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4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4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4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4"/>
            <p:cNvSpPr/>
            <p:nvPr/>
          </p:nvSpPr>
          <p:spPr>
            <a:xfrm>
              <a:off x="496742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4"/>
            <p:cNvSpPr/>
            <p:nvPr/>
          </p:nvSpPr>
          <p:spPr>
            <a:xfrm>
              <a:off x="481090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4"/>
            <p:cNvSpPr/>
            <p:nvPr/>
          </p:nvSpPr>
          <p:spPr>
            <a:xfrm>
              <a:off x="51239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4"/>
            <p:cNvSpPr/>
            <p:nvPr/>
          </p:nvSpPr>
          <p:spPr>
            <a:xfrm>
              <a:off x="481090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4"/>
            <p:cNvSpPr/>
            <p:nvPr/>
          </p:nvSpPr>
          <p:spPr>
            <a:xfrm>
              <a:off x="51239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4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4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4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4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4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4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4"/>
            <p:cNvSpPr/>
            <p:nvPr/>
          </p:nvSpPr>
          <p:spPr>
            <a:xfrm>
              <a:off x="496742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4"/>
            <p:cNvSpPr/>
            <p:nvPr/>
          </p:nvSpPr>
          <p:spPr>
            <a:xfrm>
              <a:off x="481090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4"/>
            <p:cNvSpPr/>
            <p:nvPr/>
          </p:nvSpPr>
          <p:spPr>
            <a:xfrm>
              <a:off x="51239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4"/>
            <p:cNvSpPr/>
            <p:nvPr/>
          </p:nvSpPr>
          <p:spPr>
            <a:xfrm>
              <a:off x="481090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4"/>
            <p:cNvSpPr/>
            <p:nvPr/>
          </p:nvSpPr>
          <p:spPr>
            <a:xfrm>
              <a:off x="51239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4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4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4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4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4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4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4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4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4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4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4"/>
            <p:cNvSpPr/>
            <p:nvPr/>
          </p:nvSpPr>
          <p:spPr>
            <a:xfrm>
              <a:off x="433984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4"/>
            <p:cNvSpPr/>
            <p:nvPr/>
          </p:nvSpPr>
          <p:spPr>
            <a:xfrm>
              <a:off x="41833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4"/>
            <p:cNvSpPr/>
            <p:nvPr/>
          </p:nvSpPr>
          <p:spPr>
            <a:xfrm>
              <a:off x="4496373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4"/>
            <p:cNvSpPr/>
            <p:nvPr/>
          </p:nvSpPr>
          <p:spPr>
            <a:xfrm>
              <a:off x="41833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4"/>
            <p:cNvSpPr/>
            <p:nvPr/>
          </p:nvSpPr>
          <p:spPr>
            <a:xfrm>
              <a:off x="4496373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4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4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4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4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4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4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4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4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4"/>
            <p:cNvSpPr/>
            <p:nvPr/>
          </p:nvSpPr>
          <p:spPr>
            <a:xfrm>
              <a:off x="433984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4"/>
            <p:cNvSpPr/>
            <p:nvPr/>
          </p:nvSpPr>
          <p:spPr>
            <a:xfrm>
              <a:off x="41833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4"/>
            <p:cNvSpPr/>
            <p:nvPr/>
          </p:nvSpPr>
          <p:spPr>
            <a:xfrm>
              <a:off x="4496373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4"/>
            <p:cNvSpPr/>
            <p:nvPr/>
          </p:nvSpPr>
          <p:spPr>
            <a:xfrm>
              <a:off x="41833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4"/>
            <p:cNvSpPr/>
            <p:nvPr/>
          </p:nvSpPr>
          <p:spPr>
            <a:xfrm>
              <a:off x="4496373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4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4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4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4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4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4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4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4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4"/>
            <p:cNvSpPr/>
            <p:nvPr/>
          </p:nvSpPr>
          <p:spPr>
            <a:xfrm>
              <a:off x="433984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4"/>
            <p:cNvSpPr/>
            <p:nvPr/>
          </p:nvSpPr>
          <p:spPr>
            <a:xfrm>
              <a:off x="41833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4"/>
            <p:cNvSpPr/>
            <p:nvPr/>
          </p:nvSpPr>
          <p:spPr>
            <a:xfrm>
              <a:off x="4496373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4"/>
            <p:cNvSpPr/>
            <p:nvPr/>
          </p:nvSpPr>
          <p:spPr>
            <a:xfrm>
              <a:off x="41833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4"/>
            <p:cNvSpPr/>
            <p:nvPr/>
          </p:nvSpPr>
          <p:spPr>
            <a:xfrm>
              <a:off x="4496373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4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4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4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4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4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4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4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4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4"/>
            <p:cNvSpPr/>
            <p:nvPr/>
          </p:nvSpPr>
          <p:spPr>
            <a:xfrm>
              <a:off x="433984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4"/>
            <p:cNvSpPr/>
            <p:nvPr/>
          </p:nvSpPr>
          <p:spPr>
            <a:xfrm>
              <a:off x="41833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4"/>
            <p:cNvSpPr/>
            <p:nvPr/>
          </p:nvSpPr>
          <p:spPr>
            <a:xfrm>
              <a:off x="4496373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4"/>
            <p:cNvSpPr/>
            <p:nvPr/>
          </p:nvSpPr>
          <p:spPr>
            <a:xfrm>
              <a:off x="41833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" name="Google Shape;1841;p4"/>
            <p:cNvSpPr/>
            <p:nvPr/>
          </p:nvSpPr>
          <p:spPr>
            <a:xfrm>
              <a:off x="4496373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1842;p4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4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4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4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4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4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4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4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4"/>
            <p:cNvSpPr/>
            <p:nvPr/>
          </p:nvSpPr>
          <p:spPr>
            <a:xfrm>
              <a:off x="433984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4"/>
            <p:cNvSpPr/>
            <p:nvPr/>
          </p:nvSpPr>
          <p:spPr>
            <a:xfrm>
              <a:off x="41833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4"/>
            <p:cNvSpPr/>
            <p:nvPr/>
          </p:nvSpPr>
          <p:spPr>
            <a:xfrm>
              <a:off x="4496373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" name="Google Shape;1853;p4"/>
            <p:cNvSpPr/>
            <p:nvPr/>
          </p:nvSpPr>
          <p:spPr>
            <a:xfrm>
              <a:off x="41833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4"/>
            <p:cNvSpPr/>
            <p:nvPr/>
          </p:nvSpPr>
          <p:spPr>
            <a:xfrm>
              <a:off x="4496373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4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4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4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4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4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4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4"/>
            <p:cNvSpPr/>
            <p:nvPr/>
          </p:nvSpPr>
          <p:spPr>
            <a:xfrm>
              <a:off x="433984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4"/>
            <p:cNvSpPr/>
            <p:nvPr/>
          </p:nvSpPr>
          <p:spPr>
            <a:xfrm>
              <a:off x="41833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4"/>
            <p:cNvSpPr/>
            <p:nvPr/>
          </p:nvSpPr>
          <p:spPr>
            <a:xfrm>
              <a:off x="4496373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4"/>
            <p:cNvSpPr/>
            <p:nvPr/>
          </p:nvSpPr>
          <p:spPr>
            <a:xfrm>
              <a:off x="41833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4"/>
            <p:cNvSpPr/>
            <p:nvPr/>
          </p:nvSpPr>
          <p:spPr>
            <a:xfrm>
              <a:off x="4496373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4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4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4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4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4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4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4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4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4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4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4"/>
            <p:cNvSpPr/>
            <p:nvPr/>
          </p:nvSpPr>
          <p:spPr>
            <a:xfrm>
              <a:off x="371091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4"/>
            <p:cNvSpPr/>
            <p:nvPr/>
          </p:nvSpPr>
          <p:spPr>
            <a:xfrm>
              <a:off x="355438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4"/>
            <p:cNvSpPr/>
            <p:nvPr/>
          </p:nvSpPr>
          <p:spPr>
            <a:xfrm>
              <a:off x="386891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4"/>
            <p:cNvSpPr/>
            <p:nvPr/>
          </p:nvSpPr>
          <p:spPr>
            <a:xfrm>
              <a:off x="355438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4"/>
            <p:cNvSpPr/>
            <p:nvPr/>
          </p:nvSpPr>
          <p:spPr>
            <a:xfrm>
              <a:off x="386891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4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4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4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4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4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4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4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4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4"/>
            <p:cNvSpPr/>
            <p:nvPr/>
          </p:nvSpPr>
          <p:spPr>
            <a:xfrm>
              <a:off x="371091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4"/>
            <p:cNvSpPr/>
            <p:nvPr/>
          </p:nvSpPr>
          <p:spPr>
            <a:xfrm>
              <a:off x="355438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4"/>
            <p:cNvSpPr/>
            <p:nvPr/>
          </p:nvSpPr>
          <p:spPr>
            <a:xfrm>
              <a:off x="386891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4"/>
            <p:cNvSpPr/>
            <p:nvPr/>
          </p:nvSpPr>
          <p:spPr>
            <a:xfrm>
              <a:off x="355438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4"/>
            <p:cNvSpPr/>
            <p:nvPr/>
          </p:nvSpPr>
          <p:spPr>
            <a:xfrm>
              <a:off x="386891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4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4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4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4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4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4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4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4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4"/>
            <p:cNvSpPr/>
            <p:nvPr/>
          </p:nvSpPr>
          <p:spPr>
            <a:xfrm>
              <a:off x="371091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4"/>
            <p:cNvSpPr/>
            <p:nvPr/>
          </p:nvSpPr>
          <p:spPr>
            <a:xfrm>
              <a:off x="355438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4"/>
            <p:cNvSpPr/>
            <p:nvPr/>
          </p:nvSpPr>
          <p:spPr>
            <a:xfrm>
              <a:off x="386891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4"/>
            <p:cNvSpPr/>
            <p:nvPr/>
          </p:nvSpPr>
          <p:spPr>
            <a:xfrm>
              <a:off x="355438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4"/>
            <p:cNvSpPr/>
            <p:nvPr/>
          </p:nvSpPr>
          <p:spPr>
            <a:xfrm>
              <a:off x="386891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4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4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4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4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4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4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4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4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4"/>
            <p:cNvSpPr/>
            <p:nvPr/>
          </p:nvSpPr>
          <p:spPr>
            <a:xfrm>
              <a:off x="371091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4"/>
            <p:cNvSpPr/>
            <p:nvPr/>
          </p:nvSpPr>
          <p:spPr>
            <a:xfrm>
              <a:off x="355438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4"/>
            <p:cNvSpPr/>
            <p:nvPr/>
          </p:nvSpPr>
          <p:spPr>
            <a:xfrm>
              <a:off x="386891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4"/>
            <p:cNvSpPr/>
            <p:nvPr/>
          </p:nvSpPr>
          <p:spPr>
            <a:xfrm>
              <a:off x="355438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4"/>
            <p:cNvSpPr/>
            <p:nvPr/>
          </p:nvSpPr>
          <p:spPr>
            <a:xfrm>
              <a:off x="386891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4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4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4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4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4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4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4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4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4"/>
            <p:cNvSpPr/>
            <p:nvPr/>
          </p:nvSpPr>
          <p:spPr>
            <a:xfrm>
              <a:off x="371091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4"/>
            <p:cNvSpPr/>
            <p:nvPr/>
          </p:nvSpPr>
          <p:spPr>
            <a:xfrm>
              <a:off x="355438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4"/>
            <p:cNvSpPr/>
            <p:nvPr/>
          </p:nvSpPr>
          <p:spPr>
            <a:xfrm>
              <a:off x="386891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4"/>
            <p:cNvSpPr/>
            <p:nvPr/>
          </p:nvSpPr>
          <p:spPr>
            <a:xfrm>
              <a:off x="355438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4"/>
            <p:cNvSpPr/>
            <p:nvPr/>
          </p:nvSpPr>
          <p:spPr>
            <a:xfrm>
              <a:off x="386891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4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4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4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4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4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4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4"/>
            <p:cNvSpPr/>
            <p:nvPr/>
          </p:nvSpPr>
          <p:spPr>
            <a:xfrm>
              <a:off x="371091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4"/>
            <p:cNvSpPr/>
            <p:nvPr/>
          </p:nvSpPr>
          <p:spPr>
            <a:xfrm>
              <a:off x="355438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4"/>
            <p:cNvSpPr/>
            <p:nvPr/>
          </p:nvSpPr>
          <p:spPr>
            <a:xfrm>
              <a:off x="386891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4"/>
            <p:cNvSpPr/>
            <p:nvPr/>
          </p:nvSpPr>
          <p:spPr>
            <a:xfrm>
              <a:off x="355438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4"/>
            <p:cNvSpPr/>
            <p:nvPr/>
          </p:nvSpPr>
          <p:spPr>
            <a:xfrm>
              <a:off x="386891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4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4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4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4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4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4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4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4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4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4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4"/>
            <p:cNvSpPr/>
            <p:nvPr/>
          </p:nvSpPr>
          <p:spPr>
            <a:xfrm>
              <a:off x="30833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4"/>
            <p:cNvSpPr/>
            <p:nvPr/>
          </p:nvSpPr>
          <p:spPr>
            <a:xfrm>
              <a:off x="29268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4"/>
            <p:cNvSpPr/>
            <p:nvPr/>
          </p:nvSpPr>
          <p:spPr>
            <a:xfrm>
              <a:off x="324133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4"/>
            <p:cNvSpPr/>
            <p:nvPr/>
          </p:nvSpPr>
          <p:spPr>
            <a:xfrm>
              <a:off x="29268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4"/>
            <p:cNvSpPr/>
            <p:nvPr/>
          </p:nvSpPr>
          <p:spPr>
            <a:xfrm>
              <a:off x="324133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4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4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4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4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4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4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4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4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4"/>
            <p:cNvSpPr/>
            <p:nvPr/>
          </p:nvSpPr>
          <p:spPr>
            <a:xfrm>
              <a:off x="30833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4"/>
            <p:cNvSpPr/>
            <p:nvPr/>
          </p:nvSpPr>
          <p:spPr>
            <a:xfrm>
              <a:off x="29268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4"/>
            <p:cNvSpPr/>
            <p:nvPr/>
          </p:nvSpPr>
          <p:spPr>
            <a:xfrm>
              <a:off x="324133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4"/>
            <p:cNvSpPr/>
            <p:nvPr/>
          </p:nvSpPr>
          <p:spPr>
            <a:xfrm>
              <a:off x="29268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4"/>
            <p:cNvSpPr/>
            <p:nvPr/>
          </p:nvSpPr>
          <p:spPr>
            <a:xfrm>
              <a:off x="324133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4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4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4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4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4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4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4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4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4"/>
            <p:cNvSpPr/>
            <p:nvPr/>
          </p:nvSpPr>
          <p:spPr>
            <a:xfrm>
              <a:off x="30833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4"/>
            <p:cNvSpPr/>
            <p:nvPr/>
          </p:nvSpPr>
          <p:spPr>
            <a:xfrm>
              <a:off x="29268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4"/>
            <p:cNvSpPr/>
            <p:nvPr/>
          </p:nvSpPr>
          <p:spPr>
            <a:xfrm>
              <a:off x="324133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4"/>
            <p:cNvSpPr/>
            <p:nvPr/>
          </p:nvSpPr>
          <p:spPr>
            <a:xfrm>
              <a:off x="29268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4"/>
            <p:cNvSpPr/>
            <p:nvPr/>
          </p:nvSpPr>
          <p:spPr>
            <a:xfrm>
              <a:off x="324133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4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4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4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" name="Google Shape;1988;p4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4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4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4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4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4"/>
            <p:cNvSpPr/>
            <p:nvPr/>
          </p:nvSpPr>
          <p:spPr>
            <a:xfrm>
              <a:off x="30833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4"/>
            <p:cNvSpPr/>
            <p:nvPr/>
          </p:nvSpPr>
          <p:spPr>
            <a:xfrm>
              <a:off x="29268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4"/>
            <p:cNvSpPr/>
            <p:nvPr/>
          </p:nvSpPr>
          <p:spPr>
            <a:xfrm>
              <a:off x="324133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4"/>
            <p:cNvSpPr/>
            <p:nvPr/>
          </p:nvSpPr>
          <p:spPr>
            <a:xfrm>
              <a:off x="29268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4"/>
            <p:cNvSpPr/>
            <p:nvPr/>
          </p:nvSpPr>
          <p:spPr>
            <a:xfrm>
              <a:off x="324133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1998;p4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1999;p4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4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4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4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4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4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4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4"/>
            <p:cNvSpPr/>
            <p:nvPr/>
          </p:nvSpPr>
          <p:spPr>
            <a:xfrm>
              <a:off x="30833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4"/>
            <p:cNvSpPr/>
            <p:nvPr/>
          </p:nvSpPr>
          <p:spPr>
            <a:xfrm>
              <a:off x="29268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4"/>
            <p:cNvSpPr/>
            <p:nvPr/>
          </p:nvSpPr>
          <p:spPr>
            <a:xfrm>
              <a:off x="324133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4"/>
            <p:cNvSpPr/>
            <p:nvPr/>
          </p:nvSpPr>
          <p:spPr>
            <a:xfrm>
              <a:off x="29268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4"/>
            <p:cNvSpPr/>
            <p:nvPr/>
          </p:nvSpPr>
          <p:spPr>
            <a:xfrm>
              <a:off x="324133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4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4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4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4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4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4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4"/>
            <p:cNvSpPr/>
            <p:nvPr/>
          </p:nvSpPr>
          <p:spPr>
            <a:xfrm>
              <a:off x="30833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4"/>
            <p:cNvSpPr/>
            <p:nvPr/>
          </p:nvSpPr>
          <p:spPr>
            <a:xfrm>
              <a:off x="29268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4"/>
            <p:cNvSpPr/>
            <p:nvPr/>
          </p:nvSpPr>
          <p:spPr>
            <a:xfrm>
              <a:off x="324133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4"/>
            <p:cNvSpPr/>
            <p:nvPr/>
          </p:nvSpPr>
          <p:spPr>
            <a:xfrm>
              <a:off x="29268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4"/>
            <p:cNvSpPr/>
            <p:nvPr/>
          </p:nvSpPr>
          <p:spPr>
            <a:xfrm>
              <a:off x="324133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4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4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4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4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4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4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4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4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4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4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4"/>
            <p:cNvSpPr/>
            <p:nvPr/>
          </p:nvSpPr>
          <p:spPr>
            <a:xfrm>
              <a:off x="245722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4"/>
            <p:cNvSpPr/>
            <p:nvPr/>
          </p:nvSpPr>
          <p:spPr>
            <a:xfrm>
              <a:off x="229922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4"/>
            <p:cNvSpPr/>
            <p:nvPr/>
          </p:nvSpPr>
          <p:spPr>
            <a:xfrm>
              <a:off x="26137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4"/>
            <p:cNvSpPr/>
            <p:nvPr/>
          </p:nvSpPr>
          <p:spPr>
            <a:xfrm>
              <a:off x="229922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4"/>
            <p:cNvSpPr/>
            <p:nvPr/>
          </p:nvSpPr>
          <p:spPr>
            <a:xfrm>
              <a:off x="26137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4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4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4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4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4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4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4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4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4"/>
            <p:cNvSpPr/>
            <p:nvPr/>
          </p:nvSpPr>
          <p:spPr>
            <a:xfrm>
              <a:off x="245722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4"/>
            <p:cNvSpPr/>
            <p:nvPr/>
          </p:nvSpPr>
          <p:spPr>
            <a:xfrm>
              <a:off x="229922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4"/>
            <p:cNvSpPr/>
            <p:nvPr/>
          </p:nvSpPr>
          <p:spPr>
            <a:xfrm>
              <a:off x="26137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4"/>
            <p:cNvSpPr/>
            <p:nvPr/>
          </p:nvSpPr>
          <p:spPr>
            <a:xfrm>
              <a:off x="229922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4"/>
            <p:cNvSpPr/>
            <p:nvPr/>
          </p:nvSpPr>
          <p:spPr>
            <a:xfrm>
              <a:off x="26137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4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4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4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4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4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4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4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4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4"/>
            <p:cNvSpPr/>
            <p:nvPr/>
          </p:nvSpPr>
          <p:spPr>
            <a:xfrm>
              <a:off x="245722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4"/>
            <p:cNvSpPr/>
            <p:nvPr/>
          </p:nvSpPr>
          <p:spPr>
            <a:xfrm>
              <a:off x="229922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4"/>
            <p:cNvSpPr/>
            <p:nvPr/>
          </p:nvSpPr>
          <p:spPr>
            <a:xfrm>
              <a:off x="26137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4"/>
            <p:cNvSpPr/>
            <p:nvPr/>
          </p:nvSpPr>
          <p:spPr>
            <a:xfrm>
              <a:off x="229922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4"/>
            <p:cNvSpPr/>
            <p:nvPr/>
          </p:nvSpPr>
          <p:spPr>
            <a:xfrm>
              <a:off x="26137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4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4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4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4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4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4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4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4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4"/>
            <p:cNvSpPr/>
            <p:nvPr/>
          </p:nvSpPr>
          <p:spPr>
            <a:xfrm>
              <a:off x="245722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4"/>
            <p:cNvSpPr/>
            <p:nvPr/>
          </p:nvSpPr>
          <p:spPr>
            <a:xfrm>
              <a:off x="229922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4"/>
            <p:cNvSpPr/>
            <p:nvPr/>
          </p:nvSpPr>
          <p:spPr>
            <a:xfrm>
              <a:off x="26137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4"/>
            <p:cNvSpPr/>
            <p:nvPr/>
          </p:nvSpPr>
          <p:spPr>
            <a:xfrm>
              <a:off x="229922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4"/>
            <p:cNvSpPr/>
            <p:nvPr/>
          </p:nvSpPr>
          <p:spPr>
            <a:xfrm>
              <a:off x="26137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4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4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4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4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4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4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4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4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4"/>
            <p:cNvSpPr/>
            <p:nvPr/>
          </p:nvSpPr>
          <p:spPr>
            <a:xfrm>
              <a:off x="245722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4"/>
            <p:cNvSpPr/>
            <p:nvPr/>
          </p:nvSpPr>
          <p:spPr>
            <a:xfrm>
              <a:off x="229922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4"/>
            <p:cNvSpPr/>
            <p:nvPr/>
          </p:nvSpPr>
          <p:spPr>
            <a:xfrm>
              <a:off x="26137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4"/>
            <p:cNvSpPr/>
            <p:nvPr/>
          </p:nvSpPr>
          <p:spPr>
            <a:xfrm>
              <a:off x="229922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4"/>
            <p:cNvSpPr/>
            <p:nvPr/>
          </p:nvSpPr>
          <p:spPr>
            <a:xfrm>
              <a:off x="26137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4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4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4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4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4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4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4"/>
            <p:cNvSpPr/>
            <p:nvPr/>
          </p:nvSpPr>
          <p:spPr>
            <a:xfrm>
              <a:off x="245722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4"/>
            <p:cNvSpPr/>
            <p:nvPr/>
          </p:nvSpPr>
          <p:spPr>
            <a:xfrm>
              <a:off x="229922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4"/>
            <p:cNvSpPr/>
            <p:nvPr/>
          </p:nvSpPr>
          <p:spPr>
            <a:xfrm>
              <a:off x="26137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4"/>
            <p:cNvSpPr/>
            <p:nvPr/>
          </p:nvSpPr>
          <p:spPr>
            <a:xfrm>
              <a:off x="229922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4"/>
            <p:cNvSpPr/>
            <p:nvPr/>
          </p:nvSpPr>
          <p:spPr>
            <a:xfrm>
              <a:off x="26137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4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4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4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4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4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4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4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4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4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4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4"/>
            <p:cNvSpPr/>
            <p:nvPr/>
          </p:nvSpPr>
          <p:spPr>
            <a:xfrm>
              <a:off x="182964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4"/>
            <p:cNvSpPr/>
            <p:nvPr/>
          </p:nvSpPr>
          <p:spPr>
            <a:xfrm>
              <a:off x="16731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4"/>
            <p:cNvSpPr/>
            <p:nvPr/>
          </p:nvSpPr>
          <p:spPr>
            <a:xfrm>
              <a:off x="198469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4"/>
            <p:cNvSpPr/>
            <p:nvPr/>
          </p:nvSpPr>
          <p:spPr>
            <a:xfrm>
              <a:off x="16731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4"/>
            <p:cNvSpPr/>
            <p:nvPr/>
          </p:nvSpPr>
          <p:spPr>
            <a:xfrm>
              <a:off x="198469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4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4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4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4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4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4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4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4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4"/>
            <p:cNvSpPr/>
            <p:nvPr/>
          </p:nvSpPr>
          <p:spPr>
            <a:xfrm>
              <a:off x="182964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4"/>
            <p:cNvSpPr/>
            <p:nvPr/>
          </p:nvSpPr>
          <p:spPr>
            <a:xfrm>
              <a:off x="16731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4"/>
            <p:cNvSpPr/>
            <p:nvPr/>
          </p:nvSpPr>
          <p:spPr>
            <a:xfrm>
              <a:off x="198469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4"/>
            <p:cNvSpPr/>
            <p:nvPr/>
          </p:nvSpPr>
          <p:spPr>
            <a:xfrm>
              <a:off x="16731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4"/>
            <p:cNvSpPr/>
            <p:nvPr/>
          </p:nvSpPr>
          <p:spPr>
            <a:xfrm>
              <a:off x="198469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4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4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4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4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4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4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4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4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4"/>
            <p:cNvSpPr/>
            <p:nvPr/>
          </p:nvSpPr>
          <p:spPr>
            <a:xfrm>
              <a:off x="182964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4"/>
            <p:cNvSpPr/>
            <p:nvPr/>
          </p:nvSpPr>
          <p:spPr>
            <a:xfrm>
              <a:off x="16731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4"/>
            <p:cNvSpPr/>
            <p:nvPr/>
          </p:nvSpPr>
          <p:spPr>
            <a:xfrm>
              <a:off x="198469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4"/>
            <p:cNvSpPr/>
            <p:nvPr/>
          </p:nvSpPr>
          <p:spPr>
            <a:xfrm>
              <a:off x="16731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4"/>
            <p:cNvSpPr/>
            <p:nvPr/>
          </p:nvSpPr>
          <p:spPr>
            <a:xfrm>
              <a:off x="198469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4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4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4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4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4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4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4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4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4"/>
            <p:cNvSpPr/>
            <p:nvPr/>
          </p:nvSpPr>
          <p:spPr>
            <a:xfrm>
              <a:off x="182964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4"/>
            <p:cNvSpPr/>
            <p:nvPr/>
          </p:nvSpPr>
          <p:spPr>
            <a:xfrm>
              <a:off x="16731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4"/>
            <p:cNvSpPr/>
            <p:nvPr/>
          </p:nvSpPr>
          <p:spPr>
            <a:xfrm>
              <a:off x="198469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4"/>
            <p:cNvSpPr/>
            <p:nvPr/>
          </p:nvSpPr>
          <p:spPr>
            <a:xfrm>
              <a:off x="16731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4"/>
            <p:cNvSpPr/>
            <p:nvPr/>
          </p:nvSpPr>
          <p:spPr>
            <a:xfrm>
              <a:off x="198469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4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4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4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4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4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4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4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4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4"/>
            <p:cNvSpPr/>
            <p:nvPr/>
          </p:nvSpPr>
          <p:spPr>
            <a:xfrm>
              <a:off x="182964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4"/>
            <p:cNvSpPr/>
            <p:nvPr/>
          </p:nvSpPr>
          <p:spPr>
            <a:xfrm>
              <a:off x="16731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4"/>
            <p:cNvSpPr/>
            <p:nvPr/>
          </p:nvSpPr>
          <p:spPr>
            <a:xfrm>
              <a:off x="198469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4"/>
            <p:cNvSpPr/>
            <p:nvPr/>
          </p:nvSpPr>
          <p:spPr>
            <a:xfrm>
              <a:off x="16731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4"/>
            <p:cNvSpPr/>
            <p:nvPr/>
          </p:nvSpPr>
          <p:spPr>
            <a:xfrm>
              <a:off x="198469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4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4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4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4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4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4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4"/>
            <p:cNvSpPr/>
            <p:nvPr/>
          </p:nvSpPr>
          <p:spPr>
            <a:xfrm>
              <a:off x="182964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4"/>
            <p:cNvSpPr/>
            <p:nvPr/>
          </p:nvSpPr>
          <p:spPr>
            <a:xfrm>
              <a:off x="16731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4"/>
            <p:cNvSpPr/>
            <p:nvPr/>
          </p:nvSpPr>
          <p:spPr>
            <a:xfrm>
              <a:off x="198469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4"/>
            <p:cNvSpPr/>
            <p:nvPr/>
          </p:nvSpPr>
          <p:spPr>
            <a:xfrm>
              <a:off x="16731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4"/>
            <p:cNvSpPr/>
            <p:nvPr/>
          </p:nvSpPr>
          <p:spPr>
            <a:xfrm>
              <a:off x="198469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4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4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4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4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4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4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4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4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4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4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4"/>
            <p:cNvSpPr/>
            <p:nvPr/>
          </p:nvSpPr>
          <p:spPr>
            <a:xfrm>
              <a:off x="1200715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4"/>
            <p:cNvSpPr/>
            <p:nvPr/>
          </p:nvSpPr>
          <p:spPr>
            <a:xfrm>
              <a:off x="1045663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4"/>
            <p:cNvSpPr/>
            <p:nvPr/>
          </p:nvSpPr>
          <p:spPr>
            <a:xfrm>
              <a:off x="1357241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4"/>
            <p:cNvSpPr/>
            <p:nvPr/>
          </p:nvSpPr>
          <p:spPr>
            <a:xfrm>
              <a:off x="1045663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4"/>
            <p:cNvSpPr/>
            <p:nvPr/>
          </p:nvSpPr>
          <p:spPr>
            <a:xfrm>
              <a:off x="1357241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4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4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4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4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4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4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4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4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4"/>
            <p:cNvSpPr/>
            <p:nvPr/>
          </p:nvSpPr>
          <p:spPr>
            <a:xfrm>
              <a:off x="1200715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4"/>
            <p:cNvSpPr/>
            <p:nvPr/>
          </p:nvSpPr>
          <p:spPr>
            <a:xfrm>
              <a:off x="1045663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4"/>
            <p:cNvSpPr/>
            <p:nvPr/>
          </p:nvSpPr>
          <p:spPr>
            <a:xfrm>
              <a:off x="1357241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4"/>
            <p:cNvSpPr/>
            <p:nvPr/>
          </p:nvSpPr>
          <p:spPr>
            <a:xfrm>
              <a:off x="1045663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4"/>
            <p:cNvSpPr/>
            <p:nvPr/>
          </p:nvSpPr>
          <p:spPr>
            <a:xfrm>
              <a:off x="1357241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4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4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4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4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4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4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4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4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4"/>
            <p:cNvSpPr/>
            <p:nvPr/>
          </p:nvSpPr>
          <p:spPr>
            <a:xfrm>
              <a:off x="1200715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4"/>
            <p:cNvSpPr/>
            <p:nvPr/>
          </p:nvSpPr>
          <p:spPr>
            <a:xfrm>
              <a:off x="1045663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4"/>
            <p:cNvSpPr/>
            <p:nvPr/>
          </p:nvSpPr>
          <p:spPr>
            <a:xfrm>
              <a:off x="1357241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4"/>
            <p:cNvSpPr/>
            <p:nvPr/>
          </p:nvSpPr>
          <p:spPr>
            <a:xfrm>
              <a:off x="1045663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4"/>
            <p:cNvSpPr/>
            <p:nvPr/>
          </p:nvSpPr>
          <p:spPr>
            <a:xfrm>
              <a:off x="1357241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4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4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4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4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4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4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4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4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4"/>
            <p:cNvSpPr/>
            <p:nvPr/>
          </p:nvSpPr>
          <p:spPr>
            <a:xfrm>
              <a:off x="1200715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4"/>
            <p:cNvSpPr/>
            <p:nvPr/>
          </p:nvSpPr>
          <p:spPr>
            <a:xfrm>
              <a:off x="1045663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4"/>
            <p:cNvSpPr/>
            <p:nvPr/>
          </p:nvSpPr>
          <p:spPr>
            <a:xfrm>
              <a:off x="1357241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4"/>
            <p:cNvSpPr/>
            <p:nvPr/>
          </p:nvSpPr>
          <p:spPr>
            <a:xfrm>
              <a:off x="1045663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4"/>
            <p:cNvSpPr/>
            <p:nvPr/>
          </p:nvSpPr>
          <p:spPr>
            <a:xfrm>
              <a:off x="1357241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4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4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4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4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4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4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4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4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4"/>
            <p:cNvSpPr/>
            <p:nvPr/>
          </p:nvSpPr>
          <p:spPr>
            <a:xfrm>
              <a:off x="1200715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4"/>
            <p:cNvSpPr/>
            <p:nvPr/>
          </p:nvSpPr>
          <p:spPr>
            <a:xfrm>
              <a:off x="1045663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4"/>
            <p:cNvSpPr/>
            <p:nvPr/>
          </p:nvSpPr>
          <p:spPr>
            <a:xfrm>
              <a:off x="1357241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4"/>
            <p:cNvSpPr/>
            <p:nvPr/>
          </p:nvSpPr>
          <p:spPr>
            <a:xfrm>
              <a:off x="1045663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4"/>
            <p:cNvSpPr/>
            <p:nvPr/>
          </p:nvSpPr>
          <p:spPr>
            <a:xfrm>
              <a:off x="1357241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4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4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4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4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4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4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4"/>
            <p:cNvSpPr/>
            <p:nvPr/>
          </p:nvSpPr>
          <p:spPr>
            <a:xfrm>
              <a:off x="1200715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4"/>
            <p:cNvSpPr/>
            <p:nvPr/>
          </p:nvSpPr>
          <p:spPr>
            <a:xfrm>
              <a:off x="1045663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4"/>
            <p:cNvSpPr/>
            <p:nvPr/>
          </p:nvSpPr>
          <p:spPr>
            <a:xfrm>
              <a:off x="1357241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4"/>
            <p:cNvSpPr/>
            <p:nvPr/>
          </p:nvSpPr>
          <p:spPr>
            <a:xfrm>
              <a:off x="1045663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4"/>
            <p:cNvSpPr/>
            <p:nvPr/>
          </p:nvSpPr>
          <p:spPr>
            <a:xfrm>
              <a:off x="1357241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4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4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4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4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4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4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4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4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4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4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4"/>
            <p:cNvSpPr/>
            <p:nvPr/>
          </p:nvSpPr>
          <p:spPr>
            <a:xfrm>
              <a:off x="5731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4"/>
            <p:cNvSpPr/>
            <p:nvPr/>
          </p:nvSpPr>
          <p:spPr>
            <a:xfrm>
              <a:off x="41660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4"/>
            <p:cNvSpPr/>
            <p:nvPr/>
          </p:nvSpPr>
          <p:spPr>
            <a:xfrm>
              <a:off x="73113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4"/>
            <p:cNvSpPr/>
            <p:nvPr/>
          </p:nvSpPr>
          <p:spPr>
            <a:xfrm>
              <a:off x="41660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4"/>
            <p:cNvSpPr/>
            <p:nvPr/>
          </p:nvSpPr>
          <p:spPr>
            <a:xfrm>
              <a:off x="73113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4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4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4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4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4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4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4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4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4"/>
            <p:cNvSpPr/>
            <p:nvPr/>
          </p:nvSpPr>
          <p:spPr>
            <a:xfrm>
              <a:off x="5731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4"/>
            <p:cNvSpPr/>
            <p:nvPr/>
          </p:nvSpPr>
          <p:spPr>
            <a:xfrm>
              <a:off x="41660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4"/>
            <p:cNvSpPr/>
            <p:nvPr/>
          </p:nvSpPr>
          <p:spPr>
            <a:xfrm>
              <a:off x="73113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4"/>
            <p:cNvSpPr/>
            <p:nvPr/>
          </p:nvSpPr>
          <p:spPr>
            <a:xfrm>
              <a:off x="41660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4"/>
            <p:cNvSpPr/>
            <p:nvPr/>
          </p:nvSpPr>
          <p:spPr>
            <a:xfrm>
              <a:off x="73113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" name="Google Shape;2284;p4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4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4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4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4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4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4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4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4"/>
            <p:cNvSpPr/>
            <p:nvPr/>
          </p:nvSpPr>
          <p:spPr>
            <a:xfrm>
              <a:off x="5731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4"/>
            <p:cNvSpPr/>
            <p:nvPr/>
          </p:nvSpPr>
          <p:spPr>
            <a:xfrm>
              <a:off x="41660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4"/>
            <p:cNvSpPr/>
            <p:nvPr/>
          </p:nvSpPr>
          <p:spPr>
            <a:xfrm>
              <a:off x="73113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4"/>
            <p:cNvSpPr/>
            <p:nvPr/>
          </p:nvSpPr>
          <p:spPr>
            <a:xfrm>
              <a:off x="41660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4"/>
            <p:cNvSpPr/>
            <p:nvPr/>
          </p:nvSpPr>
          <p:spPr>
            <a:xfrm>
              <a:off x="73113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4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4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4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4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4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4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4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4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4"/>
            <p:cNvSpPr/>
            <p:nvPr/>
          </p:nvSpPr>
          <p:spPr>
            <a:xfrm>
              <a:off x="5731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4"/>
            <p:cNvSpPr/>
            <p:nvPr/>
          </p:nvSpPr>
          <p:spPr>
            <a:xfrm>
              <a:off x="41660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4"/>
            <p:cNvSpPr/>
            <p:nvPr/>
          </p:nvSpPr>
          <p:spPr>
            <a:xfrm>
              <a:off x="73113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4"/>
            <p:cNvSpPr/>
            <p:nvPr/>
          </p:nvSpPr>
          <p:spPr>
            <a:xfrm>
              <a:off x="41660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4"/>
            <p:cNvSpPr/>
            <p:nvPr/>
          </p:nvSpPr>
          <p:spPr>
            <a:xfrm>
              <a:off x="73113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4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4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4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4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4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4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4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4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4"/>
            <p:cNvSpPr/>
            <p:nvPr/>
          </p:nvSpPr>
          <p:spPr>
            <a:xfrm>
              <a:off x="5731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4"/>
            <p:cNvSpPr/>
            <p:nvPr/>
          </p:nvSpPr>
          <p:spPr>
            <a:xfrm>
              <a:off x="41660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4"/>
            <p:cNvSpPr/>
            <p:nvPr/>
          </p:nvSpPr>
          <p:spPr>
            <a:xfrm>
              <a:off x="73113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4"/>
            <p:cNvSpPr/>
            <p:nvPr/>
          </p:nvSpPr>
          <p:spPr>
            <a:xfrm>
              <a:off x="41660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4"/>
            <p:cNvSpPr/>
            <p:nvPr/>
          </p:nvSpPr>
          <p:spPr>
            <a:xfrm>
              <a:off x="73113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4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4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4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4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4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4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4"/>
            <p:cNvSpPr/>
            <p:nvPr/>
          </p:nvSpPr>
          <p:spPr>
            <a:xfrm>
              <a:off x="5731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4"/>
            <p:cNvSpPr/>
            <p:nvPr/>
          </p:nvSpPr>
          <p:spPr>
            <a:xfrm>
              <a:off x="41660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4"/>
            <p:cNvSpPr/>
            <p:nvPr/>
          </p:nvSpPr>
          <p:spPr>
            <a:xfrm>
              <a:off x="73113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4"/>
            <p:cNvSpPr/>
            <p:nvPr/>
          </p:nvSpPr>
          <p:spPr>
            <a:xfrm>
              <a:off x="41660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4"/>
            <p:cNvSpPr/>
            <p:nvPr/>
          </p:nvSpPr>
          <p:spPr>
            <a:xfrm>
              <a:off x="73113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4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4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4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4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4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4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4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4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4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4"/>
            <p:cNvSpPr/>
            <p:nvPr/>
          </p:nvSpPr>
          <p:spPr>
            <a:xfrm>
              <a:off x="-5297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4"/>
            <p:cNvSpPr/>
            <p:nvPr/>
          </p:nvSpPr>
          <p:spPr>
            <a:xfrm>
              <a:off x="10355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4"/>
            <p:cNvSpPr/>
            <p:nvPr/>
          </p:nvSpPr>
          <p:spPr>
            <a:xfrm>
              <a:off x="10355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4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4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4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4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4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4"/>
            <p:cNvSpPr/>
            <p:nvPr/>
          </p:nvSpPr>
          <p:spPr>
            <a:xfrm>
              <a:off x="-5297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4"/>
            <p:cNvSpPr/>
            <p:nvPr/>
          </p:nvSpPr>
          <p:spPr>
            <a:xfrm>
              <a:off x="10355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4"/>
            <p:cNvSpPr/>
            <p:nvPr/>
          </p:nvSpPr>
          <p:spPr>
            <a:xfrm>
              <a:off x="10355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4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4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4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4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4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4"/>
            <p:cNvSpPr/>
            <p:nvPr/>
          </p:nvSpPr>
          <p:spPr>
            <a:xfrm>
              <a:off x="-5297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4"/>
            <p:cNvSpPr/>
            <p:nvPr/>
          </p:nvSpPr>
          <p:spPr>
            <a:xfrm>
              <a:off x="10355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4"/>
            <p:cNvSpPr/>
            <p:nvPr/>
          </p:nvSpPr>
          <p:spPr>
            <a:xfrm>
              <a:off x="10355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4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4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4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4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4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4"/>
            <p:cNvSpPr/>
            <p:nvPr/>
          </p:nvSpPr>
          <p:spPr>
            <a:xfrm>
              <a:off x="-5297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4"/>
            <p:cNvSpPr/>
            <p:nvPr/>
          </p:nvSpPr>
          <p:spPr>
            <a:xfrm>
              <a:off x="10355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4"/>
            <p:cNvSpPr/>
            <p:nvPr/>
          </p:nvSpPr>
          <p:spPr>
            <a:xfrm>
              <a:off x="10355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4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4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4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4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4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4"/>
            <p:cNvSpPr/>
            <p:nvPr/>
          </p:nvSpPr>
          <p:spPr>
            <a:xfrm>
              <a:off x="-5297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4"/>
            <p:cNvSpPr/>
            <p:nvPr/>
          </p:nvSpPr>
          <p:spPr>
            <a:xfrm>
              <a:off x="10355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4"/>
            <p:cNvSpPr/>
            <p:nvPr/>
          </p:nvSpPr>
          <p:spPr>
            <a:xfrm>
              <a:off x="10355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4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4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4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4"/>
            <p:cNvSpPr/>
            <p:nvPr/>
          </p:nvSpPr>
          <p:spPr>
            <a:xfrm>
              <a:off x="-5297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4"/>
            <p:cNvSpPr/>
            <p:nvPr/>
          </p:nvSpPr>
          <p:spPr>
            <a:xfrm>
              <a:off x="10355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4"/>
            <p:cNvSpPr/>
            <p:nvPr/>
          </p:nvSpPr>
          <p:spPr>
            <a:xfrm>
              <a:off x="10355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4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4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4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4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4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4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4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4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4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4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4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4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4"/>
            <p:cNvSpPr/>
            <p:nvPr/>
          </p:nvSpPr>
          <p:spPr>
            <a:xfrm>
              <a:off x="559500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4"/>
            <p:cNvSpPr/>
            <p:nvPr/>
          </p:nvSpPr>
          <p:spPr>
            <a:xfrm>
              <a:off x="54370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4"/>
            <p:cNvSpPr/>
            <p:nvPr/>
          </p:nvSpPr>
          <p:spPr>
            <a:xfrm>
              <a:off x="575153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4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4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4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4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4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4"/>
            <p:cNvSpPr/>
            <p:nvPr/>
          </p:nvSpPr>
          <p:spPr>
            <a:xfrm>
              <a:off x="559500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4"/>
            <p:cNvSpPr/>
            <p:nvPr/>
          </p:nvSpPr>
          <p:spPr>
            <a:xfrm>
              <a:off x="54370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4"/>
            <p:cNvSpPr/>
            <p:nvPr/>
          </p:nvSpPr>
          <p:spPr>
            <a:xfrm>
              <a:off x="575153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4"/>
            <p:cNvSpPr/>
            <p:nvPr/>
          </p:nvSpPr>
          <p:spPr>
            <a:xfrm>
              <a:off x="54370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4"/>
            <p:cNvSpPr/>
            <p:nvPr/>
          </p:nvSpPr>
          <p:spPr>
            <a:xfrm>
              <a:off x="575153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4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4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4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4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4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4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4"/>
            <p:cNvSpPr/>
            <p:nvPr/>
          </p:nvSpPr>
          <p:spPr>
            <a:xfrm>
              <a:off x="559500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4"/>
            <p:cNvSpPr/>
            <p:nvPr/>
          </p:nvSpPr>
          <p:spPr>
            <a:xfrm>
              <a:off x="54370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4"/>
            <p:cNvSpPr/>
            <p:nvPr/>
          </p:nvSpPr>
          <p:spPr>
            <a:xfrm>
              <a:off x="575153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4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4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4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4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4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4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4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4"/>
            <p:cNvSpPr/>
            <p:nvPr/>
          </p:nvSpPr>
          <p:spPr>
            <a:xfrm>
              <a:off x="496742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4"/>
            <p:cNvSpPr/>
            <p:nvPr/>
          </p:nvSpPr>
          <p:spPr>
            <a:xfrm>
              <a:off x="481090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4"/>
            <p:cNvSpPr/>
            <p:nvPr/>
          </p:nvSpPr>
          <p:spPr>
            <a:xfrm>
              <a:off x="51239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4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4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4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4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4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4"/>
            <p:cNvSpPr/>
            <p:nvPr/>
          </p:nvSpPr>
          <p:spPr>
            <a:xfrm>
              <a:off x="496742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4"/>
            <p:cNvSpPr/>
            <p:nvPr/>
          </p:nvSpPr>
          <p:spPr>
            <a:xfrm>
              <a:off x="481090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4"/>
            <p:cNvSpPr/>
            <p:nvPr/>
          </p:nvSpPr>
          <p:spPr>
            <a:xfrm>
              <a:off x="51239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4"/>
            <p:cNvSpPr/>
            <p:nvPr/>
          </p:nvSpPr>
          <p:spPr>
            <a:xfrm>
              <a:off x="481090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4"/>
            <p:cNvSpPr/>
            <p:nvPr/>
          </p:nvSpPr>
          <p:spPr>
            <a:xfrm>
              <a:off x="51239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4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4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4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4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4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4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4"/>
            <p:cNvSpPr/>
            <p:nvPr/>
          </p:nvSpPr>
          <p:spPr>
            <a:xfrm>
              <a:off x="496742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4"/>
            <p:cNvSpPr/>
            <p:nvPr/>
          </p:nvSpPr>
          <p:spPr>
            <a:xfrm>
              <a:off x="481090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4"/>
            <p:cNvSpPr/>
            <p:nvPr/>
          </p:nvSpPr>
          <p:spPr>
            <a:xfrm>
              <a:off x="51239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4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4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4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4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4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4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4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4"/>
            <p:cNvSpPr/>
            <p:nvPr/>
          </p:nvSpPr>
          <p:spPr>
            <a:xfrm>
              <a:off x="433984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4"/>
            <p:cNvSpPr/>
            <p:nvPr/>
          </p:nvSpPr>
          <p:spPr>
            <a:xfrm>
              <a:off x="41833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4"/>
            <p:cNvSpPr/>
            <p:nvPr/>
          </p:nvSpPr>
          <p:spPr>
            <a:xfrm>
              <a:off x="4496373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4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4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4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4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4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4"/>
            <p:cNvSpPr/>
            <p:nvPr/>
          </p:nvSpPr>
          <p:spPr>
            <a:xfrm>
              <a:off x="433984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4"/>
            <p:cNvSpPr/>
            <p:nvPr/>
          </p:nvSpPr>
          <p:spPr>
            <a:xfrm>
              <a:off x="41833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4"/>
            <p:cNvSpPr/>
            <p:nvPr/>
          </p:nvSpPr>
          <p:spPr>
            <a:xfrm>
              <a:off x="4496373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4"/>
            <p:cNvSpPr/>
            <p:nvPr/>
          </p:nvSpPr>
          <p:spPr>
            <a:xfrm>
              <a:off x="41833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4"/>
            <p:cNvSpPr/>
            <p:nvPr/>
          </p:nvSpPr>
          <p:spPr>
            <a:xfrm>
              <a:off x="4496373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4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4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4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4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4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4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4"/>
            <p:cNvSpPr/>
            <p:nvPr/>
          </p:nvSpPr>
          <p:spPr>
            <a:xfrm>
              <a:off x="433984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4"/>
            <p:cNvSpPr/>
            <p:nvPr/>
          </p:nvSpPr>
          <p:spPr>
            <a:xfrm>
              <a:off x="41833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4"/>
            <p:cNvSpPr/>
            <p:nvPr/>
          </p:nvSpPr>
          <p:spPr>
            <a:xfrm>
              <a:off x="4496373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4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" name="Google Shape;2477;p4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" name="Google Shape;2478;p4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4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" name="Google Shape;2480;p4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4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" name="Google Shape;2482;p4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" name="Google Shape;2483;p4"/>
            <p:cNvSpPr/>
            <p:nvPr/>
          </p:nvSpPr>
          <p:spPr>
            <a:xfrm>
              <a:off x="371091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4"/>
            <p:cNvSpPr/>
            <p:nvPr/>
          </p:nvSpPr>
          <p:spPr>
            <a:xfrm>
              <a:off x="355438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" name="Google Shape;2485;p4"/>
            <p:cNvSpPr/>
            <p:nvPr/>
          </p:nvSpPr>
          <p:spPr>
            <a:xfrm>
              <a:off x="386891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" name="Google Shape;2486;p4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4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" name="Google Shape;2488;p4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4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4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4"/>
            <p:cNvSpPr/>
            <p:nvPr/>
          </p:nvSpPr>
          <p:spPr>
            <a:xfrm>
              <a:off x="371091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" name="Google Shape;2492;p4"/>
            <p:cNvSpPr/>
            <p:nvPr/>
          </p:nvSpPr>
          <p:spPr>
            <a:xfrm>
              <a:off x="355438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" name="Google Shape;2493;p4"/>
            <p:cNvSpPr/>
            <p:nvPr/>
          </p:nvSpPr>
          <p:spPr>
            <a:xfrm>
              <a:off x="386891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" name="Google Shape;2494;p4"/>
            <p:cNvSpPr/>
            <p:nvPr/>
          </p:nvSpPr>
          <p:spPr>
            <a:xfrm>
              <a:off x="355438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4"/>
            <p:cNvSpPr/>
            <p:nvPr/>
          </p:nvSpPr>
          <p:spPr>
            <a:xfrm>
              <a:off x="386891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4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" name="Google Shape;2497;p4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" name="Google Shape;2498;p4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4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" name="Google Shape;2500;p4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" name="Google Shape;2501;p4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4"/>
            <p:cNvSpPr/>
            <p:nvPr/>
          </p:nvSpPr>
          <p:spPr>
            <a:xfrm>
              <a:off x="371091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4"/>
            <p:cNvSpPr/>
            <p:nvPr/>
          </p:nvSpPr>
          <p:spPr>
            <a:xfrm>
              <a:off x="355438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" name="Google Shape;2504;p4"/>
            <p:cNvSpPr/>
            <p:nvPr/>
          </p:nvSpPr>
          <p:spPr>
            <a:xfrm>
              <a:off x="386891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" name="Google Shape;2505;p4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" name="Google Shape;2506;p4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" name="Google Shape;2507;p4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" name="Google Shape;2508;p4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4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4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4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" name="Google Shape;2512;p4"/>
            <p:cNvSpPr/>
            <p:nvPr/>
          </p:nvSpPr>
          <p:spPr>
            <a:xfrm>
              <a:off x="30833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" name="Google Shape;2513;p4"/>
            <p:cNvSpPr/>
            <p:nvPr/>
          </p:nvSpPr>
          <p:spPr>
            <a:xfrm>
              <a:off x="29268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4"/>
            <p:cNvSpPr/>
            <p:nvPr/>
          </p:nvSpPr>
          <p:spPr>
            <a:xfrm>
              <a:off x="324133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4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4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4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" name="Google Shape;2518;p4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" name="Google Shape;2519;p4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" name="Google Shape;2520;p4"/>
            <p:cNvSpPr/>
            <p:nvPr/>
          </p:nvSpPr>
          <p:spPr>
            <a:xfrm>
              <a:off x="30833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" name="Google Shape;2521;p4"/>
            <p:cNvSpPr/>
            <p:nvPr/>
          </p:nvSpPr>
          <p:spPr>
            <a:xfrm>
              <a:off x="29268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4"/>
            <p:cNvSpPr/>
            <p:nvPr/>
          </p:nvSpPr>
          <p:spPr>
            <a:xfrm>
              <a:off x="324133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4"/>
            <p:cNvSpPr/>
            <p:nvPr/>
          </p:nvSpPr>
          <p:spPr>
            <a:xfrm>
              <a:off x="29268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" name="Google Shape;2524;p4"/>
            <p:cNvSpPr/>
            <p:nvPr/>
          </p:nvSpPr>
          <p:spPr>
            <a:xfrm>
              <a:off x="324133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" name="Google Shape;2525;p4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4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" name="Google Shape;2527;p4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" name="Google Shape;2528;p4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4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4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" name="Google Shape;2531;p4"/>
            <p:cNvSpPr/>
            <p:nvPr/>
          </p:nvSpPr>
          <p:spPr>
            <a:xfrm>
              <a:off x="30833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" name="Google Shape;2532;p4"/>
            <p:cNvSpPr/>
            <p:nvPr/>
          </p:nvSpPr>
          <p:spPr>
            <a:xfrm>
              <a:off x="29268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4"/>
            <p:cNvSpPr/>
            <p:nvPr/>
          </p:nvSpPr>
          <p:spPr>
            <a:xfrm>
              <a:off x="324133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4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4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4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4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4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4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4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4"/>
            <p:cNvSpPr/>
            <p:nvPr/>
          </p:nvSpPr>
          <p:spPr>
            <a:xfrm>
              <a:off x="245722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4"/>
            <p:cNvSpPr/>
            <p:nvPr/>
          </p:nvSpPr>
          <p:spPr>
            <a:xfrm>
              <a:off x="229922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4"/>
            <p:cNvSpPr/>
            <p:nvPr/>
          </p:nvSpPr>
          <p:spPr>
            <a:xfrm>
              <a:off x="26137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4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4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4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4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4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4"/>
            <p:cNvSpPr/>
            <p:nvPr/>
          </p:nvSpPr>
          <p:spPr>
            <a:xfrm>
              <a:off x="245722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4"/>
            <p:cNvSpPr/>
            <p:nvPr/>
          </p:nvSpPr>
          <p:spPr>
            <a:xfrm>
              <a:off x="229922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4"/>
            <p:cNvSpPr/>
            <p:nvPr/>
          </p:nvSpPr>
          <p:spPr>
            <a:xfrm>
              <a:off x="26137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4"/>
            <p:cNvSpPr/>
            <p:nvPr/>
          </p:nvSpPr>
          <p:spPr>
            <a:xfrm>
              <a:off x="229922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4"/>
            <p:cNvSpPr/>
            <p:nvPr/>
          </p:nvSpPr>
          <p:spPr>
            <a:xfrm>
              <a:off x="26137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4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4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4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4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4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4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4"/>
            <p:cNvSpPr/>
            <p:nvPr/>
          </p:nvSpPr>
          <p:spPr>
            <a:xfrm>
              <a:off x="245722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4"/>
            <p:cNvSpPr/>
            <p:nvPr/>
          </p:nvSpPr>
          <p:spPr>
            <a:xfrm>
              <a:off x="229922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4"/>
            <p:cNvSpPr/>
            <p:nvPr/>
          </p:nvSpPr>
          <p:spPr>
            <a:xfrm>
              <a:off x="26137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4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4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4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4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4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4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4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4"/>
            <p:cNvSpPr/>
            <p:nvPr/>
          </p:nvSpPr>
          <p:spPr>
            <a:xfrm>
              <a:off x="182964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4"/>
            <p:cNvSpPr/>
            <p:nvPr/>
          </p:nvSpPr>
          <p:spPr>
            <a:xfrm>
              <a:off x="16731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4"/>
            <p:cNvSpPr/>
            <p:nvPr/>
          </p:nvSpPr>
          <p:spPr>
            <a:xfrm>
              <a:off x="198469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4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4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4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4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4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4"/>
            <p:cNvSpPr/>
            <p:nvPr/>
          </p:nvSpPr>
          <p:spPr>
            <a:xfrm>
              <a:off x="182964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4"/>
            <p:cNvSpPr/>
            <p:nvPr/>
          </p:nvSpPr>
          <p:spPr>
            <a:xfrm>
              <a:off x="16731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4"/>
            <p:cNvSpPr/>
            <p:nvPr/>
          </p:nvSpPr>
          <p:spPr>
            <a:xfrm>
              <a:off x="198469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4"/>
            <p:cNvSpPr/>
            <p:nvPr/>
          </p:nvSpPr>
          <p:spPr>
            <a:xfrm>
              <a:off x="16731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4"/>
            <p:cNvSpPr/>
            <p:nvPr/>
          </p:nvSpPr>
          <p:spPr>
            <a:xfrm>
              <a:off x="198469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4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4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4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4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4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4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4"/>
            <p:cNvSpPr/>
            <p:nvPr/>
          </p:nvSpPr>
          <p:spPr>
            <a:xfrm>
              <a:off x="182964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4"/>
            <p:cNvSpPr/>
            <p:nvPr/>
          </p:nvSpPr>
          <p:spPr>
            <a:xfrm>
              <a:off x="16731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4"/>
            <p:cNvSpPr/>
            <p:nvPr/>
          </p:nvSpPr>
          <p:spPr>
            <a:xfrm>
              <a:off x="198469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4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4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4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4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4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4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4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4"/>
            <p:cNvSpPr/>
            <p:nvPr/>
          </p:nvSpPr>
          <p:spPr>
            <a:xfrm>
              <a:off x="1200715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4"/>
            <p:cNvSpPr/>
            <p:nvPr/>
          </p:nvSpPr>
          <p:spPr>
            <a:xfrm>
              <a:off x="1045663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4"/>
            <p:cNvSpPr/>
            <p:nvPr/>
          </p:nvSpPr>
          <p:spPr>
            <a:xfrm>
              <a:off x="1357241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4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4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4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4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4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4"/>
            <p:cNvSpPr/>
            <p:nvPr/>
          </p:nvSpPr>
          <p:spPr>
            <a:xfrm>
              <a:off x="1200715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4"/>
            <p:cNvSpPr/>
            <p:nvPr/>
          </p:nvSpPr>
          <p:spPr>
            <a:xfrm>
              <a:off x="1045663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4"/>
            <p:cNvSpPr/>
            <p:nvPr/>
          </p:nvSpPr>
          <p:spPr>
            <a:xfrm>
              <a:off x="1357241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4"/>
            <p:cNvSpPr/>
            <p:nvPr/>
          </p:nvSpPr>
          <p:spPr>
            <a:xfrm>
              <a:off x="1045663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4"/>
            <p:cNvSpPr/>
            <p:nvPr/>
          </p:nvSpPr>
          <p:spPr>
            <a:xfrm>
              <a:off x="1357241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4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4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4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4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4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4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4"/>
            <p:cNvSpPr/>
            <p:nvPr/>
          </p:nvSpPr>
          <p:spPr>
            <a:xfrm>
              <a:off x="1200715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4"/>
            <p:cNvSpPr/>
            <p:nvPr/>
          </p:nvSpPr>
          <p:spPr>
            <a:xfrm>
              <a:off x="1045663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4"/>
            <p:cNvSpPr/>
            <p:nvPr/>
          </p:nvSpPr>
          <p:spPr>
            <a:xfrm>
              <a:off x="1357241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4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4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4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4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4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4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4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4"/>
            <p:cNvSpPr/>
            <p:nvPr/>
          </p:nvSpPr>
          <p:spPr>
            <a:xfrm>
              <a:off x="5731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4"/>
            <p:cNvSpPr/>
            <p:nvPr/>
          </p:nvSpPr>
          <p:spPr>
            <a:xfrm>
              <a:off x="41660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4"/>
            <p:cNvSpPr/>
            <p:nvPr/>
          </p:nvSpPr>
          <p:spPr>
            <a:xfrm>
              <a:off x="73113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4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4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4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4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4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4"/>
            <p:cNvSpPr/>
            <p:nvPr/>
          </p:nvSpPr>
          <p:spPr>
            <a:xfrm>
              <a:off x="5731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4"/>
            <p:cNvSpPr/>
            <p:nvPr/>
          </p:nvSpPr>
          <p:spPr>
            <a:xfrm>
              <a:off x="41660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4"/>
            <p:cNvSpPr/>
            <p:nvPr/>
          </p:nvSpPr>
          <p:spPr>
            <a:xfrm>
              <a:off x="73113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4"/>
            <p:cNvSpPr/>
            <p:nvPr/>
          </p:nvSpPr>
          <p:spPr>
            <a:xfrm>
              <a:off x="41660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4"/>
            <p:cNvSpPr/>
            <p:nvPr/>
          </p:nvSpPr>
          <p:spPr>
            <a:xfrm>
              <a:off x="73113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4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4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4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4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" name="Google Shape;2645;p4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4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4"/>
            <p:cNvSpPr/>
            <p:nvPr/>
          </p:nvSpPr>
          <p:spPr>
            <a:xfrm>
              <a:off x="5731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4"/>
            <p:cNvSpPr/>
            <p:nvPr/>
          </p:nvSpPr>
          <p:spPr>
            <a:xfrm>
              <a:off x="41660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4"/>
            <p:cNvSpPr/>
            <p:nvPr/>
          </p:nvSpPr>
          <p:spPr>
            <a:xfrm>
              <a:off x="73113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4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4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4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4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4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4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4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4"/>
            <p:cNvSpPr/>
            <p:nvPr/>
          </p:nvSpPr>
          <p:spPr>
            <a:xfrm>
              <a:off x="-5297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4"/>
            <p:cNvSpPr/>
            <p:nvPr/>
          </p:nvSpPr>
          <p:spPr>
            <a:xfrm>
              <a:off x="10355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4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4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4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4"/>
            <p:cNvSpPr/>
            <p:nvPr/>
          </p:nvSpPr>
          <p:spPr>
            <a:xfrm>
              <a:off x="-5297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4"/>
            <p:cNvSpPr/>
            <p:nvPr/>
          </p:nvSpPr>
          <p:spPr>
            <a:xfrm>
              <a:off x="10355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4"/>
            <p:cNvSpPr/>
            <p:nvPr/>
          </p:nvSpPr>
          <p:spPr>
            <a:xfrm>
              <a:off x="10355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4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4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4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4"/>
            <p:cNvSpPr/>
            <p:nvPr/>
          </p:nvSpPr>
          <p:spPr>
            <a:xfrm>
              <a:off x="-5297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4"/>
            <p:cNvSpPr/>
            <p:nvPr/>
          </p:nvSpPr>
          <p:spPr>
            <a:xfrm>
              <a:off x="10355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4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4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4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4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4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4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4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4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4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4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4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4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4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4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4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4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4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4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4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4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4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4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4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4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4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4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4"/>
            <p:cNvSpPr/>
            <p:nvPr/>
          </p:nvSpPr>
          <p:spPr>
            <a:xfrm>
              <a:off x="873425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4"/>
            <p:cNvSpPr/>
            <p:nvPr/>
          </p:nvSpPr>
          <p:spPr>
            <a:xfrm>
              <a:off x="85762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4"/>
            <p:cNvSpPr/>
            <p:nvPr/>
          </p:nvSpPr>
          <p:spPr>
            <a:xfrm>
              <a:off x="889077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4"/>
            <p:cNvSpPr/>
            <p:nvPr/>
          </p:nvSpPr>
          <p:spPr>
            <a:xfrm>
              <a:off x="85762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4"/>
            <p:cNvSpPr/>
            <p:nvPr/>
          </p:nvSpPr>
          <p:spPr>
            <a:xfrm>
              <a:off x="889077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4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4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4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4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4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4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4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4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4"/>
            <p:cNvSpPr/>
            <p:nvPr/>
          </p:nvSpPr>
          <p:spPr>
            <a:xfrm>
              <a:off x="873425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4"/>
            <p:cNvSpPr/>
            <p:nvPr/>
          </p:nvSpPr>
          <p:spPr>
            <a:xfrm>
              <a:off x="85762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4"/>
            <p:cNvSpPr/>
            <p:nvPr/>
          </p:nvSpPr>
          <p:spPr>
            <a:xfrm>
              <a:off x="889077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4"/>
            <p:cNvSpPr/>
            <p:nvPr/>
          </p:nvSpPr>
          <p:spPr>
            <a:xfrm>
              <a:off x="85762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4"/>
            <p:cNvSpPr/>
            <p:nvPr/>
          </p:nvSpPr>
          <p:spPr>
            <a:xfrm>
              <a:off x="889077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4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4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4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4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4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4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4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4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4"/>
            <p:cNvSpPr/>
            <p:nvPr/>
          </p:nvSpPr>
          <p:spPr>
            <a:xfrm>
              <a:off x="873425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4"/>
            <p:cNvSpPr/>
            <p:nvPr/>
          </p:nvSpPr>
          <p:spPr>
            <a:xfrm>
              <a:off x="85762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4"/>
            <p:cNvSpPr/>
            <p:nvPr/>
          </p:nvSpPr>
          <p:spPr>
            <a:xfrm>
              <a:off x="889077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4"/>
            <p:cNvSpPr/>
            <p:nvPr/>
          </p:nvSpPr>
          <p:spPr>
            <a:xfrm>
              <a:off x="85762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4"/>
            <p:cNvSpPr/>
            <p:nvPr/>
          </p:nvSpPr>
          <p:spPr>
            <a:xfrm>
              <a:off x="889077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4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4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4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4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4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4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4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4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4"/>
            <p:cNvSpPr/>
            <p:nvPr/>
          </p:nvSpPr>
          <p:spPr>
            <a:xfrm>
              <a:off x="873425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4"/>
            <p:cNvSpPr/>
            <p:nvPr/>
          </p:nvSpPr>
          <p:spPr>
            <a:xfrm>
              <a:off x="85762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"/>
            <p:cNvSpPr/>
            <p:nvPr/>
          </p:nvSpPr>
          <p:spPr>
            <a:xfrm>
              <a:off x="889077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4"/>
            <p:cNvSpPr/>
            <p:nvPr/>
          </p:nvSpPr>
          <p:spPr>
            <a:xfrm>
              <a:off x="85762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4"/>
            <p:cNvSpPr/>
            <p:nvPr/>
          </p:nvSpPr>
          <p:spPr>
            <a:xfrm>
              <a:off x="889077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4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4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"/>
            <p:cNvSpPr/>
            <p:nvPr/>
          </p:nvSpPr>
          <p:spPr>
            <a:xfrm>
              <a:off x="873425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"/>
            <p:cNvSpPr/>
            <p:nvPr/>
          </p:nvSpPr>
          <p:spPr>
            <a:xfrm>
              <a:off x="85762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"/>
            <p:cNvSpPr/>
            <p:nvPr/>
          </p:nvSpPr>
          <p:spPr>
            <a:xfrm>
              <a:off x="889077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"/>
            <p:cNvSpPr/>
            <p:nvPr/>
          </p:nvSpPr>
          <p:spPr>
            <a:xfrm>
              <a:off x="85762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4"/>
            <p:cNvSpPr/>
            <p:nvPr/>
          </p:nvSpPr>
          <p:spPr>
            <a:xfrm>
              <a:off x="889077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4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4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4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4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4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"/>
            <p:cNvSpPr/>
            <p:nvPr/>
          </p:nvSpPr>
          <p:spPr>
            <a:xfrm>
              <a:off x="873425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4"/>
            <p:cNvSpPr/>
            <p:nvPr/>
          </p:nvSpPr>
          <p:spPr>
            <a:xfrm>
              <a:off x="85762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4"/>
            <p:cNvSpPr/>
            <p:nvPr/>
          </p:nvSpPr>
          <p:spPr>
            <a:xfrm>
              <a:off x="889077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4"/>
            <p:cNvSpPr/>
            <p:nvPr/>
          </p:nvSpPr>
          <p:spPr>
            <a:xfrm>
              <a:off x="85762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4"/>
            <p:cNvSpPr/>
            <p:nvPr/>
          </p:nvSpPr>
          <p:spPr>
            <a:xfrm>
              <a:off x="889077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4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4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4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4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4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4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4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4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4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4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4"/>
            <p:cNvSpPr/>
            <p:nvPr/>
          </p:nvSpPr>
          <p:spPr>
            <a:xfrm>
              <a:off x="8106669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4"/>
            <p:cNvSpPr/>
            <p:nvPr/>
          </p:nvSpPr>
          <p:spPr>
            <a:xfrm>
              <a:off x="795014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4"/>
            <p:cNvSpPr/>
            <p:nvPr/>
          </p:nvSpPr>
          <p:spPr>
            <a:xfrm>
              <a:off x="826319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4"/>
            <p:cNvSpPr/>
            <p:nvPr/>
          </p:nvSpPr>
          <p:spPr>
            <a:xfrm>
              <a:off x="795014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4"/>
            <p:cNvSpPr/>
            <p:nvPr/>
          </p:nvSpPr>
          <p:spPr>
            <a:xfrm>
              <a:off x="826319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4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4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4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4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4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4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4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4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4"/>
            <p:cNvSpPr/>
            <p:nvPr/>
          </p:nvSpPr>
          <p:spPr>
            <a:xfrm>
              <a:off x="8106669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4"/>
            <p:cNvSpPr/>
            <p:nvPr/>
          </p:nvSpPr>
          <p:spPr>
            <a:xfrm>
              <a:off x="795014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4"/>
            <p:cNvSpPr/>
            <p:nvPr/>
          </p:nvSpPr>
          <p:spPr>
            <a:xfrm>
              <a:off x="826319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4"/>
            <p:cNvSpPr/>
            <p:nvPr/>
          </p:nvSpPr>
          <p:spPr>
            <a:xfrm>
              <a:off x="795014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4"/>
            <p:cNvSpPr/>
            <p:nvPr/>
          </p:nvSpPr>
          <p:spPr>
            <a:xfrm>
              <a:off x="826319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4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4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4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4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4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4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4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4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4"/>
            <p:cNvSpPr/>
            <p:nvPr/>
          </p:nvSpPr>
          <p:spPr>
            <a:xfrm>
              <a:off x="8106669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4"/>
            <p:cNvSpPr/>
            <p:nvPr/>
          </p:nvSpPr>
          <p:spPr>
            <a:xfrm>
              <a:off x="795014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4"/>
            <p:cNvSpPr/>
            <p:nvPr/>
          </p:nvSpPr>
          <p:spPr>
            <a:xfrm>
              <a:off x="826319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4"/>
            <p:cNvSpPr/>
            <p:nvPr/>
          </p:nvSpPr>
          <p:spPr>
            <a:xfrm>
              <a:off x="795014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4"/>
            <p:cNvSpPr/>
            <p:nvPr/>
          </p:nvSpPr>
          <p:spPr>
            <a:xfrm>
              <a:off x="826319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4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4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4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4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4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4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4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4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"/>
            <p:cNvSpPr/>
            <p:nvPr/>
          </p:nvSpPr>
          <p:spPr>
            <a:xfrm>
              <a:off x="8106669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"/>
            <p:cNvSpPr/>
            <p:nvPr/>
          </p:nvSpPr>
          <p:spPr>
            <a:xfrm>
              <a:off x="795014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"/>
            <p:cNvSpPr/>
            <p:nvPr/>
          </p:nvSpPr>
          <p:spPr>
            <a:xfrm>
              <a:off x="826319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"/>
            <p:cNvSpPr/>
            <p:nvPr/>
          </p:nvSpPr>
          <p:spPr>
            <a:xfrm>
              <a:off x="795014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"/>
            <p:cNvSpPr/>
            <p:nvPr/>
          </p:nvSpPr>
          <p:spPr>
            <a:xfrm>
              <a:off x="826319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"/>
            <p:cNvSpPr/>
            <p:nvPr/>
          </p:nvSpPr>
          <p:spPr>
            <a:xfrm>
              <a:off x="8106669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"/>
            <p:cNvSpPr/>
            <p:nvPr/>
          </p:nvSpPr>
          <p:spPr>
            <a:xfrm>
              <a:off x="795014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"/>
            <p:cNvSpPr/>
            <p:nvPr/>
          </p:nvSpPr>
          <p:spPr>
            <a:xfrm>
              <a:off x="826319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"/>
            <p:cNvSpPr/>
            <p:nvPr/>
          </p:nvSpPr>
          <p:spPr>
            <a:xfrm>
              <a:off x="795014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"/>
            <p:cNvSpPr/>
            <p:nvPr/>
          </p:nvSpPr>
          <p:spPr>
            <a:xfrm>
              <a:off x="826319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"/>
            <p:cNvSpPr/>
            <p:nvPr/>
          </p:nvSpPr>
          <p:spPr>
            <a:xfrm>
              <a:off x="8106669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"/>
            <p:cNvSpPr/>
            <p:nvPr/>
          </p:nvSpPr>
          <p:spPr>
            <a:xfrm>
              <a:off x="795014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"/>
            <p:cNvSpPr/>
            <p:nvPr/>
          </p:nvSpPr>
          <p:spPr>
            <a:xfrm>
              <a:off x="826319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"/>
            <p:cNvSpPr/>
            <p:nvPr/>
          </p:nvSpPr>
          <p:spPr>
            <a:xfrm>
              <a:off x="795014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"/>
            <p:cNvSpPr/>
            <p:nvPr/>
          </p:nvSpPr>
          <p:spPr>
            <a:xfrm>
              <a:off x="826319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"/>
            <p:cNvSpPr/>
            <p:nvPr/>
          </p:nvSpPr>
          <p:spPr>
            <a:xfrm>
              <a:off x="747908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"/>
            <p:cNvSpPr/>
            <p:nvPr/>
          </p:nvSpPr>
          <p:spPr>
            <a:xfrm>
              <a:off x="732256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"/>
            <p:cNvSpPr/>
            <p:nvPr/>
          </p:nvSpPr>
          <p:spPr>
            <a:xfrm>
              <a:off x="7635615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"/>
            <p:cNvSpPr/>
            <p:nvPr/>
          </p:nvSpPr>
          <p:spPr>
            <a:xfrm>
              <a:off x="732256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"/>
            <p:cNvSpPr/>
            <p:nvPr/>
          </p:nvSpPr>
          <p:spPr>
            <a:xfrm>
              <a:off x="7635615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"/>
            <p:cNvSpPr/>
            <p:nvPr/>
          </p:nvSpPr>
          <p:spPr>
            <a:xfrm>
              <a:off x="747908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"/>
            <p:cNvSpPr/>
            <p:nvPr/>
          </p:nvSpPr>
          <p:spPr>
            <a:xfrm>
              <a:off x="732256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"/>
            <p:cNvSpPr/>
            <p:nvPr/>
          </p:nvSpPr>
          <p:spPr>
            <a:xfrm>
              <a:off x="7635615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4"/>
            <p:cNvSpPr/>
            <p:nvPr/>
          </p:nvSpPr>
          <p:spPr>
            <a:xfrm>
              <a:off x="732256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4"/>
            <p:cNvSpPr/>
            <p:nvPr/>
          </p:nvSpPr>
          <p:spPr>
            <a:xfrm>
              <a:off x="7635615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4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4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4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4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4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4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4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4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4"/>
            <p:cNvSpPr/>
            <p:nvPr/>
          </p:nvSpPr>
          <p:spPr>
            <a:xfrm>
              <a:off x="747908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4"/>
            <p:cNvSpPr/>
            <p:nvPr/>
          </p:nvSpPr>
          <p:spPr>
            <a:xfrm>
              <a:off x="732256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4"/>
            <p:cNvSpPr/>
            <p:nvPr/>
          </p:nvSpPr>
          <p:spPr>
            <a:xfrm>
              <a:off x="7635615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4"/>
            <p:cNvSpPr/>
            <p:nvPr/>
          </p:nvSpPr>
          <p:spPr>
            <a:xfrm>
              <a:off x="732256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4"/>
            <p:cNvSpPr/>
            <p:nvPr/>
          </p:nvSpPr>
          <p:spPr>
            <a:xfrm>
              <a:off x="7635615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4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4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4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4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4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4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4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4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4"/>
            <p:cNvSpPr/>
            <p:nvPr/>
          </p:nvSpPr>
          <p:spPr>
            <a:xfrm>
              <a:off x="747908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4"/>
            <p:cNvSpPr/>
            <p:nvPr/>
          </p:nvSpPr>
          <p:spPr>
            <a:xfrm>
              <a:off x="732256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4"/>
            <p:cNvSpPr/>
            <p:nvPr/>
          </p:nvSpPr>
          <p:spPr>
            <a:xfrm>
              <a:off x="7635615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4"/>
            <p:cNvSpPr/>
            <p:nvPr/>
          </p:nvSpPr>
          <p:spPr>
            <a:xfrm>
              <a:off x="732256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4"/>
            <p:cNvSpPr/>
            <p:nvPr/>
          </p:nvSpPr>
          <p:spPr>
            <a:xfrm>
              <a:off x="7635615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4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"/>
            <p:cNvSpPr/>
            <p:nvPr/>
          </p:nvSpPr>
          <p:spPr>
            <a:xfrm>
              <a:off x="747908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"/>
            <p:cNvSpPr/>
            <p:nvPr/>
          </p:nvSpPr>
          <p:spPr>
            <a:xfrm>
              <a:off x="732256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"/>
            <p:cNvSpPr/>
            <p:nvPr/>
          </p:nvSpPr>
          <p:spPr>
            <a:xfrm>
              <a:off x="7635615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"/>
            <p:cNvSpPr/>
            <p:nvPr/>
          </p:nvSpPr>
          <p:spPr>
            <a:xfrm>
              <a:off x="732256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"/>
            <p:cNvSpPr/>
            <p:nvPr/>
          </p:nvSpPr>
          <p:spPr>
            <a:xfrm>
              <a:off x="7635615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"/>
            <p:cNvSpPr/>
            <p:nvPr/>
          </p:nvSpPr>
          <p:spPr>
            <a:xfrm>
              <a:off x="747908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"/>
            <p:cNvSpPr/>
            <p:nvPr/>
          </p:nvSpPr>
          <p:spPr>
            <a:xfrm>
              <a:off x="732256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"/>
            <p:cNvSpPr/>
            <p:nvPr/>
          </p:nvSpPr>
          <p:spPr>
            <a:xfrm>
              <a:off x="7635615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"/>
            <p:cNvSpPr/>
            <p:nvPr/>
          </p:nvSpPr>
          <p:spPr>
            <a:xfrm>
              <a:off x="732256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"/>
            <p:cNvSpPr/>
            <p:nvPr/>
          </p:nvSpPr>
          <p:spPr>
            <a:xfrm>
              <a:off x="7635615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"/>
            <p:cNvSpPr/>
            <p:nvPr/>
          </p:nvSpPr>
          <p:spPr>
            <a:xfrm>
              <a:off x="685015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"/>
            <p:cNvSpPr/>
            <p:nvPr/>
          </p:nvSpPr>
          <p:spPr>
            <a:xfrm>
              <a:off x="669363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"/>
            <p:cNvSpPr/>
            <p:nvPr/>
          </p:nvSpPr>
          <p:spPr>
            <a:xfrm>
              <a:off x="7008157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"/>
            <p:cNvSpPr/>
            <p:nvPr/>
          </p:nvSpPr>
          <p:spPr>
            <a:xfrm>
              <a:off x="669363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"/>
            <p:cNvSpPr/>
            <p:nvPr/>
          </p:nvSpPr>
          <p:spPr>
            <a:xfrm>
              <a:off x="7008157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4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4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4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4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4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4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4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4"/>
            <p:cNvSpPr/>
            <p:nvPr/>
          </p:nvSpPr>
          <p:spPr>
            <a:xfrm>
              <a:off x="685015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4"/>
            <p:cNvSpPr/>
            <p:nvPr/>
          </p:nvSpPr>
          <p:spPr>
            <a:xfrm>
              <a:off x="669363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4"/>
            <p:cNvSpPr/>
            <p:nvPr/>
          </p:nvSpPr>
          <p:spPr>
            <a:xfrm>
              <a:off x="7008157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4"/>
            <p:cNvSpPr/>
            <p:nvPr/>
          </p:nvSpPr>
          <p:spPr>
            <a:xfrm>
              <a:off x="669363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4"/>
            <p:cNvSpPr/>
            <p:nvPr/>
          </p:nvSpPr>
          <p:spPr>
            <a:xfrm>
              <a:off x="7008157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4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4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4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4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4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4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4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4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4"/>
            <p:cNvSpPr/>
            <p:nvPr/>
          </p:nvSpPr>
          <p:spPr>
            <a:xfrm>
              <a:off x="685015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4"/>
            <p:cNvSpPr/>
            <p:nvPr/>
          </p:nvSpPr>
          <p:spPr>
            <a:xfrm>
              <a:off x="669363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4"/>
            <p:cNvSpPr/>
            <p:nvPr/>
          </p:nvSpPr>
          <p:spPr>
            <a:xfrm>
              <a:off x="7008157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4"/>
            <p:cNvSpPr/>
            <p:nvPr/>
          </p:nvSpPr>
          <p:spPr>
            <a:xfrm>
              <a:off x="669363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4"/>
            <p:cNvSpPr/>
            <p:nvPr/>
          </p:nvSpPr>
          <p:spPr>
            <a:xfrm>
              <a:off x="7008157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4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4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4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4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4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4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4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4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4"/>
            <p:cNvSpPr/>
            <p:nvPr/>
          </p:nvSpPr>
          <p:spPr>
            <a:xfrm>
              <a:off x="685015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4"/>
            <p:cNvSpPr/>
            <p:nvPr/>
          </p:nvSpPr>
          <p:spPr>
            <a:xfrm>
              <a:off x="669363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4"/>
            <p:cNvSpPr/>
            <p:nvPr/>
          </p:nvSpPr>
          <p:spPr>
            <a:xfrm>
              <a:off x="7008157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4"/>
            <p:cNvSpPr/>
            <p:nvPr/>
          </p:nvSpPr>
          <p:spPr>
            <a:xfrm>
              <a:off x="669363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4"/>
            <p:cNvSpPr/>
            <p:nvPr/>
          </p:nvSpPr>
          <p:spPr>
            <a:xfrm>
              <a:off x="7008157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4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4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4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4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4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4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4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4"/>
            <p:cNvSpPr/>
            <p:nvPr/>
          </p:nvSpPr>
          <p:spPr>
            <a:xfrm>
              <a:off x="685015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4"/>
            <p:cNvSpPr/>
            <p:nvPr/>
          </p:nvSpPr>
          <p:spPr>
            <a:xfrm>
              <a:off x="669363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4"/>
            <p:cNvSpPr/>
            <p:nvPr/>
          </p:nvSpPr>
          <p:spPr>
            <a:xfrm>
              <a:off x="7008157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4"/>
            <p:cNvSpPr/>
            <p:nvPr/>
          </p:nvSpPr>
          <p:spPr>
            <a:xfrm>
              <a:off x="669363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4"/>
            <p:cNvSpPr/>
            <p:nvPr/>
          </p:nvSpPr>
          <p:spPr>
            <a:xfrm>
              <a:off x="7008157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4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4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4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4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4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4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4"/>
            <p:cNvSpPr/>
            <p:nvPr/>
          </p:nvSpPr>
          <p:spPr>
            <a:xfrm>
              <a:off x="685015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4"/>
            <p:cNvSpPr/>
            <p:nvPr/>
          </p:nvSpPr>
          <p:spPr>
            <a:xfrm>
              <a:off x="669363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4"/>
            <p:cNvSpPr/>
            <p:nvPr/>
          </p:nvSpPr>
          <p:spPr>
            <a:xfrm>
              <a:off x="7008157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4"/>
            <p:cNvSpPr/>
            <p:nvPr/>
          </p:nvSpPr>
          <p:spPr>
            <a:xfrm>
              <a:off x="669363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4"/>
            <p:cNvSpPr/>
            <p:nvPr/>
          </p:nvSpPr>
          <p:spPr>
            <a:xfrm>
              <a:off x="7008157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4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4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4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4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4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4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4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4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4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4"/>
            <p:cNvSpPr/>
            <p:nvPr/>
          </p:nvSpPr>
          <p:spPr>
            <a:xfrm>
              <a:off x="622257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4"/>
            <p:cNvSpPr/>
            <p:nvPr/>
          </p:nvSpPr>
          <p:spPr>
            <a:xfrm>
              <a:off x="60660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4"/>
            <p:cNvSpPr/>
            <p:nvPr/>
          </p:nvSpPr>
          <p:spPr>
            <a:xfrm>
              <a:off x="638057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4"/>
            <p:cNvSpPr/>
            <p:nvPr/>
          </p:nvSpPr>
          <p:spPr>
            <a:xfrm>
              <a:off x="60660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4"/>
            <p:cNvSpPr/>
            <p:nvPr/>
          </p:nvSpPr>
          <p:spPr>
            <a:xfrm>
              <a:off x="638057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4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4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4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4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4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4"/>
            <p:cNvSpPr/>
            <p:nvPr/>
          </p:nvSpPr>
          <p:spPr>
            <a:xfrm>
              <a:off x="622257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4"/>
            <p:cNvSpPr/>
            <p:nvPr/>
          </p:nvSpPr>
          <p:spPr>
            <a:xfrm>
              <a:off x="60660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4"/>
            <p:cNvSpPr/>
            <p:nvPr/>
          </p:nvSpPr>
          <p:spPr>
            <a:xfrm>
              <a:off x="638057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4"/>
            <p:cNvSpPr/>
            <p:nvPr/>
          </p:nvSpPr>
          <p:spPr>
            <a:xfrm>
              <a:off x="60660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4"/>
            <p:cNvSpPr/>
            <p:nvPr/>
          </p:nvSpPr>
          <p:spPr>
            <a:xfrm>
              <a:off x="638057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4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4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4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4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4"/>
            <p:cNvSpPr/>
            <p:nvPr/>
          </p:nvSpPr>
          <p:spPr>
            <a:xfrm>
              <a:off x="622257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"/>
            <p:cNvSpPr/>
            <p:nvPr/>
          </p:nvSpPr>
          <p:spPr>
            <a:xfrm>
              <a:off x="60660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"/>
            <p:cNvSpPr/>
            <p:nvPr/>
          </p:nvSpPr>
          <p:spPr>
            <a:xfrm>
              <a:off x="638057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"/>
            <p:cNvSpPr/>
            <p:nvPr/>
          </p:nvSpPr>
          <p:spPr>
            <a:xfrm>
              <a:off x="60660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"/>
            <p:cNvSpPr/>
            <p:nvPr/>
          </p:nvSpPr>
          <p:spPr>
            <a:xfrm>
              <a:off x="638057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4"/>
            <p:cNvSpPr/>
            <p:nvPr/>
          </p:nvSpPr>
          <p:spPr>
            <a:xfrm>
              <a:off x="622257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4"/>
            <p:cNvSpPr/>
            <p:nvPr/>
          </p:nvSpPr>
          <p:spPr>
            <a:xfrm>
              <a:off x="60660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"/>
            <p:cNvSpPr/>
            <p:nvPr/>
          </p:nvSpPr>
          <p:spPr>
            <a:xfrm>
              <a:off x="638057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4"/>
            <p:cNvSpPr/>
            <p:nvPr/>
          </p:nvSpPr>
          <p:spPr>
            <a:xfrm>
              <a:off x="60660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4"/>
            <p:cNvSpPr/>
            <p:nvPr/>
          </p:nvSpPr>
          <p:spPr>
            <a:xfrm>
              <a:off x="638057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4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4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4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4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4"/>
            <p:cNvSpPr/>
            <p:nvPr/>
          </p:nvSpPr>
          <p:spPr>
            <a:xfrm>
              <a:off x="622257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4"/>
            <p:cNvSpPr/>
            <p:nvPr/>
          </p:nvSpPr>
          <p:spPr>
            <a:xfrm>
              <a:off x="60660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4"/>
            <p:cNvSpPr/>
            <p:nvPr/>
          </p:nvSpPr>
          <p:spPr>
            <a:xfrm>
              <a:off x="638057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4"/>
            <p:cNvSpPr/>
            <p:nvPr/>
          </p:nvSpPr>
          <p:spPr>
            <a:xfrm>
              <a:off x="60660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4"/>
            <p:cNvSpPr/>
            <p:nvPr/>
          </p:nvSpPr>
          <p:spPr>
            <a:xfrm>
              <a:off x="638057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4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4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4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4"/>
            <p:cNvSpPr/>
            <p:nvPr/>
          </p:nvSpPr>
          <p:spPr>
            <a:xfrm>
              <a:off x="622257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4"/>
            <p:cNvSpPr/>
            <p:nvPr/>
          </p:nvSpPr>
          <p:spPr>
            <a:xfrm>
              <a:off x="60660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4"/>
            <p:cNvSpPr/>
            <p:nvPr/>
          </p:nvSpPr>
          <p:spPr>
            <a:xfrm>
              <a:off x="638057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4"/>
            <p:cNvSpPr/>
            <p:nvPr/>
          </p:nvSpPr>
          <p:spPr>
            <a:xfrm>
              <a:off x="60660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4"/>
            <p:cNvSpPr/>
            <p:nvPr/>
          </p:nvSpPr>
          <p:spPr>
            <a:xfrm>
              <a:off x="638057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4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4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4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4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4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4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4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4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4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4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4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4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4"/>
            <p:cNvSpPr/>
            <p:nvPr/>
          </p:nvSpPr>
          <p:spPr>
            <a:xfrm>
              <a:off x="873425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4"/>
            <p:cNvSpPr/>
            <p:nvPr/>
          </p:nvSpPr>
          <p:spPr>
            <a:xfrm>
              <a:off x="85762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4"/>
            <p:cNvSpPr/>
            <p:nvPr/>
          </p:nvSpPr>
          <p:spPr>
            <a:xfrm>
              <a:off x="889077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4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4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4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4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4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4"/>
            <p:cNvSpPr/>
            <p:nvPr/>
          </p:nvSpPr>
          <p:spPr>
            <a:xfrm>
              <a:off x="873425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4"/>
            <p:cNvSpPr/>
            <p:nvPr/>
          </p:nvSpPr>
          <p:spPr>
            <a:xfrm>
              <a:off x="85762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4"/>
            <p:cNvSpPr/>
            <p:nvPr/>
          </p:nvSpPr>
          <p:spPr>
            <a:xfrm>
              <a:off x="889077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4"/>
            <p:cNvSpPr/>
            <p:nvPr/>
          </p:nvSpPr>
          <p:spPr>
            <a:xfrm>
              <a:off x="85762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4"/>
            <p:cNvSpPr/>
            <p:nvPr/>
          </p:nvSpPr>
          <p:spPr>
            <a:xfrm>
              <a:off x="889077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4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4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4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4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4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4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4"/>
            <p:cNvSpPr/>
            <p:nvPr/>
          </p:nvSpPr>
          <p:spPr>
            <a:xfrm>
              <a:off x="873425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4"/>
            <p:cNvSpPr/>
            <p:nvPr/>
          </p:nvSpPr>
          <p:spPr>
            <a:xfrm>
              <a:off x="85762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4"/>
            <p:cNvSpPr/>
            <p:nvPr/>
          </p:nvSpPr>
          <p:spPr>
            <a:xfrm>
              <a:off x="889077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4" name="Google Shape;3094;p4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5" name="Google Shape;3095;p4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4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4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4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4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4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4"/>
            <p:cNvSpPr/>
            <p:nvPr/>
          </p:nvSpPr>
          <p:spPr>
            <a:xfrm>
              <a:off x="8106669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4"/>
            <p:cNvSpPr/>
            <p:nvPr/>
          </p:nvSpPr>
          <p:spPr>
            <a:xfrm>
              <a:off x="795014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4"/>
            <p:cNvSpPr/>
            <p:nvPr/>
          </p:nvSpPr>
          <p:spPr>
            <a:xfrm>
              <a:off x="826319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4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"/>
            <p:cNvSpPr/>
            <p:nvPr/>
          </p:nvSpPr>
          <p:spPr>
            <a:xfrm>
              <a:off x="8106669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"/>
            <p:cNvSpPr/>
            <p:nvPr/>
          </p:nvSpPr>
          <p:spPr>
            <a:xfrm>
              <a:off x="795014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"/>
            <p:cNvSpPr/>
            <p:nvPr/>
          </p:nvSpPr>
          <p:spPr>
            <a:xfrm>
              <a:off x="826319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"/>
            <p:cNvSpPr/>
            <p:nvPr/>
          </p:nvSpPr>
          <p:spPr>
            <a:xfrm>
              <a:off x="795014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"/>
            <p:cNvSpPr/>
            <p:nvPr/>
          </p:nvSpPr>
          <p:spPr>
            <a:xfrm>
              <a:off x="826319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"/>
            <p:cNvSpPr/>
            <p:nvPr/>
          </p:nvSpPr>
          <p:spPr>
            <a:xfrm>
              <a:off x="8106669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"/>
            <p:cNvSpPr/>
            <p:nvPr/>
          </p:nvSpPr>
          <p:spPr>
            <a:xfrm>
              <a:off x="795014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"/>
            <p:cNvSpPr/>
            <p:nvPr/>
          </p:nvSpPr>
          <p:spPr>
            <a:xfrm>
              <a:off x="826319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"/>
            <p:cNvSpPr/>
            <p:nvPr/>
          </p:nvSpPr>
          <p:spPr>
            <a:xfrm>
              <a:off x="747908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"/>
            <p:cNvSpPr/>
            <p:nvPr/>
          </p:nvSpPr>
          <p:spPr>
            <a:xfrm>
              <a:off x="732256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"/>
            <p:cNvSpPr/>
            <p:nvPr/>
          </p:nvSpPr>
          <p:spPr>
            <a:xfrm>
              <a:off x="7635615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"/>
            <p:cNvSpPr/>
            <p:nvPr/>
          </p:nvSpPr>
          <p:spPr>
            <a:xfrm>
              <a:off x="747908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"/>
            <p:cNvSpPr/>
            <p:nvPr/>
          </p:nvSpPr>
          <p:spPr>
            <a:xfrm>
              <a:off x="732256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"/>
            <p:cNvSpPr/>
            <p:nvPr/>
          </p:nvSpPr>
          <p:spPr>
            <a:xfrm>
              <a:off x="7635615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"/>
            <p:cNvSpPr/>
            <p:nvPr/>
          </p:nvSpPr>
          <p:spPr>
            <a:xfrm>
              <a:off x="732256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"/>
            <p:cNvSpPr/>
            <p:nvPr/>
          </p:nvSpPr>
          <p:spPr>
            <a:xfrm>
              <a:off x="7635615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"/>
            <p:cNvSpPr/>
            <p:nvPr/>
          </p:nvSpPr>
          <p:spPr>
            <a:xfrm>
              <a:off x="747908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"/>
            <p:cNvSpPr/>
            <p:nvPr/>
          </p:nvSpPr>
          <p:spPr>
            <a:xfrm>
              <a:off x="732256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"/>
            <p:cNvSpPr/>
            <p:nvPr/>
          </p:nvSpPr>
          <p:spPr>
            <a:xfrm>
              <a:off x="7635615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4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4"/>
            <p:cNvSpPr/>
            <p:nvPr/>
          </p:nvSpPr>
          <p:spPr>
            <a:xfrm>
              <a:off x="685015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4"/>
            <p:cNvSpPr/>
            <p:nvPr/>
          </p:nvSpPr>
          <p:spPr>
            <a:xfrm>
              <a:off x="669363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1" name="Google Shape;3161;p4"/>
            <p:cNvSpPr/>
            <p:nvPr/>
          </p:nvSpPr>
          <p:spPr>
            <a:xfrm>
              <a:off x="7008157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2" name="Google Shape;3162;p4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4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4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4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4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7" name="Google Shape;3167;p4"/>
            <p:cNvSpPr/>
            <p:nvPr/>
          </p:nvSpPr>
          <p:spPr>
            <a:xfrm>
              <a:off x="685015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8" name="Google Shape;3168;p4"/>
            <p:cNvSpPr/>
            <p:nvPr/>
          </p:nvSpPr>
          <p:spPr>
            <a:xfrm>
              <a:off x="669363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9" name="Google Shape;3169;p4"/>
            <p:cNvSpPr/>
            <p:nvPr/>
          </p:nvSpPr>
          <p:spPr>
            <a:xfrm>
              <a:off x="7008157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0" name="Google Shape;3170;p4"/>
            <p:cNvSpPr/>
            <p:nvPr/>
          </p:nvSpPr>
          <p:spPr>
            <a:xfrm>
              <a:off x="669363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1" name="Google Shape;3171;p4"/>
            <p:cNvSpPr/>
            <p:nvPr/>
          </p:nvSpPr>
          <p:spPr>
            <a:xfrm>
              <a:off x="7008157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2" name="Google Shape;3172;p4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" name="Google Shape;3173;p4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" name="Google Shape;3174;p4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" name="Google Shape;3175;p4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" name="Google Shape;3176;p4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" name="Google Shape;3177;p4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4"/>
            <p:cNvSpPr/>
            <p:nvPr/>
          </p:nvSpPr>
          <p:spPr>
            <a:xfrm>
              <a:off x="685015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" name="Google Shape;3179;p4"/>
            <p:cNvSpPr/>
            <p:nvPr/>
          </p:nvSpPr>
          <p:spPr>
            <a:xfrm>
              <a:off x="669363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" name="Google Shape;3180;p4"/>
            <p:cNvSpPr/>
            <p:nvPr/>
          </p:nvSpPr>
          <p:spPr>
            <a:xfrm>
              <a:off x="7008157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" name="Google Shape;3181;p4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4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4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4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4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4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8" name="Google Shape;3188;p4"/>
            <p:cNvSpPr/>
            <p:nvPr/>
          </p:nvSpPr>
          <p:spPr>
            <a:xfrm>
              <a:off x="622257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4"/>
            <p:cNvSpPr/>
            <p:nvPr/>
          </p:nvSpPr>
          <p:spPr>
            <a:xfrm>
              <a:off x="60660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4"/>
            <p:cNvSpPr/>
            <p:nvPr/>
          </p:nvSpPr>
          <p:spPr>
            <a:xfrm>
              <a:off x="638057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1" name="Google Shape;3191;p4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" name="Google Shape;3192;p4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" name="Google Shape;3193;p4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" name="Google Shape;3194;p4"/>
            <p:cNvSpPr/>
            <p:nvPr/>
          </p:nvSpPr>
          <p:spPr>
            <a:xfrm>
              <a:off x="622257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" name="Google Shape;3195;p4"/>
            <p:cNvSpPr/>
            <p:nvPr/>
          </p:nvSpPr>
          <p:spPr>
            <a:xfrm>
              <a:off x="60660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" name="Google Shape;3196;p4"/>
            <p:cNvSpPr/>
            <p:nvPr/>
          </p:nvSpPr>
          <p:spPr>
            <a:xfrm>
              <a:off x="638057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4"/>
            <p:cNvSpPr/>
            <p:nvPr/>
          </p:nvSpPr>
          <p:spPr>
            <a:xfrm>
              <a:off x="60660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4"/>
            <p:cNvSpPr/>
            <p:nvPr/>
          </p:nvSpPr>
          <p:spPr>
            <a:xfrm>
              <a:off x="638057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4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" name="Google Shape;3200;p4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4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" name="Google Shape;3202;p4"/>
            <p:cNvSpPr/>
            <p:nvPr/>
          </p:nvSpPr>
          <p:spPr>
            <a:xfrm>
              <a:off x="622257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" name="Google Shape;3203;p4"/>
            <p:cNvSpPr/>
            <p:nvPr/>
          </p:nvSpPr>
          <p:spPr>
            <a:xfrm>
              <a:off x="60660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" name="Google Shape;3204;p4"/>
            <p:cNvSpPr/>
            <p:nvPr/>
          </p:nvSpPr>
          <p:spPr>
            <a:xfrm>
              <a:off x="638057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" name="Google Shape;3205;p4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" name="Google Shape;3206;p4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07" name="Google Shape;3207;p4"/>
          <p:cNvSpPr/>
          <p:nvPr/>
        </p:nvSpPr>
        <p:spPr>
          <a:xfrm>
            <a:off x="657225" y="374975"/>
            <a:ext cx="7811500" cy="4273350"/>
          </a:xfrm>
          <a:custGeom>
            <a:avLst/>
            <a:gdLst/>
            <a:ahLst/>
            <a:cxnLst/>
            <a:rect l="l" t="t" r="r" b="b"/>
            <a:pathLst>
              <a:path w="312460" h="170934" extrusionOk="0">
                <a:moveTo>
                  <a:pt x="11663" y="0"/>
                </a:moveTo>
                <a:lnTo>
                  <a:pt x="0" y="170934"/>
                </a:lnTo>
                <a:lnTo>
                  <a:pt x="308207" y="169901"/>
                </a:lnTo>
                <a:lnTo>
                  <a:pt x="312460" y="2547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208" name="Google Shape;3208;p4"/>
          <p:cNvSpPr txBox="1">
            <a:spLocks noGrp="1"/>
          </p:cNvSpPr>
          <p:nvPr>
            <p:ph type="title"/>
          </p:nvPr>
        </p:nvSpPr>
        <p:spPr>
          <a:xfrm>
            <a:off x="2774088" y="757375"/>
            <a:ext cx="3595800" cy="54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09" name="Google Shape;3209;p4"/>
          <p:cNvSpPr txBox="1"/>
          <p:nvPr/>
        </p:nvSpPr>
        <p:spPr>
          <a:xfrm>
            <a:off x="1146675" y="3454750"/>
            <a:ext cx="6853500" cy="62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CREDITS: This presentation template was created by </a:t>
            </a:r>
            <a:r>
              <a:rPr lang="en" sz="1400" b="1" i="0" u="none" strike="noStrike" cap="none">
                <a:solidFill>
                  <a:schemeClr val="hlink"/>
                </a:solidFill>
                <a:uFill>
                  <a:noFill/>
                </a:uFill>
                <a:latin typeface="Architects Daughter"/>
                <a:ea typeface="Architects Daughter"/>
                <a:cs typeface="Architects Daughter"/>
                <a:sym typeface="Architects Daughter"/>
                <a:hlinkClick r:id="rId2"/>
              </a:rPr>
              <a:t>Slidesgo</a:t>
            </a:r>
            <a:r>
              <a:rPr lang="en" sz="1400" b="0" i="0" u="none" strike="noStrike" cap="none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, including icons by </a:t>
            </a:r>
            <a:r>
              <a:rPr lang="en" sz="1400" b="1" i="0" u="none" strike="noStrike" cap="none">
                <a:solidFill>
                  <a:schemeClr val="hlink"/>
                </a:solidFill>
                <a:uFill>
                  <a:noFill/>
                </a:uFill>
                <a:latin typeface="Architects Daughter"/>
                <a:ea typeface="Architects Daughter"/>
                <a:cs typeface="Architects Daughter"/>
                <a:sym typeface="Architects Daughter"/>
                <a:hlinkClick r:id="rId3"/>
              </a:rPr>
              <a:t>Flaticon</a:t>
            </a:r>
            <a:r>
              <a:rPr lang="en" sz="1400" b="0" i="0" u="none" strike="noStrike" cap="none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, and infographics &amp; images by </a:t>
            </a:r>
            <a:r>
              <a:rPr lang="en" sz="1400" b="1" i="0" u="none" strike="noStrike" cap="none">
                <a:solidFill>
                  <a:schemeClr val="hlink"/>
                </a:solidFill>
                <a:uFill>
                  <a:noFill/>
                </a:uFill>
                <a:latin typeface="Architects Daughter"/>
                <a:ea typeface="Architects Daughter"/>
                <a:cs typeface="Architects Daughter"/>
                <a:sym typeface="Architects Daughter"/>
                <a:hlinkClick r:id="rId4"/>
              </a:rPr>
              <a:t>Freepik</a:t>
            </a:r>
            <a:r>
              <a:rPr lang="en" sz="1400" b="1" i="0" u="none" strike="noStrike" cap="none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 </a:t>
            </a:r>
            <a:r>
              <a:rPr lang="en" sz="1400" b="0" i="0" u="none" strike="noStrike" cap="none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and illustrations by</a:t>
            </a:r>
            <a:r>
              <a:rPr lang="en" sz="1400" b="0" i="0" u="none" strike="noStrike" cap="none">
                <a:solidFill>
                  <a:srgbClr val="222222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 </a:t>
            </a:r>
            <a:r>
              <a:rPr lang="en" sz="1400" b="1" i="0" u="none" strike="noStrike" cap="none">
                <a:solidFill>
                  <a:schemeClr val="hlink"/>
                </a:solidFill>
                <a:uFill>
                  <a:noFill/>
                </a:uFill>
                <a:latin typeface="Architects Daughter"/>
                <a:ea typeface="Architects Daughter"/>
                <a:cs typeface="Architects Daughter"/>
                <a:sym typeface="Architects Daughter"/>
                <a:hlinkClick r:id="rId5"/>
              </a:rPr>
              <a:t>Stories</a:t>
            </a:r>
            <a:endParaRPr sz="1400" b="1" i="0" u="none" strike="noStrike" cap="none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3210" name="Google Shape;3210;p4"/>
          <p:cNvSpPr txBox="1">
            <a:spLocks noGrp="1"/>
          </p:cNvSpPr>
          <p:nvPr>
            <p:ph type="subTitle" idx="1"/>
          </p:nvPr>
        </p:nvSpPr>
        <p:spPr>
          <a:xfrm>
            <a:off x="2893350" y="1390725"/>
            <a:ext cx="3355200" cy="103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LANK_1_1_1">
    <p:bg>
      <p:bgPr>
        <a:solidFill>
          <a:schemeClr val="accent3"/>
        </a:solidFill>
        <a:effectLst/>
      </p:bgPr>
    </p:bg>
    <p:spTree>
      <p:nvGrpSpPr>
        <p:cNvPr id="1" name="Shape 3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12" name="Google Shape;3212;p5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3213" name="Google Shape;3213;p5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" name="Google Shape;3214;p5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" name="Google Shape;3215;p5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" name="Google Shape;3216;p5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" name="Google Shape;3217;p5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" name="Google Shape;3218;p5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" name="Google Shape;3219;p5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" name="Google Shape;3220;p5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5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" name="Google Shape;3222;p5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" name="Google Shape;3223;p5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" name="Google Shape;3224;p5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" name="Google Shape;3225;p5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" name="Google Shape;3226;p5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" name="Google Shape;3227;p5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" name="Google Shape;3228;p5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" name="Google Shape;3229;p5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" name="Google Shape;3230;p5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" name="Google Shape;3231;p5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" name="Google Shape;3232;p5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5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5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5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5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5"/>
            <p:cNvSpPr/>
            <p:nvPr/>
          </p:nvSpPr>
          <p:spPr>
            <a:xfrm>
              <a:off x="559500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5"/>
            <p:cNvSpPr/>
            <p:nvPr/>
          </p:nvSpPr>
          <p:spPr>
            <a:xfrm>
              <a:off x="54370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5"/>
            <p:cNvSpPr/>
            <p:nvPr/>
          </p:nvSpPr>
          <p:spPr>
            <a:xfrm>
              <a:off x="575153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5"/>
            <p:cNvSpPr/>
            <p:nvPr/>
          </p:nvSpPr>
          <p:spPr>
            <a:xfrm>
              <a:off x="54370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5"/>
            <p:cNvSpPr/>
            <p:nvPr/>
          </p:nvSpPr>
          <p:spPr>
            <a:xfrm>
              <a:off x="575153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5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5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5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5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5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5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5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5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5"/>
            <p:cNvSpPr/>
            <p:nvPr/>
          </p:nvSpPr>
          <p:spPr>
            <a:xfrm>
              <a:off x="559500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5"/>
            <p:cNvSpPr/>
            <p:nvPr/>
          </p:nvSpPr>
          <p:spPr>
            <a:xfrm>
              <a:off x="54370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5"/>
            <p:cNvSpPr/>
            <p:nvPr/>
          </p:nvSpPr>
          <p:spPr>
            <a:xfrm>
              <a:off x="575153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5"/>
            <p:cNvSpPr/>
            <p:nvPr/>
          </p:nvSpPr>
          <p:spPr>
            <a:xfrm>
              <a:off x="54370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5"/>
            <p:cNvSpPr/>
            <p:nvPr/>
          </p:nvSpPr>
          <p:spPr>
            <a:xfrm>
              <a:off x="575153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5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5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5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5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5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5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5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5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5"/>
            <p:cNvSpPr/>
            <p:nvPr/>
          </p:nvSpPr>
          <p:spPr>
            <a:xfrm>
              <a:off x="559500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5"/>
            <p:cNvSpPr/>
            <p:nvPr/>
          </p:nvSpPr>
          <p:spPr>
            <a:xfrm>
              <a:off x="54370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5"/>
            <p:cNvSpPr/>
            <p:nvPr/>
          </p:nvSpPr>
          <p:spPr>
            <a:xfrm>
              <a:off x="575153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5"/>
            <p:cNvSpPr/>
            <p:nvPr/>
          </p:nvSpPr>
          <p:spPr>
            <a:xfrm>
              <a:off x="54370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5"/>
            <p:cNvSpPr/>
            <p:nvPr/>
          </p:nvSpPr>
          <p:spPr>
            <a:xfrm>
              <a:off x="575153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5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5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5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5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5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5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5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5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5"/>
            <p:cNvSpPr/>
            <p:nvPr/>
          </p:nvSpPr>
          <p:spPr>
            <a:xfrm>
              <a:off x="559500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5"/>
            <p:cNvSpPr/>
            <p:nvPr/>
          </p:nvSpPr>
          <p:spPr>
            <a:xfrm>
              <a:off x="54370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5"/>
            <p:cNvSpPr/>
            <p:nvPr/>
          </p:nvSpPr>
          <p:spPr>
            <a:xfrm>
              <a:off x="575153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5"/>
            <p:cNvSpPr/>
            <p:nvPr/>
          </p:nvSpPr>
          <p:spPr>
            <a:xfrm>
              <a:off x="54370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5"/>
            <p:cNvSpPr/>
            <p:nvPr/>
          </p:nvSpPr>
          <p:spPr>
            <a:xfrm>
              <a:off x="575153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5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5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5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5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5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5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5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5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5"/>
            <p:cNvSpPr/>
            <p:nvPr/>
          </p:nvSpPr>
          <p:spPr>
            <a:xfrm>
              <a:off x="559500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5"/>
            <p:cNvSpPr/>
            <p:nvPr/>
          </p:nvSpPr>
          <p:spPr>
            <a:xfrm>
              <a:off x="54370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5"/>
            <p:cNvSpPr/>
            <p:nvPr/>
          </p:nvSpPr>
          <p:spPr>
            <a:xfrm>
              <a:off x="575153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5"/>
            <p:cNvSpPr/>
            <p:nvPr/>
          </p:nvSpPr>
          <p:spPr>
            <a:xfrm>
              <a:off x="54370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5"/>
            <p:cNvSpPr/>
            <p:nvPr/>
          </p:nvSpPr>
          <p:spPr>
            <a:xfrm>
              <a:off x="575153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5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5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5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5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5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5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5"/>
            <p:cNvSpPr/>
            <p:nvPr/>
          </p:nvSpPr>
          <p:spPr>
            <a:xfrm>
              <a:off x="559500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5"/>
            <p:cNvSpPr/>
            <p:nvPr/>
          </p:nvSpPr>
          <p:spPr>
            <a:xfrm>
              <a:off x="54370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5"/>
            <p:cNvSpPr/>
            <p:nvPr/>
          </p:nvSpPr>
          <p:spPr>
            <a:xfrm>
              <a:off x="575153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5"/>
            <p:cNvSpPr/>
            <p:nvPr/>
          </p:nvSpPr>
          <p:spPr>
            <a:xfrm>
              <a:off x="54370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5"/>
            <p:cNvSpPr/>
            <p:nvPr/>
          </p:nvSpPr>
          <p:spPr>
            <a:xfrm>
              <a:off x="575153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5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5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5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5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5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0" name="Google Shape;3310;p5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5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5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5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5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5"/>
            <p:cNvSpPr/>
            <p:nvPr/>
          </p:nvSpPr>
          <p:spPr>
            <a:xfrm>
              <a:off x="496742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5"/>
            <p:cNvSpPr/>
            <p:nvPr/>
          </p:nvSpPr>
          <p:spPr>
            <a:xfrm>
              <a:off x="481090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5"/>
            <p:cNvSpPr/>
            <p:nvPr/>
          </p:nvSpPr>
          <p:spPr>
            <a:xfrm>
              <a:off x="51239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5"/>
            <p:cNvSpPr/>
            <p:nvPr/>
          </p:nvSpPr>
          <p:spPr>
            <a:xfrm>
              <a:off x="481090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5"/>
            <p:cNvSpPr/>
            <p:nvPr/>
          </p:nvSpPr>
          <p:spPr>
            <a:xfrm>
              <a:off x="51239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5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5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5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5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5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5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5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5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5"/>
            <p:cNvSpPr/>
            <p:nvPr/>
          </p:nvSpPr>
          <p:spPr>
            <a:xfrm>
              <a:off x="496742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5"/>
            <p:cNvSpPr/>
            <p:nvPr/>
          </p:nvSpPr>
          <p:spPr>
            <a:xfrm>
              <a:off x="481090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0" name="Google Shape;3330;p5"/>
            <p:cNvSpPr/>
            <p:nvPr/>
          </p:nvSpPr>
          <p:spPr>
            <a:xfrm>
              <a:off x="51239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5"/>
            <p:cNvSpPr/>
            <p:nvPr/>
          </p:nvSpPr>
          <p:spPr>
            <a:xfrm>
              <a:off x="481090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5"/>
            <p:cNvSpPr/>
            <p:nvPr/>
          </p:nvSpPr>
          <p:spPr>
            <a:xfrm>
              <a:off x="51239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5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5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5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5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5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5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5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5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5"/>
            <p:cNvSpPr/>
            <p:nvPr/>
          </p:nvSpPr>
          <p:spPr>
            <a:xfrm>
              <a:off x="496742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5"/>
            <p:cNvSpPr/>
            <p:nvPr/>
          </p:nvSpPr>
          <p:spPr>
            <a:xfrm>
              <a:off x="481090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5"/>
            <p:cNvSpPr/>
            <p:nvPr/>
          </p:nvSpPr>
          <p:spPr>
            <a:xfrm>
              <a:off x="51239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5"/>
            <p:cNvSpPr/>
            <p:nvPr/>
          </p:nvSpPr>
          <p:spPr>
            <a:xfrm>
              <a:off x="481090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5"/>
            <p:cNvSpPr/>
            <p:nvPr/>
          </p:nvSpPr>
          <p:spPr>
            <a:xfrm>
              <a:off x="51239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5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5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5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5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5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5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5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5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5"/>
            <p:cNvSpPr/>
            <p:nvPr/>
          </p:nvSpPr>
          <p:spPr>
            <a:xfrm>
              <a:off x="496742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5"/>
            <p:cNvSpPr/>
            <p:nvPr/>
          </p:nvSpPr>
          <p:spPr>
            <a:xfrm>
              <a:off x="481090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5"/>
            <p:cNvSpPr/>
            <p:nvPr/>
          </p:nvSpPr>
          <p:spPr>
            <a:xfrm>
              <a:off x="51239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5"/>
            <p:cNvSpPr/>
            <p:nvPr/>
          </p:nvSpPr>
          <p:spPr>
            <a:xfrm>
              <a:off x="481090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5"/>
            <p:cNvSpPr/>
            <p:nvPr/>
          </p:nvSpPr>
          <p:spPr>
            <a:xfrm>
              <a:off x="51239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5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5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5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5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5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5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5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5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5"/>
            <p:cNvSpPr/>
            <p:nvPr/>
          </p:nvSpPr>
          <p:spPr>
            <a:xfrm>
              <a:off x="496742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5"/>
            <p:cNvSpPr/>
            <p:nvPr/>
          </p:nvSpPr>
          <p:spPr>
            <a:xfrm>
              <a:off x="481090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5"/>
            <p:cNvSpPr/>
            <p:nvPr/>
          </p:nvSpPr>
          <p:spPr>
            <a:xfrm>
              <a:off x="51239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5"/>
            <p:cNvSpPr/>
            <p:nvPr/>
          </p:nvSpPr>
          <p:spPr>
            <a:xfrm>
              <a:off x="481090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5"/>
            <p:cNvSpPr/>
            <p:nvPr/>
          </p:nvSpPr>
          <p:spPr>
            <a:xfrm>
              <a:off x="51239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5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5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5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5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5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5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5"/>
            <p:cNvSpPr/>
            <p:nvPr/>
          </p:nvSpPr>
          <p:spPr>
            <a:xfrm>
              <a:off x="496742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5"/>
            <p:cNvSpPr/>
            <p:nvPr/>
          </p:nvSpPr>
          <p:spPr>
            <a:xfrm>
              <a:off x="481090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5"/>
            <p:cNvSpPr/>
            <p:nvPr/>
          </p:nvSpPr>
          <p:spPr>
            <a:xfrm>
              <a:off x="51239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5"/>
            <p:cNvSpPr/>
            <p:nvPr/>
          </p:nvSpPr>
          <p:spPr>
            <a:xfrm>
              <a:off x="481090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5"/>
            <p:cNvSpPr/>
            <p:nvPr/>
          </p:nvSpPr>
          <p:spPr>
            <a:xfrm>
              <a:off x="51239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5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5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5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5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5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5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5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5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5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5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5"/>
            <p:cNvSpPr/>
            <p:nvPr/>
          </p:nvSpPr>
          <p:spPr>
            <a:xfrm>
              <a:off x="433984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5"/>
            <p:cNvSpPr/>
            <p:nvPr/>
          </p:nvSpPr>
          <p:spPr>
            <a:xfrm>
              <a:off x="41833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5"/>
            <p:cNvSpPr/>
            <p:nvPr/>
          </p:nvSpPr>
          <p:spPr>
            <a:xfrm>
              <a:off x="4496373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5"/>
            <p:cNvSpPr/>
            <p:nvPr/>
          </p:nvSpPr>
          <p:spPr>
            <a:xfrm>
              <a:off x="41833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5"/>
            <p:cNvSpPr/>
            <p:nvPr/>
          </p:nvSpPr>
          <p:spPr>
            <a:xfrm>
              <a:off x="4496373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5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5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5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5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5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5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5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5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5"/>
            <p:cNvSpPr/>
            <p:nvPr/>
          </p:nvSpPr>
          <p:spPr>
            <a:xfrm>
              <a:off x="433984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5"/>
            <p:cNvSpPr/>
            <p:nvPr/>
          </p:nvSpPr>
          <p:spPr>
            <a:xfrm>
              <a:off x="41833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5"/>
            <p:cNvSpPr/>
            <p:nvPr/>
          </p:nvSpPr>
          <p:spPr>
            <a:xfrm>
              <a:off x="4496373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5"/>
            <p:cNvSpPr/>
            <p:nvPr/>
          </p:nvSpPr>
          <p:spPr>
            <a:xfrm>
              <a:off x="41833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5"/>
            <p:cNvSpPr/>
            <p:nvPr/>
          </p:nvSpPr>
          <p:spPr>
            <a:xfrm>
              <a:off x="4496373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5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5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5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5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5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5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5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5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5"/>
            <p:cNvSpPr/>
            <p:nvPr/>
          </p:nvSpPr>
          <p:spPr>
            <a:xfrm>
              <a:off x="433984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5"/>
            <p:cNvSpPr/>
            <p:nvPr/>
          </p:nvSpPr>
          <p:spPr>
            <a:xfrm>
              <a:off x="41833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5"/>
            <p:cNvSpPr/>
            <p:nvPr/>
          </p:nvSpPr>
          <p:spPr>
            <a:xfrm>
              <a:off x="4496373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5"/>
            <p:cNvSpPr/>
            <p:nvPr/>
          </p:nvSpPr>
          <p:spPr>
            <a:xfrm>
              <a:off x="41833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5"/>
            <p:cNvSpPr/>
            <p:nvPr/>
          </p:nvSpPr>
          <p:spPr>
            <a:xfrm>
              <a:off x="4496373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5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5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5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5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5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5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5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5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2" name="Google Shape;3432;p5"/>
            <p:cNvSpPr/>
            <p:nvPr/>
          </p:nvSpPr>
          <p:spPr>
            <a:xfrm>
              <a:off x="433984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" name="Google Shape;3433;p5"/>
            <p:cNvSpPr/>
            <p:nvPr/>
          </p:nvSpPr>
          <p:spPr>
            <a:xfrm>
              <a:off x="41833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5"/>
            <p:cNvSpPr/>
            <p:nvPr/>
          </p:nvSpPr>
          <p:spPr>
            <a:xfrm>
              <a:off x="4496373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" name="Google Shape;3435;p5"/>
            <p:cNvSpPr/>
            <p:nvPr/>
          </p:nvSpPr>
          <p:spPr>
            <a:xfrm>
              <a:off x="41833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" name="Google Shape;3436;p5"/>
            <p:cNvSpPr/>
            <p:nvPr/>
          </p:nvSpPr>
          <p:spPr>
            <a:xfrm>
              <a:off x="4496373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5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5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5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5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5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5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5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5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5"/>
            <p:cNvSpPr/>
            <p:nvPr/>
          </p:nvSpPr>
          <p:spPr>
            <a:xfrm>
              <a:off x="433984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5"/>
            <p:cNvSpPr/>
            <p:nvPr/>
          </p:nvSpPr>
          <p:spPr>
            <a:xfrm>
              <a:off x="41833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5"/>
            <p:cNvSpPr/>
            <p:nvPr/>
          </p:nvSpPr>
          <p:spPr>
            <a:xfrm>
              <a:off x="4496373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5"/>
            <p:cNvSpPr/>
            <p:nvPr/>
          </p:nvSpPr>
          <p:spPr>
            <a:xfrm>
              <a:off x="41833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5"/>
            <p:cNvSpPr/>
            <p:nvPr/>
          </p:nvSpPr>
          <p:spPr>
            <a:xfrm>
              <a:off x="4496373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5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5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5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5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5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5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5"/>
            <p:cNvSpPr/>
            <p:nvPr/>
          </p:nvSpPr>
          <p:spPr>
            <a:xfrm>
              <a:off x="433984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5"/>
            <p:cNvSpPr/>
            <p:nvPr/>
          </p:nvSpPr>
          <p:spPr>
            <a:xfrm>
              <a:off x="41833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5"/>
            <p:cNvSpPr/>
            <p:nvPr/>
          </p:nvSpPr>
          <p:spPr>
            <a:xfrm>
              <a:off x="4496373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5"/>
            <p:cNvSpPr/>
            <p:nvPr/>
          </p:nvSpPr>
          <p:spPr>
            <a:xfrm>
              <a:off x="41833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5"/>
            <p:cNvSpPr/>
            <p:nvPr/>
          </p:nvSpPr>
          <p:spPr>
            <a:xfrm>
              <a:off x="4496373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" name="Google Shape;3461;p5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" name="Google Shape;3462;p5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5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5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5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5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5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5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5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5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5"/>
            <p:cNvSpPr/>
            <p:nvPr/>
          </p:nvSpPr>
          <p:spPr>
            <a:xfrm>
              <a:off x="371091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5"/>
            <p:cNvSpPr/>
            <p:nvPr/>
          </p:nvSpPr>
          <p:spPr>
            <a:xfrm>
              <a:off x="355438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5"/>
            <p:cNvSpPr/>
            <p:nvPr/>
          </p:nvSpPr>
          <p:spPr>
            <a:xfrm>
              <a:off x="386891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5"/>
            <p:cNvSpPr/>
            <p:nvPr/>
          </p:nvSpPr>
          <p:spPr>
            <a:xfrm>
              <a:off x="355438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5"/>
            <p:cNvSpPr/>
            <p:nvPr/>
          </p:nvSpPr>
          <p:spPr>
            <a:xfrm>
              <a:off x="386891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5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5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5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5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5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5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5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5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5"/>
            <p:cNvSpPr/>
            <p:nvPr/>
          </p:nvSpPr>
          <p:spPr>
            <a:xfrm>
              <a:off x="371091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5"/>
            <p:cNvSpPr/>
            <p:nvPr/>
          </p:nvSpPr>
          <p:spPr>
            <a:xfrm>
              <a:off x="355438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5"/>
            <p:cNvSpPr/>
            <p:nvPr/>
          </p:nvSpPr>
          <p:spPr>
            <a:xfrm>
              <a:off x="386891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5"/>
            <p:cNvSpPr/>
            <p:nvPr/>
          </p:nvSpPr>
          <p:spPr>
            <a:xfrm>
              <a:off x="355438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8" name="Google Shape;3488;p5"/>
            <p:cNvSpPr/>
            <p:nvPr/>
          </p:nvSpPr>
          <p:spPr>
            <a:xfrm>
              <a:off x="386891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9" name="Google Shape;3489;p5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5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5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5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5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5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5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5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5"/>
            <p:cNvSpPr/>
            <p:nvPr/>
          </p:nvSpPr>
          <p:spPr>
            <a:xfrm>
              <a:off x="371091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5"/>
            <p:cNvSpPr/>
            <p:nvPr/>
          </p:nvSpPr>
          <p:spPr>
            <a:xfrm>
              <a:off x="355438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5"/>
            <p:cNvSpPr/>
            <p:nvPr/>
          </p:nvSpPr>
          <p:spPr>
            <a:xfrm>
              <a:off x="386891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5"/>
            <p:cNvSpPr/>
            <p:nvPr/>
          </p:nvSpPr>
          <p:spPr>
            <a:xfrm>
              <a:off x="355438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5"/>
            <p:cNvSpPr/>
            <p:nvPr/>
          </p:nvSpPr>
          <p:spPr>
            <a:xfrm>
              <a:off x="386891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5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5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5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5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5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5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5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5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5"/>
            <p:cNvSpPr/>
            <p:nvPr/>
          </p:nvSpPr>
          <p:spPr>
            <a:xfrm>
              <a:off x="371091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5"/>
            <p:cNvSpPr/>
            <p:nvPr/>
          </p:nvSpPr>
          <p:spPr>
            <a:xfrm>
              <a:off x="355438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5"/>
            <p:cNvSpPr/>
            <p:nvPr/>
          </p:nvSpPr>
          <p:spPr>
            <a:xfrm>
              <a:off x="386891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5"/>
            <p:cNvSpPr/>
            <p:nvPr/>
          </p:nvSpPr>
          <p:spPr>
            <a:xfrm>
              <a:off x="355438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5"/>
            <p:cNvSpPr/>
            <p:nvPr/>
          </p:nvSpPr>
          <p:spPr>
            <a:xfrm>
              <a:off x="386891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5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5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5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5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5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5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5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5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5"/>
            <p:cNvSpPr/>
            <p:nvPr/>
          </p:nvSpPr>
          <p:spPr>
            <a:xfrm>
              <a:off x="371091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5"/>
            <p:cNvSpPr/>
            <p:nvPr/>
          </p:nvSpPr>
          <p:spPr>
            <a:xfrm>
              <a:off x="355438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5"/>
            <p:cNvSpPr/>
            <p:nvPr/>
          </p:nvSpPr>
          <p:spPr>
            <a:xfrm>
              <a:off x="386891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5"/>
            <p:cNvSpPr/>
            <p:nvPr/>
          </p:nvSpPr>
          <p:spPr>
            <a:xfrm>
              <a:off x="355438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5"/>
            <p:cNvSpPr/>
            <p:nvPr/>
          </p:nvSpPr>
          <p:spPr>
            <a:xfrm>
              <a:off x="386891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5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5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5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1" name="Google Shape;3531;p5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5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5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5"/>
            <p:cNvSpPr/>
            <p:nvPr/>
          </p:nvSpPr>
          <p:spPr>
            <a:xfrm>
              <a:off x="371091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5"/>
            <p:cNvSpPr/>
            <p:nvPr/>
          </p:nvSpPr>
          <p:spPr>
            <a:xfrm>
              <a:off x="355438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5"/>
            <p:cNvSpPr/>
            <p:nvPr/>
          </p:nvSpPr>
          <p:spPr>
            <a:xfrm>
              <a:off x="386891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5"/>
            <p:cNvSpPr/>
            <p:nvPr/>
          </p:nvSpPr>
          <p:spPr>
            <a:xfrm>
              <a:off x="355438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5"/>
            <p:cNvSpPr/>
            <p:nvPr/>
          </p:nvSpPr>
          <p:spPr>
            <a:xfrm>
              <a:off x="386891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5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5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5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5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5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5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5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5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5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5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5"/>
            <p:cNvSpPr/>
            <p:nvPr/>
          </p:nvSpPr>
          <p:spPr>
            <a:xfrm>
              <a:off x="30833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5"/>
            <p:cNvSpPr/>
            <p:nvPr/>
          </p:nvSpPr>
          <p:spPr>
            <a:xfrm>
              <a:off x="29268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5"/>
            <p:cNvSpPr/>
            <p:nvPr/>
          </p:nvSpPr>
          <p:spPr>
            <a:xfrm>
              <a:off x="324133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5"/>
            <p:cNvSpPr/>
            <p:nvPr/>
          </p:nvSpPr>
          <p:spPr>
            <a:xfrm>
              <a:off x="29268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5"/>
            <p:cNvSpPr/>
            <p:nvPr/>
          </p:nvSpPr>
          <p:spPr>
            <a:xfrm>
              <a:off x="324133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5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5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5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5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5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5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5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5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5"/>
            <p:cNvSpPr/>
            <p:nvPr/>
          </p:nvSpPr>
          <p:spPr>
            <a:xfrm>
              <a:off x="30833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5"/>
            <p:cNvSpPr/>
            <p:nvPr/>
          </p:nvSpPr>
          <p:spPr>
            <a:xfrm>
              <a:off x="29268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5"/>
            <p:cNvSpPr/>
            <p:nvPr/>
          </p:nvSpPr>
          <p:spPr>
            <a:xfrm>
              <a:off x="324133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5"/>
            <p:cNvSpPr/>
            <p:nvPr/>
          </p:nvSpPr>
          <p:spPr>
            <a:xfrm>
              <a:off x="29268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5"/>
            <p:cNvSpPr/>
            <p:nvPr/>
          </p:nvSpPr>
          <p:spPr>
            <a:xfrm>
              <a:off x="324133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5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5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5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5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5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5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5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5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5"/>
            <p:cNvSpPr/>
            <p:nvPr/>
          </p:nvSpPr>
          <p:spPr>
            <a:xfrm>
              <a:off x="30833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5"/>
            <p:cNvSpPr/>
            <p:nvPr/>
          </p:nvSpPr>
          <p:spPr>
            <a:xfrm>
              <a:off x="29268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5"/>
            <p:cNvSpPr/>
            <p:nvPr/>
          </p:nvSpPr>
          <p:spPr>
            <a:xfrm>
              <a:off x="324133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5"/>
            <p:cNvSpPr/>
            <p:nvPr/>
          </p:nvSpPr>
          <p:spPr>
            <a:xfrm>
              <a:off x="29268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5"/>
            <p:cNvSpPr/>
            <p:nvPr/>
          </p:nvSpPr>
          <p:spPr>
            <a:xfrm>
              <a:off x="324133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5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5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5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5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5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5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5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5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5"/>
            <p:cNvSpPr/>
            <p:nvPr/>
          </p:nvSpPr>
          <p:spPr>
            <a:xfrm>
              <a:off x="30833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5"/>
            <p:cNvSpPr/>
            <p:nvPr/>
          </p:nvSpPr>
          <p:spPr>
            <a:xfrm>
              <a:off x="29268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5"/>
            <p:cNvSpPr/>
            <p:nvPr/>
          </p:nvSpPr>
          <p:spPr>
            <a:xfrm>
              <a:off x="324133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5"/>
            <p:cNvSpPr/>
            <p:nvPr/>
          </p:nvSpPr>
          <p:spPr>
            <a:xfrm>
              <a:off x="29268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5"/>
            <p:cNvSpPr/>
            <p:nvPr/>
          </p:nvSpPr>
          <p:spPr>
            <a:xfrm>
              <a:off x="324133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5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5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5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6" name="Google Shape;3596;p5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7" name="Google Shape;3597;p5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5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5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5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5"/>
            <p:cNvSpPr/>
            <p:nvPr/>
          </p:nvSpPr>
          <p:spPr>
            <a:xfrm>
              <a:off x="30833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5"/>
            <p:cNvSpPr/>
            <p:nvPr/>
          </p:nvSpPr>
          <p:spPr>
            <a:xfrm>
              <a:off x="29268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3" name="Google Shape;3603;p5"/>
            <p:cNvSpPr/>
            <p:nvPr/>
          </p:nvSpPr>
          <p:spPr>
            <a:xfrm>
              <a:off x="324133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5"/>
            <p:cNvSpPr/>
            <p:nvPr/>
          </p:nvSpPr>
          <p:spPr>
            <a:xfrm>
              <a:off x="29268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5"/>
            <p:cNvSpPr/>
            <p:nvPr/>
          </p:nvSpPr>
          <p:spPr>
            <a:xfrm>
              <a:off x="324133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5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5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5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5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5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5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5"/>
            <p:cNvSpPr/>
            <p:nvPr/>
          </p:nvSpPr>
          <p:spPr>
            <a:xfrm>
              <a:off x="30833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3" name="Google Shape;3613;p5"/>
            <p:cNvSpPr/>
            <p:nvPr/>
          </p:nvSpPr>
          <p:spPr>
            <a:xfrm>
              <a:off x="29268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5"/>
            <p:cNvSpPr/>
            <p:nvPr/>
          </p:nvSpPr>
          <p:spPr>
            <a:xfrm>
              <a:off x="324133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5"/>
            <p:cNvSpPr/>
            <p:nvPr/>
          </p:nvSpPr>
          <p:spPr>
            <a:xfrm>
              <a:off x="29268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5"/>
            <p:cNvSpPr/>
            <p:nvPr/>
          </p:nvSpPr>
          <p:spPr>
            <a:xfrm>
              <a:off x="324133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5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5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5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5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5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5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5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5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5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5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5"/>
            <p:cNvSpPr/>
            <p:nvPr/>
          </p:nvSpPr>
          <p:spPr>
            <a:xfrm>
              <a:off x="245722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5"/>
            <p:cNvSpPr/>
            <p:nvPr/>
          </p:nvSpPr>
          <p:spPr>
            <a:xfrm>
              <a:off x="229922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5"/>
            <p:cNvSpPr/>
            <p:nvPr/>
          </p:nvSpPr>
          <p:spPr>
            <a:xfrm>
              <a:off x="26137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5"/>
            <p:cNvSpPr/>
            <p:nvPr/>
          </p:nvSpPr>
          <p:spPr>
            <a:xfrm>
              <a:off x="229922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5"/>
            <p:cNvSpPr/>
            <p:nvPr/>
          </p:nvSpPr>
          <p:spPr>
            <a:xfrm>
              <a:off x="26137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5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5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5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5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5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5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5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5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5"/>
            <p:cNvSpPr/>
            <p:nvPr/>
          </p:nvSpPr>
          <p:spPr>
            <a:xfrm>
              <a:off x="245722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5"/>
            <p:cNvSpPr/>
            <p:nvPr/>
          </p:nvSpPr>
          <p:spPr>
            <a:xfrm>
              <a:off x="229922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5"/>
            <p:cNvSpPr/>
            <p:nvPr/>
          </p:nvSpPr>
          <p:spPr>
            <a:xfrm>
              <a:off x="26137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5"/>
            <p:cNvSpPr/>
            <p:nvPr/>
          </p:nvSpPr>
          <p:spPr>
            <a:xfrm>
              <a:off x="229922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5"/>
            <p:cNvSpPr/>
            <p:nvPr/>
          </p:nvSpPr>
          <p:spPr>
            <a:xfrm>
              <a:off x="26137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5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5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5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5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5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5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5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5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5"/>
            <p:cNvSpPr/>
            <p:nvPr/>
          </p:nvSpPr>
          <p:spPr>
            <a:xfrm>
              <a:off x="245722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5"/>
            <p:cNvSpPr/>
            <p:nvPr/>
          </p:nvSpPr>
          <p:spPr>
            <a:xfrm>
              <a:off x="229922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5"/>
            <p:cNvSpPr/>
            <p:nvPr/>
          </p:nvSpPr>
          <p:spPr>
            <a:xfrm>
              <a:off x="26137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5"/>
            <p:cNvSpPr/>
            <p:nvPr/>
          </p:nvSpPr>
          <p:spPr>
            <a:xfrm>
              <a:off x="229922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5"/>
            <p:cNvSpPr/>
            <p:nvPr/>
          </p:nvSpPr>
          <p:spPr>
            <a:xfrm>
              <a:off x="26137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5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5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5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5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5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5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5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5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5"/>
            <p:cNvSpPr/>
            <p:nvPr/>
          </p:nvSpPr>
          <p:spPr>
            <a:xfrm>
              <a:off x="245722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5"/>
            <p:cNvSpPr/>
            <p:nvPr/>
          </p:nvSpPr>
          <p:spPr>
            <a:xfrm>
              <a:off x="229922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5"/>
            <p:cNvSpPr/>
            <p:nvPr/>
          </p:nvSpPr>
          <p:spPr>
            <a:xfrm>
              <a:off x="26137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5"/>
            <p:cNvSpPr/>
            <p:nvPr/>
          </p:nvSpPr>
          <p:spPr>
            <a:xfrm>
              <a:off x="229922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5"/>
            <p:cNvSpPr/>
            <p:nvPr/>
          </p:nvSpPr>
          <p:spPr>
            <a:xfrm>
              <a:off x="26137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5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5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5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5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5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5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5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8" name="Google Shape;3678;p5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9" name="Google Shape;3679;p5"/>
            <p:cNvSpPr/>
            <p:nvPr/>
          </p:nvSpPr>
          <p:spPr>
            <a:xfrm>
              <a:off x="245722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5"/>
            <p:cNvSpPr/>
            <p:nvPr/>
          </p:nvSpPr>
          <p:spPr>
            <a:xfrm>
              <a:off x="229922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1" name="Google Shape;3681;p5"/>
            <p:cNvSpPr/>
            <p:nvPr/>
          </p:nvSpPr>
          <p:spPr>
            <a:xfrm>
              <a:off x="26137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2" name="Google Shape;3682;p5"/>
            <p:cNvSpPr/>
            <p:nvPr/>
          </p:nvSpPr>
          <p:spPr>
            <a:xfrm>
              <a:off x="229922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3" name="Google Shape;3683;p5"/>
            <p:cNvSpPr/>
            <p:nvPr/>
          </p:nvSpPr>
          <p:spPr>
            <a:xfrm>
              <a:off x="26137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4" name="Google Shape;3684;p5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5" name="Google Shape;3685;p5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6" name="Google Shape;3686;p5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7" name="Google Shape;3687;p5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8" name="Google Shape;3688;p5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9" name="Google Shape;3689;p5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0" name="Google Shape;3690;p5"/>
            <p:cNvSpPr/>
            <p:nvPr/>
          </p:nvSpPr>
          <p:spPr>
            <a:xfrm>
              <a:off x="245722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1" name="Google Shape;3691;p5"/>
            <p:cNvSpPr/>
            <p:nvPr/>
          </p:nvSpPr>
          <p:spPr>
            <a:xfrm>
              <a:off x="229922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5"/>
            <p:cNvSpPr/>
            <p:nvPr/>
          </p:nvSpPr>
          <p:spPr>
            <a:xfrm>
              <a:off x="26137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3" name="Google Shape;3693;p5"/>
            <p:cNvSpPr/>
            <p:nvPr/>
          </p:nvSpPr>
          <p:spPr>
            <a:xfrm>
              <a:off x="229922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4" name="Google Shape;3694;p5"/>
            <p:cNvSpPr/>
            <p:nvPr/>
          </p:nvSpPr>
          <p:spPr>
            <a:xfrm>
              <a:off x="26137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5" name="Google Shape;3695;p5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6" name="Google Shape;3696;p5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7" name="Google Shape;3697;p5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8" name="Google Shape;3698;p5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9" name="Google Shape;3699;p5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0" name="Google Shape;3700;p5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5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2" name="Google Shape;3702;p5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3" name="Google Shape;3703;p5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5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5" name="Google Shape;3705;p5"/>
            <p:cNvSpPr/>
            <p:nvPr/>
          </p:nvSpPr>
          <p:spPr>
            <a:xfrm>
              <a:off x="182964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6" name="Google Shape;3706;p5"/>
            <p:cNvSpPr/>
            <p:nvPr/>
          </p:nvSpPr>
          <p:spPr>
            <a:xfrm>
              <a:off x="16731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5"/>
            <p:cNvSpPr/>
            <p:nvPr/>
          </p:nvSpPr>
          <p:spPr>
            <a:xfrm>
              <a:off x="198469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5"/>
            <p:cNvSpPr/>
            <p:nvPr/>
          </p:nvSpPr>
          <p:spPr>
            <a:xfrm>
              <a:off x="16731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5"/>
            <p:cNvSpPr/>
            <p:nvPr/>
          </p:nvSpPr>
          <p:spPr>
            <a:xfrm>
              <a:off x="198469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5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5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5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5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5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5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5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5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5"/>
            <p:cNvSpPr/>
            <p:nvPr/>
          </p:nvSpPr>
          <p:spPr>
            <a:xfrm>
              <a:off x="182964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5"/>
            <p:cNvSpPr/>
            <p:nvPr/>
          </p:nvSpPr>
          <p:spPr>
            <a:xfrm>
              <a:off x="16731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5"/>
            <p:cNvSpPr/>
            <p:nvPr/>
          </p:nvSpPr>
          <p:spPr>
            <a:xfrm>
              <a:off x="198469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5"/>
            <p:cNvSpPr/>
            <p:nvPr/>
          </p:nvSpPr>
          <p:spPr>
            <a:xfrm>
              <a:off x="16731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5"/>
            <p:cNvSpPr/>
            <p:nvPr/>
          </p:nvSpPr>
          <p:spPr>
            <a:xfrm>
              <a:off x="198469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5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5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5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5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5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5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5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5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5"/>
            <p:cNvSpPr/>
            <p:nvPr/>
          </p:nvSpPr>
          <p:spPr>
            <a:xfrm>
              <a:off x="182964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5"/>
            <p:cNvSpPr/>
            <p:nvPr/>
          </p:nvSpPr>
          <p:spPr>
            <a:xfrm>
              <a:off x="16731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5"/>
            <p:cNvSpPr/>
            <p:nvPr/>
          </p:nvSpPr>
          <p:spPr>
            <a:xfrm>
              <a:off x="198469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5"/>
            <p:cNvSpPr/>
            <p:nvPr/>
          </p:nvSpPr>
          <p:spPr>
            <a:xfrm>
              <a:off x="16731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5"/>
            <p:cNvSpPr/>
            <p:nvPr/>
          </p:nvSpPr>
          <p:spPr>
            <a:xfrm>
              <a:off x="198469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5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5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5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5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5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5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5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5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5"/>
            <p:cNvSpPr/>
            <p:nvPr/>
          </p:nvSpPr>
          <p:spPr>
            <a:xfrm>
              <a:off x="182964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5"/>
            <p:cNvSpPr/>
            <p:nvPr/>
          </p:nvSpPr>
          <p:spPr>
            <a:xfrm>
              <a:off x="16731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6" name="Google Shape;3746;p5"/>
            <p:cNvSpPr/>
            <p:nvPr/>
          </p:nvSpPr>
          <p:spPr>
            <a:xfrm>
              <a:off x="198469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7" name="Google Shape;3747;p5"/>
            <p:cNvSpPr/>
            <p:nvPr/>
          </p:nvSpPr>
          <p:spPr>
            <a:xfrm>
              <a:off x="16731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8" name="Google Shape;3748;p5"/>
            <p:cNvSpPr/>
            <p:nvPr/>
          </p:nvSpPr>
          <p:spPr>
            <a:xfrm>
              <a:off x="198469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9" name="Google Shape;3749;p5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0" name="Google Shape;3750;p5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1" name="Google Shape;3751;p5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2" name="Google Shape;3752;p5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3" name="Google Shape;3753;p5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4" name="Google Shape;3754;p5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5" name="Google Shape;3755;p5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6" name="Google Shape;3756;p5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5"/>
            <p:cNvSpPr/>
            <p:nvPr/>
          </p:nvSpPr>
          <p:spPr>
            <a:xfrm>
              <a:off x="182964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5"/>
            <p:cNvSpPr/>
            <p:nvPr/>
          </p:nvSpPr>
          <p:spPr>
            <a:xfrm>
              <a:off x="16731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9" name="Google Shape;3759;p5"/>
            <p:cNvSpPr/>
            <p:nvPr/>
          </p:nvSpPr>
          <p:spPr>
            <a:xfrm>
              <a:off x="198469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0" name="Google Shape;3760;p5"/>
            <p:cNvSpPr/>
            <p:nvPr/>
          </p:nvSpPr>
          <p:spPr>
            <a:xfrm>
              <a:off x="16731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5"/>
            <p:cNvSpPr/>
            <p:nvPr/>
          </p:nvSpPr>
          <p:spPr>
            <a:xfrm>
              <a:off x="198469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5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5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4" name="Google Shape;3764;p5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5" name="Google Shape;3765;p5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6" name="Google Shape;3766;p5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7" name="Google Shape;3767;p5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5"/>
            <p:cNvSpPr/>
            <p:nvPr/>
          </p:nvSpPr>
          <p:spPr>
            <a:xfrm>
              <a:off x="182964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5"/>
            <p:cNvSpPr/>
            <p:nvPr/>
          </p:nvSpPr>
          <p:spPr>
            <a:xfrm>
              <a:off x="16731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5"/>
            <p:cNvSpPr/>
            <p:nvPr/>
          </p:nvSpPr>
          <p:spPr>
            <a:xfrm>
              <a:off x="198469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1" name="Google Shape;3771;p5"/>
            <p:cNvSpPr/>
            <p:nvPr/>
          </p:nvSpPr>
          <p:spPr>
            <a:xfrm>
              <a:off x="16731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2" name="Google Shape;3772;p5"/>
            <p:cNvSpPr/>
            <p:nvPr/>
          </p:nvSpPr>
          <p:spPr>
            <a:xfrm>
              <a:off x="198469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5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5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5" name="Google Shape;3775;p5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5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5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5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5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5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5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5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5"/>
            <p:cNvSpPr/>
            <p:nvPr/>
          </p:nvSpPr>
          <p:spPr>
            <a:xfrm>
              <a:off x="1200715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5"/>
            <p:cNvSpPr/>
            <p:nvPr/>
          </p:nvSpPr>
          <p:spPr>
            <a:xfrm>
              <a:off x="1045663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5"/>
            <p:cNvSpPr/>
            <p:nvPr/>
          </p:nvSpPr>
          <p:spPr>
            <a:xfrm>
              <a:off x="1357241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5"/>
            <p:cNvSpPr/>
            <p:nvPr/>
          </p:nvSpPr>
          <p:spPr>
            <a:xfrm>
              <a:off x="1045663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5"/>
            <p:cNvSpPr/>
            <p:nvPr/>
          </p:nvSpPr>
          <p:spPr>
            <a:xfrm>
              <a:off x="1357241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5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5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5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5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5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5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5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5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5"/>
            <p:cNvSpPr/>
            <p:nvPr/>
          </p:nvSpPr>
          <p:spPr>
            <a:xfrm>
              <a:off x="1200715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5"/>
            <p:cNvSpPr/>
            <p:nvPr/>
          </p:nvSpPr>
          <p:spPr>
            <a:xfrm>
              <a:off x="1045663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5"/>
            <p:cNvSpPr/>
            <p:nvPr/>
          </p:nvSpPr>
          <p:spPr>
            <a:xfrm>
              <a:off x="1357241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9" name="Google Shape;3799;p5"/>
            <p:cNvSpPr/>
            <p:nvPr/>
          </p:nvSpPr>
          <p:spPr>
            <a:xfrm>
              <a:off x="1045663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0" name="Google Shape;3800;p5"/>
            <p:cNvSpPr/>
            <p:nvPr/>
          </p:nvSpPr>
          <p:spPr>
            <a:xfrm>
              <a:off x="1357241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5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5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5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5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5" name="Google Shape;3805;p5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6" name="Google Shape;3806;p5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5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5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5"/>
            <p:cNvSpPr/>
            <p:nvPr/>
          </p:nvSpPr>
          <p:spPr>
            <a:xfrm>
              <a:off x="1200715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5"/>
            <p:cNvSpPr/>
            <p:nvPr/>
          </p:nvSpPr>
          <p:spPr>
            <a:xfrm>
              <a:off x="1045663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5"/>
            <p:cNvSpPr/>
            <p:nvPr/>
          </p:nvSpPr>
          <p:spPr>
            <a:xfrm>
              <a:off x="1357241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5"/>
            <p:cNvSpPr/>
            <p:nvPr/>
          </p:nvSpPr>
          <p:spPr>
            <a:xfrm>
              <a:off x="1045663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5"/>
            <p:cNvSpPr/>
            <p:nvPr/>
          </p:nvSpPr>
          <p:spPr>
            <a:xfrm>
              <a:off x="1357241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5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5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5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5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5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5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5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5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5"/>
            <p:cNvSpPr/>
            <p:nvPr/>
          </p:nvSpPr>
          <p:spPr>
            <a:xfrm>
              <a:off x="1200715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5"/>
            <p:cNvSpPr/>
            <p:nvPr/>
          </p:nvSpPr>
          <p:spPr>
            <a:xfrm>
              <a:off x="1045663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4" name="Google Shape;3824;p5"/>
            <p:cNvSpPr/>
            <p:nvPr/>
          </p:nvSpPr>
          <p:spPr>
            <a:xfrm>
              <a:off x="1357241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5" name="Google Shape;3825;p5"/>
            <p:cNvSpPr/>
            <p:nvPr/>
          </p:nvSpPr>
          <p:spPr>
            <a:xfrm>
              <a:off x="1045663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6" name="Google Shape;3826;p5"/>
            <p:cNvSpPr/>
            <p:nvPr/>
          </p:nvSpPr>
          <p:spPr>
            <a:xfrm>
              <a:off x="1357241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" name="Google Shape;3827;p5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" name="Google Shape;3828;p5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" name="Google Shape;3829;p5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" name="Google Shape;3830;p5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" name="Google Shape;3831;p5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" name="Google Shape;3832;p5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" name="Google Shape;3833;p5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" name="Google Shape;3834;p5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5"/>
            <p:cNvSpPr/>
            <p:nvPr/>
          </p:nvSpPr>
          <p:spPr>
            <a:xfrm>
              <a:off x="1200715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" name="Google Shape;3836;p5"/>
            <p:cNvSpPr/>
            <p:nvPr/>
          </p:nvSpPr>
          <p:spPr>
            <a:xfrm>
              <a:off x="1045663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7" name="Google Shape;3837;p5"/>
            <p:cNvSpPr/>
            <p:nvPr/>
          </p:nvSpPr>
          <p:spPr>
            <a:xfrm>
              <a:off x="1357241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5"/>
            <p:cNvSpPr/>
            <p:nvPr/>
          </p:nvSpPr>
          <p:spPr>
            <a:xfrm>
              <a:off x="1045663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5"/>
            <p:cNvSpPr/>
            <p:nvPr/>
          </p:nvSpPr>
          <p:spPr>
            <a:xfrm>
              <a:off x="1357241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5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5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5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5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5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5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5"/>
            <p:cNvSpPr/>
            <p:nvPr/>
          </p:nvSpPr>
          <p:spPr>
            <a:xfrm>
              <a:off x="1200715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7" name="Google Shape;3847;p5"/>
            <p:cNvSpPr/>
            <p:nvPr/>
          </p:nvSpPr>
          <p:spPr>
            <a:xfrm>
              <a:off x="1045663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8" name="Google Shape;3848;p5"/>
            <p:cNvSpPr/>
            <p:nvPr/>
          </p:nvSpPr>
          <p:spPr>
            <a:xfrm>
              <a:off x="1357241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5"/>
            <p:cNvSpPr/>
            <p:nvPr/>
          </p:nvSpPr>
          <p:spPr>
            <a:xfrm>
              <a:off x="1045663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0" name="Google Shape;3850;p5"/>
            <p:cNvSpPr/>
            <p:nvPr/>
          </p:nvSpPr>
          <p:spPr>
            <a:xfrm>
              <a:off x="1357241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1" name="Google Shape;3851;p5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2" name="Google Shape;3852;p5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3" name="Google Shape;3853;p5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5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5" name="Google Shape;3855;p5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6" name="Google Shape;3856;p5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7" name="Google Shape;3857;p5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8" name="Google Shape;3858;p5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9" name="Google Shape;3859;p5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0" name="Google Shape;3860;p5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1" name="Google Shape;3861;p5"/>
            <p:cNvSpPr/>
            <p:nvPr/>
          </p:nvSpPr>
          <p:spPr>
            <a:xfrm>
              <a:off x="5731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2" name="Google Shape;3862;p5"/>
            <p:cNvSpPr/>
            <p:nvPr/>
          </p:nvSpPr>
          <p:spPr>
            <a:xfrm>
              <a:off x="41660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3" name="Google Shape;3863;p5"/>
            <p:cNvSpPr/>
            <p:nvPr/>
          </p:nvSpPr>
          <p:spPr>
            <a:xfrm>
              <a:off x="73113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4" name="Google Shape;3864;p5"/>
            <p:cNvSpPr/>
            <p:nvPr/>
          </p:nvSpPr>
          <p:spPr>
            <a:xfrm>
              <a:off x="41660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5" name="Google Shape;3865;p5"/>
            <p:cNvSpPr/>
            <p:nvPr/>
          </p:nvSpPr>
          <p:spPr>
            <a:xfrm>
              <a:off x="73113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6" name="Google Shape;3866;p5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7" name="Google Shape;3867;p5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8" name="Google Shape;3868;p5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9" name="Google Shape;3869;p5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0" name="Google Shape;3870;p5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1" name="Google Shape;3871;p5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2" name="Google Shape;3872;p5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3" name="Google Shape;3873;p5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4" name="Google Shape;3874;p5"/>
            <p:cNvSpPr/>
            <p:nvPr/>
          </p:nvSpPr>
          <p:spPr>
            <a:xfrm>
              <a:off x="5731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" name="Google Shape;3875;p5"/>
            <p:cNvSpPr/>
            <p:nvPr/>
          </p:nvSpPr>
          <p:spPr>
            <a:xfrm>
              <a:off x="41660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" name="Google Shape;3876;p5"/>
            <p:cNvSpPr/>
            <p:nvPr/>
          </p:nvSpPr>
          <p:spPr>
            <a:xfrm>
              <a:off x="73113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" name="Google Shape;3877;p5"/>
            <p:cNvSpPr/>
            <p:nvPr/>
          </p:nvSpPr>
          <p:spPr>
            <a:xfrm>
              <a:off x="41660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" name="Google Shape;3878;p5"/>
            <p:cNvSpPr/>
            <p:nvPr/>
          </p:nvSpPr>
          <p:spPr>
            <a:xfrm>
              <a:off x="73113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" name="Google Shape;3879;p5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" name="Google Shape;3880;p5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" name="Google Shape;3881;p5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" name="Google Shape;3882;p5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" name="Google Shape;3883;p5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" name="Google Shape;3884;p5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5" name="Google Shape;3885;p5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6" name="Google Shape;3886;p5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7" name="Google Shape;3887;p5"/>
            <p:cNvSpPr/>
            <p:nvPr/>
          </p:nvSpPr>
          <p:spPr>
            <a:xfrm>
              <a:off x="5731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8" name="Google Shape;3888;p5"/>
            <p:cNvSpPr/>
            <p:nvPr/>
          </p:nvSpPr>
          <p:spPr>
            <a:xfrm>
              <a:off x="41660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9" name="Google Shape;3889;p5"/>
            <p:cNvSpPr/>
            <p:nvPr/>
          </p:nvSpPr>
          <p:spPr>
            <a:xfrm>
              <a:off x="73113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0" name="Google Shape;3890;p5"/>
            <p:cNvSpPr/>
            <p:nvPr/>
          </p:nvSpPr>
          <p:spPr>
            <a:xfrm>
              <a:off x="41660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1" name="Google Shape;3891;p5"/>
            <p:cNvSpPr/>
            <p:nvPr/>
          </p:nvSpPr>
          <p:spPr>
            <a:xfrm>
              <a:off x="73113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2" name="Google Shape;3892;p5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3" name="Google Shape;3893;p5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4" name="Google Shape;3894;p5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5" name="Google Shape;3895;p5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6" name="Google Shape;3896;p5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7" name="Google Shape;3897;p5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8" name="Google Shape;3898;p5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9" name="Google Shape;3899;p5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0" name="Google Shape;3900;p5"/>
            <p:cNvSpPr/>
            <p:nvPr/>
          </p:nvSpPr>
          <p:spPr>
            <a:xfrm>
              <a:off x="5731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1" name="Google Shape;3901;p5"/>
            <p:cNvSpPr/>
            <p:nvPr/>
          </p:nvSpPr>
          <p:spPr>
            <a:xfrm>
              <a:off x="41660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2" name="Google Shape;3902;p5"/>
            <p:cNvSpPr/>
            <p:nvPr/>
          </p:nvSpPr>
          <p:spPr>
            <a:xfrm>
              <a:off x="73113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3" name="Google Shape;3903;p5"/>
            <p:cNvSpPr/>
            <p:nvPr/>
          </p:nvSpPr>
          <p:spPr>
            <a:xfrm>
              <a:off x="41660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4" name="Google Shape;3904;p5"/>
            <p:cNvSpPr/>
            <p:nvPr/>
          </p:nvSpPr>
          <p:spPr>
            <a:xfrm>
              <a:off x="73113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5" name="Google Shape;3905;p5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6" name="Google Shape;3906;p5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7" name="Google Shape;3907;p5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8" name="Google Shape;3908;p5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9" name="Google Shape;3909;p5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0" name="Google Shape;3910;p5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1" name="Google Shape;3911;p5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2" name="Google Shape;3912;p5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3" name="Google Shape;3913;p5"/>
            <p:cNvSpPr/>
            <p:nvPr/>
          </p:nvSpPr>
          <p:spPr>
            <a:xfrm>
              <a:off x="5731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4" name="Google Shape;3914;p5"/>
            <p:cNvSpPr/>
            <p:nvPr/>
          </p:nvSpPr>
          <p:spPr>
            <a:xfrm>
              <a:off x="41660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5"/>
            <p:cNvSpPr/>
            <p:nvPr/>
          </p:nvSpPr>
          <p:spPr>
            <a:xfrm>
              <a:off x="73113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5"/>
            <p:cNvSpPr/>
            <p:nvPr/>
          </p:nvSpPr>
          <p:spPr>
            <a:xfrm>
              <a:off x="41660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5"/>
            <p:cNvSpPr/>
            <p:nvPr/>
          </p:nvSpPr>
          <p:spPr>
            <a:xfrm>
              <a:off x="73113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5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5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5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5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5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5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5"/>
            <p:cNvSpPr/>
            <p:nvPr/>
          </p:nvSpPr>
          <p:spPr>
            <a:xfrm>
              <a:off x="5731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5"/>
            <p:cNvSpPr/>
            <p:nvPr/>
          </p:nvSpPr>
          <p:spPr>
            <a:xfrm>
              <a:off x="41660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5"/>
            <p:cNvSpPr/>
            <p:nvPr/>
          </p:nvSpPr>
          <p:spPr>
            <a:xfrm>
              <a:off x="73113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5"/>
            <p:cNvSpPr/>
            <p:nvPr/>
          </p:nvSpPr>
          <p:spPr>
            <a:xfrm>
              <a:off x="41660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5"/>
            <p:cNvSpPr/>
            <p:nvPr/>
          </p:nvSpPr>
          <p:spPr>
            <a:xfrm>
              <a:off x="73113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5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5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5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5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5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5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5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5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5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5"/>
            <p:cNvSpPr/>
            <p:nvPr/>
          </p:nvSpPr>
          <p:spPr>
            <a:xfrm>
              <a:off x="-5297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5"/>
            <p:cNvSpPr/>
            <p:nvPr/>
          </p:nvSpPr>
          <p:spPr>
            <a:xfrm>
              <a:off x="10355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5"/>
            <p:cNvSpPr/>
            <p:nvPr/>
          </p:nvSpPr>
          <p:spPr>
            <a:xfrm>
              <a:off x="10355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5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5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5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5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5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5"/>
            <p:cNvSpPr/>
            <p:nvPr/>
          </p:nvSpPr>
          <p:spPr>
            <a:xfrm>
              <a:off x="-5297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5"/>
            <p:cNvSpPr/>
            <p:nvPr/>
          </p:nvSpPr>
          <p:spPr>
            <a:xfrm>
              <a:off x="10355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5"/>
            <p:cNvSpPr/>
            <p:nvPr/>
          </p:nvSpPr>
          <p:spPr>
            <a:xfrm>
              <a:off x="10355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5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5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5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5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5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5"/>
            <p:cNvSpPr/>
            <p:nvPr/>
          </p:nvSpPr>
          <p:spPr>
            <a:xfrm>
              <a:off x="-5297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5"/>
            <p:cNvSpPr/>
            <p:nvPr/>
          </p:nvSpPr>
          <p:spPr>
            <a:xfrm>
              <a:off x="10355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5"/>
            <p:cNvSpPr/>
            <p:nvPr/>
          </p:nvSpPr>
          <p:spPr>
            <a:xfrm>
              <a:off x="10355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5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5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5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5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5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5"/>
            <p:cNvSpPr/>
            <p:nvPr/>
          </p:nvSpPr>
          <p:spPr>
            <a:xfrm>
              <a:off x="-5297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5"/>
            <p:cNvSpPr/>
            <p:nvPr/>
          </p:nvSpPr>
          <p:spPr>
            <a:xfrm>
              <a:off x="10355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5"/>
            <p:cNvSpPr/>
            <p:nvPr/>
          </p:nvSpPr>
          <p:spPr>
            <a:xfrm>
              <a:off x="10355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5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5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5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8" name="Google Shape;3968;p5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9" name="Google Shape;3969;p5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0" name="Google Shape;3970;p5"/>
            <p:cNvSpPr/>
            <p:nvPr/>
          </p:nvSpPr>
          <p:spPr>
            <a:xfrm>
              <a:off x="-5297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1" name="Google Shape;3971;p5"/>
            <p:cNvSpPr/>
            <p:nvPr/>
          </p:nvSpPr>
          <p:spPr>
            <a:xfrm>
              <a:off x="10355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2" name="Google Shape;3972;p5"/>
            <p:cNvSpPr/>
            <p:nvPr/>
          </p:nvSpPr>
          <p:spPr>
            <a:xfrm>
              <a:off x="10355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3" name="Google Shape;3973;p5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4" name="Google Shape;3974;p5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5" name="Google Shape;3975;p5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6" name="Google Shape;3976;p5"/>
            <p:cNvSpPr/>
            <p:nvPr/>
          </p:nvSpPr>
          <p:spPr>
            <a:xfrm>
              <a:off x="-5297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7" name="Google Shape;3977;p5"/>
            <p:cNvSpPr/>
            <p:nvPr/>
          </p:nvSpPr>
          <p:spPr>
            <a:xfrm>
              <a:off x="10355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8" name="Google Shape;3978;p5"/>
            <p:cNvSpPr/>
            <p:nvPr/>
          </p:nvSpPr>
          <p:spPr>
            <a:xfrm>
              <a:off x="10355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9" name="Google Shape;3979;p5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0" name="Google Shape;3980;p5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1" name="Google Shape;3981;p5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2" name="Google Shape;3982;p5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3" name="Google Shape;3983;p5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4" name="Google Shape;3984;p5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5" name="Google Shape;3985;p5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6" name="Google Shape;3986;p5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7" name="Google Shape;3987;p5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8" name="Google Shape;3988;p5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9" name="Google Shape;3989;p5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0" name="Google Shape;3990;p5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1" name="Google Shape;3991;p5"/>
            <p:cNvSpPr/>
            <p:nvPr/>
          </p:nvSpPr>
          <p:spPr>
            <a:xfrm>
              <a:off x="559500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5"/>
            <p:cNvSpPr/>
            <p:nvPr/>
          </p:nvSpPr>
          <p:spPr>
            <a:xfrm>
              <a:off x="54370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3" name="Google Shape;3993;p5"/>
            <p:cNvSpPr/>
            <p:nvPr/>
          </p:nvSpPr>
          <p:spPr>
            <a:xfrm>
              <a:off x="575153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4" name="Google Shape;3994;p5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5" name="Google Shape;3995;p5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6" name="Google Shape;3996;p5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7" name="Google Shape;3997;p5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8" name="Google Shape;3998;p5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9" name="Google Shape;3999;p5"/>
            <p:cNvSpPr/>
            <p:nvPr/>
          </p:nvSpPr>
          <p:spPr>
            <a:xfrm>
              <a:off x="559500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0" name="Google Shape;4000;p5"/>
            <p:cNvSpPr/>
            <p:nvPr/>
          </p:nvSpPr>
          <p:spPr>
            <a:xfrm>
              <a:off x="54370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1" name="Google Shape;4001;p5"/>
            <p:cNvSpPr/>
            <p:nvPr/>
          </p:nvSpPr>
          <p:spPr>
            <a:xfrm>
              <a:off x="575153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2" name="Google Shape;4002;p5"/>
            <p:cNvSpPr/>
            <p:nvPr/>
          </p:nvSpPr>
          <p:spPr>
            <a:xfrm>
              <a:off x="54370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3" name="Google Shape;4003;p5"/>
            <p:cNvSpPr/>
            <p:nvPr/>
          </p:nvSpPr>
          <p:spPr>
            <a:xfrm>
              <a:off x="575153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4" name="Google Shape;4004;p5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5" name="Google Shape;4005;p5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6" name="Google Shape;4006;p5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7" name="Google Shape;4007;p5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8" name="Google Shape;4008;p5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9" name="Google Shape;4009;p5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0" name="Google Shape;4010;p5"/>
            <p:cNvSpPr/>
            <p:nvPr/>
          </p:nvSpPr>
          <p:spPr>
            <a:xfrm>
              <a:off x="559500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1" name="Google Shape;4011;p5"/>
            <p:cNvSpPr/>
            <p:nvPr/>
          </p:nvSpPr>
          <p:spPr>
            <a:xfrm>
              <a:off x="54370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2" name="Google Shape;4012;p5"/>
            <p:cNvSpPr/>
            <p:nvPr/>
          </p:nvSpPr>
          <p:spPr>
            <a:xfrm>
              <a:off x="575153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3" name="Google Shape;4013;p5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4" name="Google Shape;4014;p5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5" name="Google Shape;4015;p5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6" name="Google Shape;4016;p5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7" name="Google Shape;4017;p5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8" name="Google Shape;4018;p5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9" name="Google Shape;4019;p5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0" name="Google Shape;4020;p5"/>
            <p:cNvSpPr/>
            <p:nvPr/>
          </p:nvSpPr>
          <p:spPr>
            <a:xfrm>
              <a:off x="496742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1" name="Google Shape;4021;p5"/>
            <p:cNvSpPr/>
            <p:nvPr/>
          </p:nvSpPr>
          <p:spPr>
            <a:xfrm>
              <a:off x="481090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2" name="Google Shape;4022;p5"/>
            <p:cNvSpPr/>
            <p:nvPr/>
          </p:nvSpPr>
          <p:spPr>
            <a:xfrm>
              <a:off x="51239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3" name="Google Shape;4023;p5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4" name="Google Shape;4024;p5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5" name="Google Shape;4025;p5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6" name="Google Shape;4026;p5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7" name="Google Shape;4027;p5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8" name="Google Shape;4028;p5"/>
            <p:cNvSpPr/>
            <p:nvPr/>
          </p:nvSpPr>
          <p:spPr>
            <a:xfrm>
              <a:off x="496742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9" name="Google Shape;4029;p5"/>
            <p:cNvSpPr/>
            <p:nvPr/>
          </p:nvSpPr>
          <p:spPr>
            <a:xfrm>
              <a:off x="481090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0" name="Google Shape;4030;p5"/>
            <p:cNvSpPr/>
            <p:nvPr/>
          </p:nvSpPr>
          <p:spPr>
            <a:xfrm>
              <a:off x="51239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1" name="Google Shape;4031;p5"/>
            <p:cNvSpPr/>
            <p:nvPr/>
          </p:nvSpPr>
          <p:spPr>
            <a:xfrm>
              <a:off x="481090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2" name="Google Shape;4032;p5"/>
            <p:cNvSpPr/>
            <p:nvPr/>
          </p:nvSpPr>
          <p:spPr>
            <a:xfrm>
              <a:off x="51239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3" name="Google Shape;4033;p5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4" name="Google Shape;4034;p5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5" name="Google Shape;4035;p5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6" name="Google Shape;4036;p5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7" name="Google Shape;4037;p5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8" name="Google Shape;4038;p5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9" name="Google Shape;4039;p5"/>
            <p:cNvSpPr/>
            <p:nvPr/>
          </p:nvSpPr>
          <p:spPr>
            <a:xfrm>
              <a:off x="496742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0" name="Google Shape;4040;p5"/>
            <p:cNvSpPr/>
            <p:nvPr/>
          </p:nvSpPr>
          <p:spPr>
            <a:xfrm>
              <a:off x="481090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1" name="Google Shape;4041;p5"/>
            <p:cNvSpPr/>
            <p:nvPr/>
          </p:nvSpPr>
          <p:spPr>
            <a:xfrm>
              <a:off x="51239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2" name="Google Shape;4042;p5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5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5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5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5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5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5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5"/>
            <p:cNvSpPr/>
            <p:nvPr/>
          </p:nvSpPr>
          <p:spPr>
            <a:xfrm>
              <a:off x="433984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5"/>
            <p:cNvSpPr/>
            <p:nvPr/>
          </p:nvSpPr>
          <p:spPr>
            <a:xfrm>
              <a:off x="41833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5"/>
            <p:cNvSpPr/>
            <p:nvPr/>
          </p:nvSpPr>
          <p:spPr>
            <a:xfrm>
              <a:off x="4496373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5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5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5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5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5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5"/>
            <p:cNvSpPr/>
            <p:nvPr/>
          </p:nvSpPr>
          <p:spPr>
            <a:xfrm>
              <a:off x="433984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5"/>
            <p:cNvSpPr/>
            <p:nvPr/>
          </p:nvSpPr>
          <p:spPr>
            <a:xfrm>
              <a:off x="41833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5"/>
            <p:cNvSpPr/>
            <p:nvPr/>
          </p:nvSpPr>
          <p:spPr>
            <a:xfrm>
              <a:off x="4496373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5"/>
            <p:cNvSpPr/>
            <p:nvPr/>
          </p:nvSpPr>
          <p:spPr>
            <a:xfrm>
              <a:off x="41833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5"/>
            <p:cNvSpPr/>
            <p:nvPr/>
          </p:nvSpPr>
          <p:spPr>
            <a:xfrm>
              <a:off x="4496373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5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5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5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5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5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5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5"/>
            <p:cNvSpPr/>
            <p:nvPr/>
          </p:nvSpPr>
          <p:spPr>
            <a:xfrm>
              <a:off x="433984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5"/>
            <p:cNvSpPr/>
            <p:nvPr/>
          </p:nvSpPr>
          <p:spPr>
            <a:xfrm>
              <a:off x="41833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5"/>
            <p:cNvSpPr/>
            <p:nvPr/>
          </p:nvSpPr>
          <p:spPr>
            <a:xfrm>
              <a:off x="4496373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5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5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5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5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5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5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5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5"/>
            <p:cNvSpPr/>
            <p:nvPr/>
          </p:nvSpPr>
          <p:spPr>
            <a:xfrm>
              <a:off x="371091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5"/>
            <p:cNvSpPr/>
            <p:nvPr/>
          </p:nvSpPr>
          <p:spPr>
            <a:xfrm>
              <a:off x="355438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5"/>
            <p:cNvSpPr/>
            <p:nvPr/>
          </p:nvSpPr>
          <p:spPr>
            <a:xfrm>
              <a:off x="386891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5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5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3" name="Google Shape;4083;p5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4" name="Google Shape;4084;p5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5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6" name="Google Shape;4086;p5"/>
            <p:cNvSpPr/>
            <p:nvPr/>
          </p:nvSpPr>
          <p:spPr>
            <a:xfrm>
              <a:off x="371091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7" name="Google Shape;4087;p5"/>
            <p:cNvSpPr/>
            <p:nvPr/>
          </p:nvSpPr>
          <p:spPr>
            <a:xfrm>
              <a:off x="355438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5"/>
            <p:cNvSpPr/>
            <p:nvPr/>
          </p:nvSpPr>
          <p:spPr>
            <a:xfrm>
              <a:off x="386891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5"/>
            <p:cNvSpPr/>
            <p:nvPr/>
          </p:nvSpPr>
          <p:spPr>
            <a:xfrm>
              <a:off x="355438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5"/>
            <p:cNvSpPr/>
            <p:nvPr/>
          </p:nvSpPr>
          <p:spPr>
            <a:xfrm>
              <a:off x="386891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5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5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5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5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5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5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7" name="Google Shape;4097;p5"/>
            <p:cNvSpPr/>
            <p:nvPr/>
          </p:nvSpPr>
          <p:spPr>
            <a:xfrm>
              <a:off x="371091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8" name="Google Shape;4098;p5"/>
            <p:cNvSpPr/>
            <p:nvPr/>
          </p:nvSpPr>
          <p:spPr>
            <a:xfrm>
              <a:off x="355438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5"/>
            <p:cNvSpPr/>
            <p:nvPr/>
          </p:nvSpPr>
          <p:spPr>
            <a:xfrm>
              <a:off x="386891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0" name="Google Shape;4100;p5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1" name="Google Shape;4101;p5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2" name="Google Shape;4102;p5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3" name="Google Shape;4103;p5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5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5" name="Google Shape;4105;p5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6" name="Google Shape;4106;p5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7" name="Google Shape;4107;p5"/>
            <p:cNvSpPr/>
            <p:nvPr/>
          </p:nvSpPr>
          <p:spPr>
            <a:xfrm>
              <a:off x="30833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8" name="Google Shape;4108;p5"/>
            <p:cNvSpPr/>
            <p:nvPr/>
          </p:nvSpPr>
          <p:spPr>
            <a:xfrm>
              <a:off x="29268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9" name="Google Shape;4109;p5"/>
            <p:cNvSpPr/>
            <p:nvPr/>
          </p:nvSpPr>
          <p:spPr>
            <a:xfrm>
              <a:off x="324133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0" name="Google Shape;4110;p5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1" name="Google Shape;4111;p5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2" name="Google Shape;4112;p5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3" name="Google Shape;4113;p5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4" name="Google Shape;4114;p5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5" name="Google Shape;4115;p5"/>
            <p:cNvSpPr/>
            <p:nvPr/>
          </p:nvSpPr>
          <p:spPr>
            <a:xfrm>
              <a:off x="30833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6" name="Google Shape;4116;p5"/>
            <p:cNvSpPr/>
            <p:nvPr/>
          </p:nvSpPr>
          <p:spPr>
            <a:xfrm>
              <a:off x="29268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7" name="Google Shape;4117;p5"/>
            <p:cNvSpPr/>
            <p:nvPr/>
          </p:nvSpPr>
          <p:spPr>
            <a:xfrm>
              <a:off x="324133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8" name="Google Shape;4118;p5"/>
            <p:cNvSpPr/>
            <p:nvPr/>
          </p:nvSpPr>
          <p:spPr>
            <a:xfrm>
              <a:off x="29268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9" name="Google Shape;4119;p5"/>
            <p:cNvSpPr/>
            <p:nvPr/>
          </p:nvSpPr>
          <p:spPr>
            <a:xfrm>
              <a:off x="324133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0" name="Google Shape;4120;p5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1" name="Google Shape;4121;p5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2" name="Google Shape;4122;p5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3" name="Google Shape;4123;p5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4" name="Google Shape;4124;p5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5" name="Google Shape;4125;p5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6" name="Google Shape;4126;p5"/>
            <p:cNvSpPr/>
            <p:nvPr/>
          </p:nvSpPr>
          <p:spPr>
            <a:xfrm>
              <a:off x="30833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7" name="Google Shape;4127;p5"/>
            <p:cNvSpPr/>
            <p:nvPr/>
          </p:nvSpPr>
          <p:spPr>
            <a:xfrm>
              <a:off x="29268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8" name="Google Shape;4128;p5"/>
            <p:cNvSpPr/>
            <p:nvPr/>
          </p:nvSpPr>
          <p:spPr>
            <a:xfrm>
              <a:off x="324133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5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0" name="Google Shape;4130;p5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1" name="Google Shape;4131;p5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2" name="Google Shape;4132;p5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3" name="Google Shape;4133;p5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4" name="Google Shape;4134;p5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5" name="Google Shape;4135;p5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6" name="Google Shape;4136;p5"/>
            <p:cNvSpPr/>
            <p:nvPr/>
          </p:nvSpPr>
          <p:spPr>
            <a:xfrm>
              <a:off x="245722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7" name="Google Shape;4137;p5"/>
            <p:cNvSpPr/>
            <p:nvPr/>
          </p:nvSpPr>
          <p:spPr>
            <a:xfrm>
              <a:off x="229922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8" name="Google Shape;4138;p5"/>
            <p:cNvSpPr/>
            <p:nvPr/>
          </p:nvSpPr>
          <p:spPr>
            <a:xfrm>
              <a:off x="26137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9" name="Google Shape;4139;p5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0" name="Google Shape;4140;p5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1" name="Google Shape;4141;p5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2" name="Google Shape;4142;p5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3" name="Google Shape;4143;p5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4" name="Google Shape;4144;p5"/>
            <p:cNvSpPr/>
            <p:nvPr/>
          </p:nvSpPr>
          <p:spPr>
            <a:xfrm>
              <a:off x="245722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5" name="Google Shape;4145;p5"/>
            <p:cNvSpPr/>
            <p:nvPr/>
          </p:nvSpPr>
          <p:spPr>
            <a:xfrm>
              <a:off x="229922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6" name="Google Shape;4146;p5"/>
            <p:cNvSpPr/>
            <p:nvPr/>
          </p:nvSpPr>
          <p:spPr>
            <a:xfrm>
              <a:off x="26137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7" name="Google Shape;4147;p5"/>
            <p:cNvSpPr/>
            <p:nvPr/>
          </p:nvSpPr>
          <p:spPr>
            <a:xfrm>
              <a:off x="229922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8" name="Google Shape;4148;p5"/>
            <p:cNvSpPr/>
            <p:nvPr/>
          </p:nvSpPr>
          <p:spPr>
            <a:xfrm>
              <a:off x="26137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9" name="Google Shape;4149;p5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0" name="Google Shape;4150;p5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1" name="Google Shape;4151;p5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2" name="Google Shape;4152;p5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3" name="Google Shape;4153;p5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4" name="Google Shape;4154;p5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5" name="Google Shape;4155;p5"/>
            <p:cNvSpPr/>
            <p:nvPr/>
          </p:nvSpPr>
          <p:spPr>
            <a:xfrm>
              <a:off x="245722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6" name="Google Shape;4156;p5"/>
            <p:cNvSpPr/>
            <p:nvPr/>
          </p:nvSpPr>
          <p:spPr>
            <a:xfrm>
              <a:off x="229922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7" name="Google Shape;4157;p5"/>
            <p:cNvSpPr/>
            <p:nvPr/>
          </p:nvSpPr>
          <p:spPr>
            <a:xfrm>
              <a:off x="26137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8" name="Google Shape;4158;p5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9" name="Google Shape;4159;p5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0" name="Google Shape;4160;p5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1" name="Google Shape;4161;p5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2" name="Google Shape;4162;p5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3" name="Google Shape;4163;p5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4" name="Google Shape;4164;p5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5" name="Google Shape;4165;p5"/>
            <p:cNvSpPr/>
            <p:nvPr/>
          </p:nvSpPr>
          <p:spPr>
            <a:xfrm>
              <a:off x="182964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6" name="Google Shape;4166;p5"/>
            <p:cNvSpPr/>
            <p:nvPr/>
          </p:nvSpPr>
          <p:spPr>
            <a:xfrm>
              <a:off x="16731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7" name="Google Shape;4167;p5"/>
            <p:cNvSpPr/>
            <p:nvPr/>
          </p:nvSpPr>
          <p:spPr>
            <a:xfrm>
              <a:off x="198469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8" name="Google Shape;4168;p5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9" name="Google Shape;4169;p5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0" name="Google Shape;4170;p5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1" name="Google Shape;4171;p5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2" name="Google Shape;4172;p5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3" name="Google Shape;4173;p5"/>
            <p:cNvSpPr/>
            <p:nvPr/>
          </p:nvSpPr>
          <p:spPr>
            <a:xfrm>
              <a:off x="182964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4" name="Google Shape;4174;p5"/>
            <p:cNvSpPr/>
            <p:nvPr/>
          </p:nvSpPr>
          <p:spPr>
            <a:xfrm>
              <a:off x="16731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5" name="Google Shape;4175;p5"/>
            <p:cNvSpPr/>
            <p:nvPr/>
          </p:nvSpPr>
          <p:spPr>
            <a:xfrm>
              <a:off x="198469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6" name="Google Shape;4176;p5"/>
            <p:cNvSpPr/>
            <p:nvPr/>
          </p:nvSpPr>
          <p:spPr>
            <a:xfrm>
              <a:off x="16731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7" name="Google Shape;4177;p5"/>
            <p:cNvSpPr/>
            <p:nvPr/>
          </p:nvSpPr>
          <p:spPr>
            <a:xfrm>
              <a:off x="198469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8" name="Google Shape;4178;p5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9" name="Google Shape;4179;p5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5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5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5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5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5"/>
            <p:cNvSpPr/>
            <p:nvPr/>
          </p:nvSpPr>
          <p:spPr>
            <a:xfrm>
              <a:off x="182964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5"/>
            <p:cNvSpPr/>
            <p:nvPr/>
          </p:nvSpPr>
          <p:spPr>
            <a:xfrm>
              <a:off x="16731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5"/>
            <p:cNvSpPr/>
            <p:nvPr/>
          </p:nvSpPr>
          <p:spPr>
            <a:xfrm>
              <a:off x="198469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5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5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5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5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5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5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5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5"/>
            <p:cNvSpPr/>
            <p:nvPr/>
          </p:nvSpPr>
          <p:spPr>
            <a:xfrm>
              <a:off x="1200715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5"/>
            <p:cNvSpPr/>
            <p:nvPr/>
          </p:nvSpPr>
          <p:spPr>
            <a:xfrm>
              <a:off x="1045663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5"/>
            <p:cNvSpPr/>
            <p:nvPr/>
          </p:nvSpPr>
          <p:spPr>
            <a:xfrm>
              <a:off x="1357241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5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5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5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5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5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5"/>
            <p:cNvSpPr/>
            <p:nvPr/>
          </p:nvSpPr>
          <p:spPr>
            <a:xfrm>
              <a:off x="1200715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5"/>
            <p:cNvSpPr/>
            <p:nvPr/>
          </p:nvSpPr>
          <p:spPr>
            <a:xfrm>
              <a:off x="1045663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5"/>
            <p:cNvSpPr/>
            <p:nvPr/>
          </p:nvSpPr>
          <p:spPr>
            <a:xfrm>
              <a:off x="1357241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5"/>
            <p:cNvSpPr/>
            <p:nvPr/>
          </p:nvSpPr>
          <p:spPr>
            <a:xfrm>
              <a:off x="1045663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5"/>
            <p:cNvSpPr/>
            <p:nvPr/>
          </p:nvSpPr>
          <p:spPr>
            <a:xfrm>
              <a:off x="1357241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5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5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5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5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5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5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5"/>
            <p:cNvSpPr/>
            <p:nvPr/>
          </p:nvSpPr>
          <p:spPr>
            <a:xfrm>
              <a:off x="1200715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5"/>
            <p:cNvSpPr/>
            <p:nvPr/>
          </p:nvSpPr>
          <p:spPr>
            <a:xfrm>
              <a:off x="1045663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5"/>
            <p:cNvSpPr/>
            <p:nvPr/>
          </p:nvSpPr>
          <p:spPr>
            <a:xfrm>
              <a:off x="1357241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5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5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5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5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5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5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5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5"/>
            <p:cNvSpPr/>
            <p:nvPr/>
          </p:nvSpPr>
          <p:spPr>
            <a:xfrm>
              <a:off x="5731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5"/>
            <p:cNvSpPr/>
            <p:nvPr/>
          </p:nvSpPr>
          <p:spPr>
            <a:xfrm>
              <a:off x="41660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5"/>
            <p:cNvSpPr/>
            <p:nvPr/>
          </p:nvSpPr>
          <p:spPr>
            <a:xfrm>
              <a:off x="73113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5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5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5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5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5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5"/>
            <p:cNvSpPr/>
            <p:nvPr/>
          </p:nvSpPr>
          <p:spPr>
            <a:xfrm>
              <a:off x="5731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5"/>
            <p:cNvSpPr/>
            <p:nvPr/>
          </p:nvSpPr>
          <p:spPr>
            <a:xfrm>
              <a:off x="41660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5"/>
            <p:cNvSpPr/>
            <p:nvPr/>
          </p:nvSpPr>
          <p:spPr>
            <a:xfrm>
              <a:off x="73113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5"/>
            <p:cNvSpPr/>
            <p:nvPr/>
          </p:nvSpPr>
          <p:spPr>
            <a:xfrm>
              <a:off x="41660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5"/>
            <p:cNvSpPr/>
            <p:nvPr/>
          </p:nvSpPr>
          <p:spPr>
            <a:xfrm>
              <a:off x="73113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5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5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5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5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5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5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5"/>
            <p:cNvSpPr/>
            <p:nvPr/>
          </p:nvSpPr>
          <p:spPr>
            <a:xfrm>
              <a:off x="5731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5"/>
            <p:cNvSpPr/>
            <p:nvPr/>
          </p:nvSpPr>
          <p:spPr>
            <a:xfrm>
              <a:off x="41660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5"/>
            <p:cNvSpPr/>
            <p:nvPr/>
          </p:nvSpPr>
          <p:spPr>
            <a:xfrm>
              <a:off x="73113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5" name="Google Shape;4245;p5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6" name="Google Shape;4246;p5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5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5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5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5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5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5"/>
            <p:cNvSpPr/>
            <p:nvPr/>
          </p:nvSpPr>
          <p:spPr>
            <a:xfrm>
              <a:off x="-5297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5"/>
            <p:cNvSpPr/>
            <p:nvPr/>
          </p:nvSpPr>
          <p:spPr>
            <a:xfrm>
              <a:off x="10355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5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5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6" name="Google Shape;4256;p5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7" name="Google Shape;4257;p5"/>
            <p:cNvSpPr/>
            <p:nvPr/>
          </p:nvSpPr>
          <p:spPr>
            <a:xfrm>
              <a:off x="-5297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5"/>
            <p:cNvSpPr/>
            <p:nvPr/>
          </p:nvSpPr>
          <p:spPr>
            <a:xfrm>
              <a:off x="10355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9" name="Google Shape;4259;p5"/>
            <p:cNvSpPr/>
            <p:nvPr/>
          </p:nvSpPr>
          <p:spPr>
            <a:xfrm>
              <a:off x="10355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0" name="Google Shape;4260;p5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1" name="Google Shape;4261;p5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5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5"/>
            <p:cNvSpPr/>
            <p:nvPr/>
          </p:nvSpPr>
          <p:spPr>
            <a:xfrm>
              <a:off x="-5297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5"/>
            <p:cNvSpPr/>
            <p:nvPr/>
          </p:nvSpPr>
          <p:spPr>
            <a:xfrm>
              <a:off x="10355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5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6" name="Google Shape;4266;p5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7" name="Google Shape;4267;p5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5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5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5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5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2" name="Google Shape;4272;p5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3" name="Google Shape;4273;p5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4" name="Google Shape;4274;p5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5" name="Google Shape;4275;p5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5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5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8" name="Google Shape;4278;p5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9" name="Google Shape;4279;p5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0" name="Google Shape;4280;p5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1" name="Google Shape;4281;p5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2" name="Google Shape;4282;p5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3" name="Google Shape;4283;p5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4" name="Google Shape;4284;p5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5" name="Google Shape;4285;p5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6" name="Google Shape;4286;p5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7" name="Google Shape;4287;p5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5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9" name="Google Shape;4289;p5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0" name="Google Shape;4290;p5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1" name="Google Shape;4291;p5"/>
            <p:cNvSpPr/>
            <p:nvPr/>
          </p:nvSpPr>
          <p:spPr>
            <a:xfrm>
              <a:off x="873425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2" name="Google Shape;4292;p5"/>
            <p:cNvSpPr/>
            <p:nvPr/>
          </p:nvSpPr>
          <p:spPr>
            <a:xfrm>
              <a:off x="85762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3" name="Google Shape;4293;p5"/>
            <p:cNvSpPr/>
            <p:nvPr/>
          </p:nvSpPr>
          <p:spPr>
            <a:xfrm>
              <a:off x="889077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5"/>
            <p:cNvSpPr/>
            <p:nvPr/>
          </p:nvSpPr>
          <p:spPr>
            <a:xfrm>
              <a:off x="85762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5" name="Google Shape;4295;p5"/>
            <p:cNvSpPr/>
            <p:nvPr/>
          </p:nvSpPr>
          <p:spPr>
            <a:xfrm>
              <a:off x="889077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6" name="Google Shape;4296;p5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5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8" name="Google Shape;4298;p5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9" name="Google Shape;4299;p5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0" name="Google Shape;4300;p5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1" name="Google Shape;4301;p5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2" name="Google Shape;4302;p5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5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5"/>
            <p:cNvSpPr/>
            <p:nvPr/>
          </p:nvSpPr>
          <p:spPr>
            <a:xfrm>
              <a:off x="873425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5" name="Google Shape;4305;p5"/>
            <p:cNvSpPr/>
            <p:nvPr/>
          </p:nvSpPr>
          <p:spPr>
            <a:xfrm>
              <a:off x="85762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6" name="Google Shape;4306;p5"/>
            <p:cNvSpPr/>
            <p:nvPr/>
          </p:nvSpPr>
          <p:spPr>
            <a:xfrm>
              <a:off x="889077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7" name="Google Shape;4307;p5"/>
            <p:cNvSpPr/>
            <p:nvPr/>
          </p:nvSpPr>
          <p:spPr>
            <a:xfrm>
              <a:off x="85762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8" name="Google Shape;4308;p5"/>
            <p:cNvSpPr/>
            <p:nvPr/>
          </p:nvSpPr>
          <p:spPr>
            <a:xfrm>
              <a:off x="889077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5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5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5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5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3" name="Google Shape;4313;p5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4" name="Google Shape;4314;p5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5" name="Google Shape;4315;p5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6" name="Google Shape;4316;p5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7" name="Google Shape;4317;p5"/>
            <p:cNvSpPr/>
            <p:nvPr/>
          </p:nvSpPr>
          <p:spPr>
            <a:xfrm>
              <a:off x="873425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8" name="Google Shape;4318;p5"/>
            <p:cNvSpPr/>
            <p:nvPr/>
          </p:nvSpPr>
          <p:spPr>
            <a:xfrm>
              <a:off x="85762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9" name="Google Shape;4319;p5"/>
            <p:cNvSpPr/>
            <p:nvPr/>
          </p:nvSpPr>
          <p:spPr>
            <a:xfrm>
              <a:off x="889077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0" name="Google Shape;4320;p5"/>
            <p:cNvSpPr/>
            <p:nvPr/>
          </p:nvSpPr>
          <p:spPr>
            <a:xfrm>
              <a:off x="85762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1" name="Google Shape;4321;p5"/>
            <p:cNvSpPr/>
            <p:nvPr/>
          </p:nvSpPr>
          <p:spPr>
            <a:xfrm>
              <a:off x="889077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2" name="Google Shape;4322;p5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3" name="Google Shape;4323;p5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4" name="Google Shape;4324;p5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5" name="Google Shape;4325;p5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6" name="Google Shape;4326;p5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7" name="Google Shape;4327;p5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8" name="Google Shape;4328;p5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9" name="Google Shape;4329;p5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0" name="Google Shape;4330;p5"/>
            <p:cNvSpPr/>
            <p:nvPr/>
          </p:nvSpPr>
          <p:spPr>
            <a:xfrm>
              <a:off x="873425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1" name="Google Shape;4331;p5"/>
            <p:cNvSpPr/>
            <p:nvPr/>
          </p:nvSpPr>
          <p:spPr>
            <a:xfrm>
              <a:off x="85762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2" name="Google Shape;4332;p5"/>
            <p:cNvSpPr/>
            <p:nvPr/>
          </p:nvSpPr>
          <p:spPr>
            <a:xfrm>
              <a:off x="889077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3" name="Google Shape;4333;p5"/>
            <p:cNvSpPr/>
            <p:nvPr/>
          </p:nvSpPr>
          <p:spPr>
            <a:xfrm>
              <a:off x="85762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4" name="Google Shape;4334;p5"/>
            <p:cNvSpPr/>
            <p:nvPr/>
          </p:nvSpPr>
          <p:spPr>
            <a:xfrm>
              <a:off x="889077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5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5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5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8" name="Google Shape;4338;p5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9" name="Google Shape;4339;p5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0" name="Google Shape;4340;p5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1" name="Google Shape;4341;p5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2" name="Google Shape;4342;p5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3" name="Google Shape;4343;p5"/>
            <p:cNvSpPr/>
            <p:nvPr/>
          </p:nvSpPr>
          <p:spPr>
            <a:xfrm>
              <a:off x="873425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4" name="Google Shape;4344;p5"/>
            <p:cNvSpPr/>
            <p:nvPr/>
          </p:nvSpPr>
          <p:spPr>
            <a:xfrm>
              <a:off x="85762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5" name="Google Shape;4345;p5"/>
            <p:cNvSpPr/>
            <p:nvPr/>
          </p:nvSpPr>
          <p:spPr>
            <a:xfrm>
              <a:off x="889077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6" name="Google Shape;4346;p5"/>
            <p:cNvSpPr/>
            <p:nvPr/>
          </p:nvSpPr>
          <p:spPr>
            <a:xfrm>
              <a:off x="85762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7" name="Google Shape;4347;p5"/>
            <p:cNvSpPr/>
            <p:nvPr/>
          </p:nvSpPr>
          <p:spPr>
            <a:xfrm>
              <a:off x="889077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8" name="Google Shape;4348;p5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9" name="Google Shape;4349;p5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0" name="Google Shape;4350;p5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1" name="Google Shape;4351;p5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2" name="Google Shape;4352;p5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3" name="Google Shape;4353;p5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4" name="Google Shape;4354;p5"/>
            <p:cNvSpPr/>
            <p:nvPr/>
          </p:nvSpPr>
          <p:spPr>
            <a:xfrm>
              <a:off x="873425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5" name="Google Shape;4355;p5"/>
            <p:cNvSpPr/>
            <p:nvPr/>
          </p:nvSpPr>
          <p:spPr>
            <a:xfrm>
              <a:off x="85762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6" name="Google Shape;4356;p5"/>
            <p:cNvSpPr/>
            <p:nvPr/>
          </p:nvSpPr>
          <p:spPr>
            <a:xfrm>
              <a:off x="889077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7" name="Google Shape;4357;p5"/>
            <p:cNvSpPr/>
            <p:nvPr/>
          </p:nvSpPr>
          <p:spPr>
            <a:xfrm>
              <a:off x="85762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8" name="Google Shape;4358;p5"/>
            <p:cNvSpPr/>
            <p:nvPr/>
          </p:nvSpPr>
          <p:spPr>
            <a:xfrm>
              <a:off x="889077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9" name="Google Shape;4359;p5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0" name="Google Shape;4360;p5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1" name="Google Shape;4361;p5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2" name="Google Shape;4362;p5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3" name="Google Shape;4363;p5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4" name="Google Shape;4364;p5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5" name="Google Shape;4365;p5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6" name="Google Shape;4366;p5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7" name="Google Shape;4367;p5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8" name="Google Shape;4368;p5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9" name="Google Shape;4369;p5"/>
            <p:cNvSpPr/>
            <p:nvPr/>
          </p:nvSpPr>
          <p:spPr>
            <a:xfrm>
              <a:off x="8106669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0" name="Google Shape;4370;p5"/>
            <p:cNvSpPr/>
            <p:nvPr/>
          </p:nvSpPr>
          <p:spPr>
            <a:xfrm>
              <a:off x="795014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1" name="Google Shape;4371;p5"/>
            <p:cNvSpPr/>
            <p:nvPr/>
          </p:nvSpPr>
          <p:spPr>
            <a:xfrm>
              <a:off x="826319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2" name="Google Shape;4372;p5"/>
            <p:cNvSpPr/>
            <p:nvPr/>
          </p:nvSpPr>
          <p:spPr>
            <a:xfrm>
              <a:off x="795014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3" name="Google Shape;4373;p5"/>
            <p:cNvSpPr/>
            <p:nvPr/>
          </p:nvSpPr>
          <p:spPr>
            <a:xfrm>
              <a:off x="826319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4" name="Google Shape;4374;p5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5" name="Google Shape;4375;p5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6" name="Google Shape;4376;p5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7" name="Google Shape;4377;p5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8" name="Google Shape;4378;p5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9" name="Google Shape;4379;p5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0" name="Google Shape;4380;p5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1" name="Google Shape;4381;p5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2" name="Google Shape;4382;p5"/>
            <p:cNvSpPr/>
            <p:nvPr/>
          </p:nvSpPr>
          <p:spPr>
            <a:xfrm>
              <a:off x="8106669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3" name="Google Shape;4383;p5"/>
            <p:cNvSpPr/>
            <p:nvPr/>
          </p:nvSpPr>
          <p:spPr>
            <a:xfrm>
              <a:off x="795014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4" name="Google Shape;4384;p5"/>
            <p:cNvSpPr/>
            <p:nvPr/>
          </p:nvSpPr>
          <p:spPr>
            <a:xfrm>
              <a:off x="826319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5" name="Google Shape;4385;p5"/>
            <p:cNvSpPr/>
            <p:nvPr/>
          </p:nvSpPr>
          <p:spPr>
            <a:xfrm>
              <a:off x="795014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6" name="Google Shape;4386;p5"/>
            <p:cNvSpPr/>
            <p:nvPr/>
          </p:nvSpPr>
          <p:spPr>
            <a:xfrm>
              <a:off x="826319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7" name="Google Shape;4387;p5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8" name="Google Shape;4388;p5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9" name="Google Shape;4389;p5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0" name="Google Shape;4390;p5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1" name="Google Shape;4391;p5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2" name="Google Shape;4392;p5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3" name="Google Shape;4393;p5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4" name="Google Shape;4394;p5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5" name="Google Shape;4395;p5"/>
            <p:cNvSpPr/>
            <p:nvPr/>
          </p:nvSpPr>
          <p:spPr>
            <a:xfrm>
              <a:off x="8106669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6" name="Google Shape;4396;p5"/>
            <p:cNvSpPr/>
            <p:nvPr/>
          </p:nvSpPr>
          <p:spPr>
            <a:xfrm>
              <a:off x="795014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7" name="Google Shape;4397;p5"/>
            <p:cNvSpPr/>
            <p:nvPr/>
          </p:nvSpPr>
          <p:spPr>
            <a:xfrm>
              <a:off x="826319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8" name="Google Shape;4398;p5"/>
            <p:cNvSpPr/>
            <p:nvPr/>
          </p:nvSpPr>
          <p:spPr>
            <a:xfrm>
              <a:off x="795014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9" name="Google Shape;4399;p5"/>
            <p:cNvSpPr/>
            <p:nvPr/>
          </p:nvSpPr>
          <p:spPr>
            <a:xfrm>
              <a:off x="826319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0" name="Google Shape;4400;p5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1" name="Google Shape;4401;p5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2" name="Google Shape;4402;p5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3" name="Google Shape;4403;p5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4" name="Google Shape;4404;p5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5" name="Google Shape;4405;p5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6" name="Google Shape;4406;p5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7" name="Google Shape;4407;p5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8" name="Google Shape;4408;p5"/>
            <p:cNvSpPr/>
            <p:nvPr/>
          </p:nvSpPr>
          <p:spPr>
            <a:xfrm>
              <a:off x="8106669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9" name="Google Shape;4409;p5"/>
            <p:cNvSpPr/>
            <p:nvPr/>
          </p:nvSpPr>
          <p:spPr>
            <a:xfrm>
              <a:off x="795014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0" name="Google Shape;4410;p5"/>
            <p:cNvSpPr/>
            <p:nvPr/>
          </p:nvSpPr>
          <p:spPr>
            <a:xfrm>
              <a:off x="826319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1" name="Google Shape;4411;p5"/>
            <p:cNvSpPr/>
            <p:nvPr/>
          </p:nvSpPr>
          <p:spPr>
            <a:xfrm>
              <a:off x="795014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2" name="Google Shape;4412;p5"/>
            <p:cNvSpPr/>
            <p:nvPr/>
          </p:nvSpPr>
          <p:spPr>
            <a:xfrm>
              <a:off x="826319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3" name="Google Shape;4413;p5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4" name="Google Shape;4414;p5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5" name="Google Shape;4415;p5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6" name="Google Shape;4416;p5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7" name="Google Shape;4417;p5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8" name="Google Shape;4418;p5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9" name="Google Shape;4419;p5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0" name="Google Shape;4420;p5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1" name="Google Shape;4421;p5"/>
            <p:cNvSpPr/>
            <p:nvPr/>
          </p:nvSpPr>
          <p:spPr>
            <a:xfrm>
              <a:off x="8106669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2" name="Google Shape;4422;p5"/>
            <p:cNvSpPr/>
            <p:nvPr/>
          </p:nvSpPr>
          <p:spPr>
            <a:xfrm>
              <a:off x="795014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3" name="Google Shape;4423;p5"/>
            <p:cNvSpPr/>
            <p:nvPr/>
          </p:nvSpPr>
          <p:spPr>
            <a:xfrm>
              <a:off x="826319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4" name="Google Shape;4424;p5"/>
            <p:cNvSpPr/>
            <p:nvPr/>
          </p:nvSpPr>
          <p:spPr>
            <a:xfrm>
              <a:off x="795014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5" name="Google Shape;4425;p5"/>
            <p:cNvSpPr/>
            <p:nvPr/>
          </p:nvSpPr>
          <p:spPr>
            <a:xfrm>
              <a:off x="826319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6" name="Google Shape;4426;p5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7" name="Google Shape;4427;p5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5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9" name="Google Shape;4429;p5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0" name="Google Shape;4430;p5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1" name="Google Shape;4431;p5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2" name="Google Shape;4432;p5"/>
            <p:cNvSpPr/>
            <p:nvPr/>
          </p:nvSpPr>
          <p:spPr>
            <a:xfrm>
              <a:off x="8106669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3" name="Google Shape;4433;p5"/>
            <p:cNvSpPr/>
            <p:nvPr/>
          </p:nvSpPr>
          <p:spPr>
            <a:xfrm>
              <a:off x="795014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4" name="Google Shape;4434;p5"/>
            <p:cNvSpPr/>
            <p:nvPr/>
          </p:nvSpPr>
          <p:spPr>
            <a:xfrm>
              <a:off x="826319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5" name="Google Shape;4435;p5"/>
            <p:cNvSpPr/>
            <p:nvPr/>
          </p:nvSpPr>
          <p:spPr>
            <a:xfrm>
              <a:off x="795014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6" name="Google Shape;4436;p5"/>
            <p:cNvSpPr/>
            <p:nvPr/>
          </p:nvSpPr>
          <p:spPr>
            <a:xfrm>
              <a:off x="826319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7" name="Google Shape;4437;p5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8" name="Google Shape;4438;p5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9" name="Google Shape;4439;p5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0" name="Google Shape;4440;p5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1" name="Google Shape;4441;p5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2" name="Google Shape;4442;p5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3" name="Google Shape;4443;p5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4" name="Google Shape;4444;p5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5" name="Google Shape;4445;p5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6" name="Google Shape;4446;p5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7" name="Google Shape;4447;p5"/>
            <p:cNvSpPr/>
            <p:nvPr/>
          </p:nvSpPr>
          <p:spPr>
            <a:xfrm>
              <a:off x="747908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8" name="Google Shape;4448;p5"/>
            <p:cNvSpPr/>
            <p:nvPr/>
          </p:nvSpPr>
          <p:spPr>
            <a:xfrm>
              <a:off x="732256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9" name="Google Shape;4449;p5"/>
            <p:cNvSpPr/>
            <p:nvPr/>
          </p:nvSpPr>
          <p:spPr>
            <a:xfrm>
              <a:off x="7635615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0" name="Google Shape;4450;p5"/>
            <p:cNvSpPr/>
            <p:nvPr/>
          </p:nvSpPr>
          <p:spPr>
            <a:xfrm>
              <a:off x="732256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1" name="Google Shape;4451;p5"/>
            <p:cNvSpPr/>
            <p:nvPr/>
          </p:nvSpPr>
          <p:spPr>
            <a:xfrm>
              <a:off x="7635615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2" name="Google Shape;4452;p5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3" name="Google Shape;4453;p5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4" name="Google Shape;4454;p5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5" name="Google Shape;4455;p5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6" name="Google Shape;4456;p5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7" name="Google Shape;4457;p5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8" name="Google Shape;4458;p5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9" name="Google Shape;4459;p5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0" name="Google Shape;4460;p5"/>
            <p:cNvSpPr/>
            <p:nvPr/>
          </p:nvSpPr>
          <p:spPr>
            <a:xfrm>
              <a:off x="747908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1" name="Google Shape;4461;p5"/>
            <p:cNvSpPr/>
            <p:nvPr/>
          </p:nvSpPr>
          <p:spPr>
            <a:xfrm>
              <a:off x="732256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2" name="Google Shape;4462;p5"/>
            <p:cNvSpPr/>
            <p:nvPr/>
          </p:nvSpPr>
          <p:spPr>
            <a:xfrm>
              <a:off x="7635615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3" name="Google Shape;4463;p5"/>
            <p:cNvSpPr/>
            <p:nvPr/>
          </p:nvSpPr>
          <p:spPr>
            <a:xfrm>
              <a:off x="732256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4" name="Google Shape;4464;p5"/>
            <p:cNvSpPr/>
            <p:nvPr/>
          </p:nvSpPr>
          <p:spPr>
            <a:xfrm>
              <a:off x="7635615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5" name="Google Shape;4465;p5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6" name="Google Shape;4466;p5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7" name="Google Shape;4467;p5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8" name="Google Shape;4468;p5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9" name="Google Shape;4469;p5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0" name="Google Shape;4470;p5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1" name="Google Shape;4471;p5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2" name="Google Shape;4472;p5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3" name="Google Shape;4473;p5"/>
            <p:cNvSpPr/>
            <p:nvPr/>
          </p:nvSpPr>
          <p:spPr>
            <a:xfrm>
              <a:off x="747908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4" name="Google Shape;4474;p5"/>
            <p:cNvSpPr/>
            <p:nvPr/>
          </p:nvSpPr>
          <p:spPr>
            <a:xfrm>
              <a:off x="732256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5" name="Google Shape;4475;p5"/>
            <p:cNvSpPr/>
            <p:nvPr/>
          </p:nvSpPr>
          <p:spPr>
            <a:xfrm>
              <a:off x="7635615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6" name="Google Shape;4476;p5"/>
            <p:cNvSpPr/>
            <p:nvPr/>
          </p:nvSpPr>
          <p:spPr>
            <a:xfrm>
              <a:off x="732256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7" name="Google Shape;4477;p5"/>
            <p:cNvSpPr/>
            <p:nvPr/>
          </p:nvSpPr>
          <p:spPr>
            <a:xfrm>
              <a:off x="7635615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8" name="Google Shape;4478;p5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9" name="Google Shape;4479;p5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0" name="Google Shape;4480;p5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1" name="Google Shape;4481;p5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2" name="Google Shape;4482;p5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3" name="Google Shape;4483;p5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4" name="Google Shape;4484;p5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5" name="Google Shape;4485;p5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6" name="Google Shape;4486;p5"/>
            <p:cNvSpPr/>
            <p:nvPr/>
          </p:nvSpPr>
          <p:spPr>
            <a:xfrm>
              <a:off x="747908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7" name="Google Shape;4487;p5"/>
            <p:cNvSpPr/>
            <p:nvPr/>
          </p:nvSpPr>
          <p:spPr>
            <a:xfrm>
              <a:off x="732256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8" name="Google Shape;4488;p5"/>
            <p:cNvSpPr/>
            <p:nvPr/>
          </p:nvSpPr>
          <p:spPr>
            <a:xfrm>
              <a:off x="7635615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9" name="Google Shape;4489;p5"/>
            <p:cNvSpPr/>
            <p:nvPr/>
          </p:nvSpPr>
          <p:spPr>
            <a:xfrm>
              <a:off x="732256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0" name="Google Shape;4490;p5"/>
            <p:cNvSpPr/>
            <p:nvPr/>
          </p:nvSpPr>
          <p:spPr>
            <a:xfrm>
              <a:off x="7635615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1" name="Google Shape;4491;p5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2" name="Google Shape;4492;p5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3" name="Google Shape;4493;p5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4" name="Google Shape;4494;p5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5" name="Google Shape;4495;p5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6" name="Google Shape;4496;p5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7" name="Google Shape;4497;p5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8" name="Google Shape;4498;p5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9" name="Google Shape;4499;p5"/>
            <p:cNvSpPr/>
            <p:nvPr/>
          </p:nvSpPr>
          <p:spPr>
            <a:xfrm>
              <a:off x="747908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0" name="Google Shape;4500;p5"/>
            <p:cNvSpPr/>
            <p:nvPr/>
          </p:nvSpPr>
          <p:spPr>
            <a:xfrm>
              <a:off x="732256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1" name="Google Shape;4501;p5"/>
            <p:cNvSpPr/>
            <p:nvPr/>
          </p:nvSpPr>
          <p:spPr>
            <a:xfrm>
              <a:off x="7635615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2" name="Google Shape;4502;p5"/>
            <p:cNvSpPr/>
            <p:nvPr/>
          </p:nvSpPr>
          <p:spPr>
            <a:xfrm>
              <a:off x="732256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3" name="Google Shape;4503;p5"/>
            <p:cNvSpPr/>
            <p:nvPr/>
          </p:nvSpPr>
          <p:spPr>
            <a:xfrm>
              <a:off x="7635615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4" name="Google Shape;4504;p5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5" name="Google Shape;4505;p5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6" name="Google Shape;4506;p5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7" name="Google Shape;4507;p5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8" name="Google Shape;4508;p5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9" name="Google Shape;4509;p5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0" name="Google Shape;4510;p5"/>
            <p:cNvSpPr/>
            <p:nvPr/>
          </p:nvSpPr>
          <p:spPr>
            <a:xfrm>
              <a:off x="747908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1" name="Google Shape;4511;p5"/>
            <p:cNvSpPr/>
            <p:nvPr/>
          </p:nvSpPr>
          <p:spPr>
            <a:xfrm>
              <a:off x="732256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2" name="Google Shape;4512;p5"/>
            <p:cNvSpPr/>
            <p:nvPr/>
          </p:nvSpPr>
          <p:spPr>
            <a:xfrm>
              <a:off x="7635615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3" name="Google Shape;4513;p5"/>
            <p:cNvSpPr/>
            <p:nvPr/>
          </p:nvSpPr>
          <p:spPr>
            <a:xfrm>
              <a:off x="732256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4" name="Google Shape;4514;p5"/>
            <p:cNvSpPr/>
            <p:nvPr/>
          </p:nvSpPr>
          <p:spPr>
            <a:xfrm>
              <a:off x="7635615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5" name="Google Shape;4515;p5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6" name="Google Shape;4516;p5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7" name="Google Shape;4517;p5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8" name="Google Shape;4518;p5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9" name="Google Shape;4519;p5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0" name="Google Shape;4520;p5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1" name="Google Shape;4521;p5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2" name="Google Shape;4522;p5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3" name="Google Shape;4523;p5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4" name="Google Shape;4524;p5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5" name="Google Shape;4525;p5"/>
            <p:cNvSpPr/>
            <p:nvPr/>
          </p:nvSpPr>
          <p:spPr>
            <a:xfrm>
              <a:off x="685015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6" name="Google Shape;4526;p5"/>
            <p:cNvSpPr/>
            <p:nvPr/>
          </p:nvSpPr>
          <p:spPr>
            <a:xfrm>
              <a:off x="669363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7" name="Google Shape;4527;p5"/>
            <p:cNvSpPr/>
            <p:nvPr/>
          </p:nvSpPr>
          <p:spPr>
            <a:xfrm>
              <a:off x="7008157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8" name="Google Shape;4528;p5"/>
            <p:cNvSpPr/>
            <p:nvPr/>
          </p:nvSpPr>
          <p:spPr>
            <a:xfrm>
              <a:off x="669363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9" name="Google Shape;4529;p5"/>
            <p:cNvSpPr/>
            <p:nvPr/>
          </p:nvSpPr>
          <p:spPr>
            <a:xfrm>
              <a:off x="7008157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0" name="Google Shape;4530;p5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1" name="Google Shape;4531;p5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2" name="Google Shape;4532;p5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3" name="Google Shape;4533;p5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4" name="Google Shape;4534;p5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5" name="Google Shape;4535;p5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6" name="Google Shape;4536;p5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7" name="Google Shape;4537;p5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8" name="Google Shape;4538;p5"/>
            <p:cNvSpPr/>
            <p:nvPr/>
          </p:nvSpPr>
          <p:spPr>
            <a:xfrm>
              <a:off x="685015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9" name="Google Shape;4539;p5"/>
            <p:cNvSpPr/>
            <p:nvPr/>
          </p:nvSpPr>
          <p:spPr>
            <a:xfrm>
              <a:off x="669363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0" name="Google Shape;4540;p5"/>
            <p:cNvSpPr/>
            <p:nvPr/>
          </p:nvSpPr>
          <p:spPr>
            <a:xfrm>
              <a:off x="7008157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1" name="Google Shape;4541;p5"/>
            <p:cNvSpPr/>
            <p:nvPr/>
          </p:nvSpPr>
          <p:spPr>
            <a:xfrm>
              <a:off x="669363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2" name="Google Shape;4542;p5"/>
            <p:cNvSpPr/>
            <p:nvPr/>
          </p:nvSpPr>
          <p:spPr>
            <a:xfrm>
              <a:off x="7008157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3" name="Google Shape;4543;p5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4" name="Google Shape;4544;p5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5" name="Google Shape;4545;p5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6" name="Google Shape;4546;p5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7" name="Google Shape;4547;p5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8" name="Google Shape;4548;p5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9" name="Google Shape;4549;p5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0" name="Google Shape;4550;p5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1" name="Google Shape;4551;p5"/>
            <p:cNvSpPr/>
            <p:nvPr/>
          </p:nvSpPr>
          <p:spPr>
            <a:xfrm>
              <a:off x="685015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2" name="Google Shape;4552;p5"/>
            <p:cNvSpPr/>
            <p:nvPr/>
          </p:nvSpPr>
          <p:spPr>
            <a:xfrm>
              <a:off x="669363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3" name="Google Shape;4553;p5"/>
            <p:cNvSpPr/>
            <p:nvPr/>
          </p:nvSpPr>
          <p:spPr>
            <a:xfrm>
              <a:off x="7008157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4" name="Google Shape;4554;p5"/>
            <p:cNvSpPr/>
            <p:nvPr/>
          </p:nvSpPr>
          <p:spPr>
            <a:xfrm>
              <a:off x="669363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5" name="Google Shape;4555;p5"/>
            <p:cNvSpPr/>
            <p:nvPr/>
          </p:nvSpPr>
          <p:spPr>
            <a:xfrm>
              <a:off x="7008157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6" name="Google Shape;4556;p5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7" name="Google Shape;4557;p5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8" name="Google Shape;4558;p5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9" name="Google Shape;4559;p5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0" name="Google Shape;4560;p5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1" name="Google Shape;4561;p5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2" name="Google Shape;4562;p5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3" name="Google Shape;4563;p5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4" name="Google Shape;4564;p5"/>
            <p:cNvSpPr/>
            <p:nvPr/>
          </p:nvSpPr>
          <p:spPr>
            <a:xfrm>
              <a:off x="685015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5" name="Google Shape;4565;p5"/>
            <p:cNvSpPr/>
            <p:nvPr/>
          </p:nvSpPr>
          <p:spPr>
            <a:xfrm>
              <a:off x="669363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6" name="Google Shape;4566;p5"/>
            <p:cNvSpPr/>
            <p:nvPr/>
          </p:nvSpPr>
          <p:spPr>
            <a:xfrm>
              <a:off x="7008157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7" name="Google Shape;4567;p5"/>
            <p:cNvSpPr/>
            <p:nvPr/>
          </p:nvSpPr>
          <p:spPr>
            <a:xfrm>
              <a:off x="669363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8" name="Google Shape;4568;p5"/>
            <p:cNvSpPr/>
            <p:nvPr/>
          </p:nvSpPr>
          <p:spPr>
            <a:xfrm>
              <a:off x="7008157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9" name="Google Shape;4569;p5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0" name="Google Shape;4570;p5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1" name="Google Shape;4571;p5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2" name="Google Shape;4572;p5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3" name="Google Shape;4573;p5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4" name="Google Shape;4574;p5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5" name="Google Shape;4575;p5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6" name="Google Shape;4576;p5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7" name="Google Shape;4577;p5"/>
            <p:cNvSpPr/>
            <p:nvPr/>
          </p:nvSpPr>
          <p:spPr>
            <a:xfrm>
              <a:off x="685015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8" name="Google Shape;4578;p5"/>
            <p:cNvSpPr/>
            <p:nvPr/>
          </p:nvSpPr>
          <p:spPr>
            <a:xfrm>
              <a:off x="669363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9" name="Google Shape;4579;p5"/>
            <p:cNvSpPr/>
            <p:nvPr/>
          </p:nvSpPr>
          <p:spPr>
            <a:xfrm>
              <a:off x="7008157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0" name="Google Shape;4580;p5"/>
            <p:cNvSpPr/>
            <p:nvPr/>
          </p:nvSpPr>
          <p:spPr>
            <a:xfrm>
              <a:off x="669363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1" name="Google Shape;4581;p5"/>
            <p:cNvSpPr/>
            <p:nvPr/>
          </p:nvSpPr>
          <p:spPr>
            <a:xfrm>
              <a:off x="7008157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2" name="Google Shape;4582;p5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3" name="Google Shape;4583;p5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4" name="Google Shape;4584;p5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5" name="Google Shape;4585;p5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6" name="Google Shape;4586;p5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7" name="Google Shape;4587;p5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8" name="Google Shape;4588;p5"/>
            <p:cNvSpPr/>
            <p:nvPr/>
          </p:nvSpPr>
          <p:spPr>
            <a:xfrm>
              <a:off x="685015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9" name="Google Shape;4589;p5"/>
            <p:cNvSpPr/>
            <p:nvPr/>
          </p:nvSpPr>
          <p:spPr>
            <a:xfrm>
              <a:off x="669363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0" name="Google Shape;4590;p5"/>
            <p:cNvSpPr/>
            <p:nvPr/>
          </p:nvSpPr>
          <p:spPr>
            <a:xfrm>
              <a:off x="7008157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1" name="Google Shape;4591;p5"/>
            <p:cNvSpPr/>
            <p:nvPr/>
          </p:nvSpPr>
          <p:spPr>
            <a:xfrm>
              <a:off x="669363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2" name="Google Shape;4592;p5"/>
            <p:cNvSpPr/>
            <p:nvPr/>
          </p:nvSpPr>
          <p:spPr>
            <a:xfrm>
              <a:off x="7008157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3" name="Google Shape;4593;p5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4" name="Google Shape;4594;p5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5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5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5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5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5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5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1" name="Google Shape;4601;p5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5"/>
            <p:cNvSpPr/>
            <p:nvPr/>
          </p:nvSpPr>
          <p:spPr>
            <a:xfrm>
              <a:off x="622257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5"/>
            <p:cNvSpPr/>
            <p:nvPr/>
          </p:nvSpPr>
          <p:spPr>
            <a:xfrm>
              <a:off x="60660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5"/>
            <p:cNvSpPr/>
            <p:nvPr/>
          </p:nvSpPr>
          <p:spPr>
            <a:xfrm>
              <a:off x="638057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5"/>
            <p:cNvSpPr/>
            <p:nvPr/>
          </p:nvSpPr>
          <p:spPr>
            <a:xfrm>
              <a:off x="60660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6" name="Google Shape;4606;p5"/>
            <p:cNvSpPr/>
            <p:nvPr/>
          </p:nvSpPr>
          <p:spPr>
            <a:xfrm>
              <a:off x="638057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7" name="Google Shape;4607;p5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8" name="Google Shape;4608;p5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9" name="Google Shape;4609;p5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5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5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2" name="Google Shape;4612;p5"/>
            <p:cNvSpPr/>
            <p:nvPr/>
          </p:nvSpPr>
          <p:spPr>
            <a:xfrm>
              <a:off x="622257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3" name="Google Shape;4613;p5"/>
            <p:cNvSpPr/>
            <p:nvPr/>
          </p:nvSpPr>
          <p:spPr>
            <a:xfrm>
              <a:off x="60660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4" name="Google Shape;4614;p5"/>
            <p:cNvSpPr/>
            <p:nvPr/>
          </p:nvSpPr>
          <p:spPr>
            <a:xfrm>
              <a:off x="638057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5" name="Google Shape;4615;p5"/>
            <p:cNvSpPr/>
            <p:nvPr/>
          </p:nvSpPr>
          <p:spPr>
            <a:xfrm>
              <a:off x="60660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5"/>
            <p:cNvSpPr/>
            <p:nvPr/>
          </p:nvSpPr>
          <p:spPr>
            <a:xfrm>
              <a:off x="638057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5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8" name="Google Shape;4618;p5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9" name="Google Shape;4619;p5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5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1" name="Google Shape;4621;p5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2" name="Google Shape;4622;p5"/>
            <p:cNvSpPr/>
            <p:nvPr/>
          </p:nvSpPr>
          <p:spPr>
            <a:xfrm>
              <a:off x="622257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5"/>
            <p:cNvSpPr/>
            <p:nvPr/>
          </p:nvSpPr>
          <p:spPr>
            <a:xfrm>
              <a:off x="60660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4" name="Google Shape;4624;p5"/>
            <p:cNvSpPr/>
            <p:nvPr/>
          </p:nvSpPr>
          <p:spPr>
            <a:xfrm>
              <a:off x="638057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5" name="Google Shape;4625;p5"/>
            <p:cNvSpPr/>
            <p:nvPr/>
          </p:nvSpPr>
          <p:spPr>
            <a:xfrm>
              <a:off x="60660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5"/>
            <p:cNvSpPr/>
            <p:nvPr/>
          </p:nvSpPr>
          <p:spPr>
            <a:xfrm>
              <a:off x="638057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5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5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9" name="Google Shape;4629;p5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0" name="Google Shape;4630;p5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1" name="Google Shape;4631;p5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2" name="Google Shape;4632;p5"/>
            <p:cNvSpPr/>
            <p:nvPr/>
          </p:nvSpPr>
          <p:spPr>
            <a:xfrm>
              <a:off x="622257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3" name="Google Shape;4633;p5"/>
            <p:cNvSpPr/>
            <p:nvPr/>
          </p:nvSpPr>
          <p:spPr>
            <a:xfrm>
              <a:off x="60660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4" name="Google Shape;4634;p5"/>
            <p:cNvSpPr/>
            <p:nvPr/>
          </p:nvSpPr>
          <p:spPr>
            <a:xfrm>
              <a:off x="638057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5" name="Google Shape;4635;p5"/>
            <p:cNvSpPr/>
            <p:nvPr/>
          </p:nvSpPr>
          <p:spPr>
            <a:xfrm>
              <a:off x="60660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6" name="Google Shape;4636;p5"/>
            <p:cNvSpPr/>
            <p:nvPr/>
          </p:nvSpPr>
          <p:spPr>
            <a:xfrm>
              <a:off x="638057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7" name="Google Shape;4637;p5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8" name="Google Shape;4638;p5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9" name="Google Shape;4639;p5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0" name="Google Shape;4640;p5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1" name="Google Shape;4641;p5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2" name="Google Shape;4642;p5"/>
            <p:cNvSpPr/>
            <p:nvPr/>
          </p:nvSpPr>
          <p:spPr>
            <a:xfrm>
              <a:off x="622257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3" name="Google Shape;4643;p5"/>
            <p:cNvSpPr/>
            <p:nvPr/>
          </p:nvSpPr>
          <p:spPr>
            <a:xfrm>
              <a:off x="60660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4" name="Google Shape;4644;p5"/>
            <p:cNvSpPr/>
            <p:nvPr/>
          </p:nvSpPr>
          <p:spPr>
            <a:xfrm>
              <a:off x="638057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5" name="Google Shape;4645;p5"/>
            <p:cNvSpPr/>
            <p:nvPr/>
          </p:nvSpPr>
          <p:spPr>
            <a:xfrm>
              <a:off x="60660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6" name="Google Shape;4646;p5"/>
            <p:cNvSpPr/>
            <p:nvPr/>
          </p:nvSpPr>
          <p:spPr>
            <a:xfrm>
              <a:off x="638057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7" name="Google Shape;4647;p5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5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5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5"/>
            <p:cNvSpPr/>
            <p:nvPr/>
          </p:nvSpPr>
          <p:spPr>
            <a:xfrm>
              <a:off x="622257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5"/>
            <p:cNvSpPr/>
            <p:nvPr/>
          </p:nvSpPr>
          <p:spPr>
            <a:xfrm>
              <a:off x="60660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2" name="Google Shape;4652;p5"/>
            <p:cNvSpPr/>
            <p:nvPr/>
          </p:nvSpPr>
          <p:spPr>
            <a:xfrm>
              <a:off x="638057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3" name="Google Shape;4653;p5"/>
            <p:cNvSpPr/>
            <p:nvPr/>
          </p:nvSpPr>
          <p:spPr>
            <a:xfrm>
              <a:off x="60660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4" name="Google Shape;4654;p5"/>
            <p:cNvSpPr/>
            <p:nvPr/>
          </p:nvSpPr>
          <p:spPr>
            <a:xfrm>
              <a:off x="638057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5" name="Google Shape;4655;p5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5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5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5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5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5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5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5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5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5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5" name="Google Shape;4665;p5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6" name="Google Shape;4666;p5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7" name="Google Shape;4667;p5"/>
            <p:cNvSpPr/>
            <p:nvPr/>
          </p:nvSpPr>
          <p:spPr>
            <a:xfrm>
              <a:off x="873425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8" name="Google Shape;4668;p5"/>
            <p:cNvSpPr/>
            <p:nvPr/>
          </p:nvSpPr>
          <p:spPr>
            <a:xfrm>
              <a:off x="85762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9" name="Google Shape;4669;p5"/>
            <p:cNvSpPr/>
            <p:nvPr/>
          </p:nvSpPr>
          <p:spPr>
            <a:xfrm>
              <a:off x="889077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5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5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5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5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4" name="Google Shape;4674;p5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5" name="Google Shape;4675;p5"/>
            <p:cNvSpPr/>
            <p:nvPr/>
          </p:nvSpPr>
          <p:spPr>
            <a:xfrm>
              <a:off x="873425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6" name="Google Shape;4676;p5"/>
            <p:cNvSpPr/>
            <p:nvPr/>
          </p:nvSpPr>
          <p:spPr>
            <a:xfrm>
              <a:off x="85762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7" name="Google Shape;4677;p5"/>
            <p:cNvSpPr/>
            <p:nvPr/>
          </p:nvSpPr>
          <p:spPr>
            <a:xfrm>
              <a:off x="889077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8" name="Google Shape;4678;p5"/>
            <p:cNvSpPr/>
            <p:nvPr/>
          </p:nvSpPr>
          <p:spPr>
            <a:xfrm>
              <a:off x="85762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9" name="Google Shape;4679;p5"/>
            <p:cNvSpPr/>
            <p:nvPr/>
          </p:nvSpPr>
          <p:spPr>
            <a:xfrm>
              <a:off x="889077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0" name="Google Shape;4680;p5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1" name="Google Shape;4681;p5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2" name="Google Shape;4682;p5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3" name="Google Shape;4683;p5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5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5" name="Google Shape;4685;p5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6" name="Google Shape;4686;p5"/>
            <p:cNvSpPr/>
            <p:nvPr/>
          </p:nvSpPr>
          <p:spPr>
            <a:xfrm>
              <a:off x="873425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7" name="Google Shape;4687;p5"/>
            <p:cNvSpPr/>
            <p:nvPr/>
          </p:nvSpPr>
          <p:spPr>
            <a:xfrm>
              <a:off x="85762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8" name="Google Shape;4688;p5"/>
            <p:cNvSpPr/>
            <p:nvPr/>
          </p:nvSpPr>
          <p:spPr>
            <a:xfrm>
              <a:off x="889077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9" name="Google Shape;4689;p5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0" name="Google Shape;4690;p5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1" name="Google Shape;4691;p5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2" name="Google Shape;4692;p5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3" name="Google Shape;4693;p5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4" name="Google Shape;4694;p5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5" name="Google Shape;4695;p5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6" name="Google Shape;4696;p5"/>
            <p:cNvSpPr/>
            <p:nvPr/>
          </p:nvSpPr>
          <p:spPr>
            <a:xfrm>
              <a:off x="8106669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7" name="Google Shape;4697;p5"/>
            <p:cNvSpPr/>
            <p:nvPr/>
          </p:nvSpPr>
          <p:spPr>
            <a:xfrm>
              <a:off x="795014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8" name="Google Shape;4698;p5"/>
            <p:cNvSpPr/>
            <p:nvPr/>
          </p:nvSpPr>
          <p:spPr>
            <a:xfrm>
              <a:off x="826319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9" name="Google Shape;4699;p5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0" name="Google Shape;4700;p5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1" name="Google Shape;4701;p5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2" name="Google Shape;4702;p5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3" name="Google Shape;4703;p5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4" name="Google Shape;4704;p5"/>
            <p:cNvSpPr/>
            <p:nvPr/>
          </p:nvSpPr>
          <p:spPr>
            <a:xfrm>
              <a:off x="8106669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5" name="Google Shape;4705;p5"/>
            <p:cNvSpPr/>
            <p:nvPr/>
          </p:nvSpPr>
          <p:spPr>
            <a:xfrm>
              <a:off x="795014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6" name="Google Shape;4706;p5"/>
            <p:cNvSpPr/>
            <p:nvPr/>
          </p:nvSpPr>
          <p:spPr>
            <a:xfrm>
              <a:off x="826319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7" name="Google Shape;4707;p5"/>
            <p:cNvSpPr/>
            <p:nvPr/>
          </p:nvSpPr>
          <p:spPr>
            <a:xfrm>
              <a:off x="795014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8" name="Google Shape;4708;p5"/>
            <p:cNvSpPr/>
            <p:nvPr/>
          </p:nvSpPr>
          <p:spPr>
            <a:xfrm>
              <a:off x="826319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9" name="Google Shape;4709;p5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0" name="Google Shape;4710;p5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1" name="Google Shape;4711;p5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2" name="Google Shape;4712;p5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3" name="Google Shape;4713;p5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5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5" name="Google Shape;4715;p5"/>
            <p:cNvSpPr/>
            <p:nvPr/>
          </p:nvSpPr>
          <p:spPr>
            <a:xfrm>
              <a:off x="8106669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6" name="Google Shape;4716;p5"/>
            <p:cNvSpPr/>
            <p:nvPr/>
          </p:nvSpPr>
          <p:spPr>
            <a:xfrm>
              <a:off x="795014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7" name="Google Shape;4717;p5"/>
            <p:cNvSpPr/>
            <p:nvPr/>
          </p:nvSpPr>
          <p:spPr>
            <a:xfrm>
              <a:off x="826319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8" name="Google Shape;4718;p5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9" name="Google Shape;4719;p5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5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1" name="Google Shape;4721;p5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2" name="Google Shape;4722;p5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5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5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5"/>
            <p:cNvSpPr/>
            <p:nvPr/>
          </p:nvSpPr>
          <p:spPr>
            <a:xfrm>
              <a:off x="747908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5"/>
            <p:cNvSpPr/>
            <p:nvPr/>
          </p:nvSpPr>
          <p:spPr>
            <a:xfrm>
              <a:off x="732256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7" name="Google Shape;4727;p5"/>
            <p:cNvSpPr/>
            <p:nvPr/>
          </p:nvSpPr>
          <p:spPr>
            <a:xfrm>
              <a:off x="7635615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8" name="Google Shape;4728;p5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9" name="Google Shape;4729;p5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0" name="Google Shape;4730;p5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1" name="Google Shape;4731;p5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2" name="Google Shape;4732;p5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3" name="Google Shape;4733;p5"/>
            <p:cNvSpPr/>
            <p:nvPr/>
          </p:nvSpPr>
          <p:spPr>
            <a:xfrm>
              <a:off x="747908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4" name="Google Shape;4734;p5"/>
            <p:cNvSpPr/>
            <p:nvPr/>
          </p:nvSpPr>
          <p:spPr>
            <a:xfrm>
              <a:off x="732256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5" name="Google Shape;4735;p5"/>
            <p:cNvSpPr/>
            <p:nvPr/>
          </p:nvSpPr>
          <p:spPr>
            <a:xfrm>
              <a:off x="7635615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6" name="Google Shape;4736;p5"/>
            <p:cNvSpPr/>
            <p:nvPr/>
          </p:nvSpPr>
          <p:spPr>
            <a:xfrm>
              <a:off x="732256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5"/>
            <p:cNvSpPr/>
            <p:nvPr/>
          </p:nvSpPr>
          <p:spPr>
            <a:xfrm>
              <a:off x="7635615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8" name="Google Shape;4738;p5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9" name="Google Shape;4739;p5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5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5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5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5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5"/>
            <p:cNvSpPr/>
            <p:nvPr/>
          </p:nvSpPr>
          <p:spPr>
            <a:xfrm>
              <a:off x="747908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5"/>
            <p:cNvSpPr/>
            <p:nvPr/>
          </p:nvSpPr>
          <p:spPr>
            <a:xfrm>
              <a:off x="732256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5"/>
            <p:cNvSpPr/>
            <p:nvPr/>
          </p:nvSpPr>
          <p:spPr>
            <a:xfrm>
              <a:off x="7635615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5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5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5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5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5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5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5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5"/>
            <p:cNvSpPr/>
            <p:nvPr/>
          </p:nvSpPr>
          <p:spPr>
            <a:xfrm>
              <a:off x="685015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5"/>
            <p:cNvSpPr/>
            <p:nvPr/>
          </p:nvSpPr>
          <p:spPr>
            <a:xfrm>
              <a:off x="669363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6" name="Google Shape;4756;p5"/>
            <p:cNvSpPr/>
            <p:nvPr/>
          </p:nvSpPr>
          <p:spPr>
            <a:xfrm>
              <a:off x="7008157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7" name="Google Shape;4757;p5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8" name="Google Shape;4758;p5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9" name="Google Shape;4759;p5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5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5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2" name="Google Shape;4762;p5"/>
            <p:cNvSpPr/>
            <p:nvPr/>
          </p:nvSpPr>
          <p:spPr>
            <a:xfrm>
              <a:off x="685015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3" name="Google Shape;4763;p5"/>
            <p:cNvSpPr/>
            <p:nvPr/>
          </p:nvSpPr>
          <p:spPr>
            <a:xfrm>
              <a:off x="669363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4" name="Google Shape;4764;p5"/>
            <p:cNvSpPr/>
            <p:nvPr/>
          </p:nvSpPr>
          <p:spPr>
            <a:xfrm>
              <a:off x="7008157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5" name="Google Shape;4765;p5"/>
            <p:cNvSpPr/>
            <p:nvPr/>
          </p:nvSpPr>
          <p:spPr>
            <a:xfrm>
              <a:off x="669363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6" name="Google Shape;4766;p5"/>
            <p:cNvSpPr/>
            <p:nvPr/>
          </p:nvSpPr>
          <p:spPr>
            <a:xfrm>
              <a:off x="7008157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7" name="Google Shape;4767;p5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8" name="Google Shape;4768;p5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9" name="Google Shape;4769;p5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0" name="Google Shape;4770;p5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1" name="Google Shape;4771;p5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2" name="Google Shape;4772;p5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3" name="Google Shape;4773;p5"/>
            <p:cNvSpPr/>
            <p:nvPr/>
          </p:nvSpPr>
          <p:spPr>
            <a:xfrm>
              <a:off x="685015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4" name="Google Shape;4774;p5"/>
            <p:cNvSpPr/>
            <p:nvPr/>
          </p:nvSpPr>
          <p:spPr>
            <a:xfrm>
              <a:off x="669363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5"/>
            <p:cNvSpPr/>
            <p:nvPr/>
          </p:nvSpPr>
          <p:spPr>
            <a:xfrm>
              <a:off x="7008157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5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5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8" name="Google Shape;4778;p5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9" name="Google Shape;4779;p5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0" name="Google Shape;4780;p5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1" name="Google Shape;4781;p5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2" name="Google Shape;4782;p5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3" name="Google Shape;4783;p5"/>
            <p:cNvSpPr/>
            <p:nvPr/>
          </p:nvSpPr>
          <p:spPr>
            <a:xfrm>
              <a:off x="622257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4" name="Google Shape;4784;p5"/>
            <p:cNvSpPr/>
            <p:nvPr/>
          </p:nvSpPr>
          <p:spPr>
            <a:xfrm>
              <a:off x="60660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5" name="Google Shape;4785;p5"/>
            <p:cNvSpPr/>
            <p:nvPr/>
          </p:nvSpPr>
          <p:spPr>
            <a:xfrm>
              <a:off x="638057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6" name="Google Shape;4786;p5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7" name="Google Shape;4787;p5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8" name="Google Shape;4788;p5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9" name="Google Shape;4789;p5"/>
            <p:cNvSpPr/>
            <p:nvPr/>
          </p:nvSpPr>
          <p:spPr>
            <a:xfrm>
              <a:off x="622257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0" name="Google Shape;4790;p5"/>
            <p:cNvSpPr/>
            <p:nvPr/>
          </p:nvSpPr>
          <p:spPr>
            <a:xfrm>
              <a:off x="60660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1" name="Google Shape;4791;p5"/>
            <p:cNvSpPr/>
            <p:nvPr/>
          </p:nvSpPr>
          <p:spPr>
            <a:xfrm>
              <a:off x="638057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2" name="Google Shape;4792;p5"/>
            <p:cNvSpPr/>
            <p:nvPr/>
          </p:nvSpPr>
          <p:spPr>
            <a:xfrm>
              <a:off x="60660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3" name="Google Shape;4793;p5"/>
            <p:cNvSpPr/>
            <p:nvPr/>
          </p:nvSpPr>
          <p:spPr>
            <a:xfrm>
              <a:off x="638057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4" name="Google Shape;4794;p5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5" name="Google Shape;4795;p5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6" name="Google Shape;4796;p5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7" name="Google Shape;4797;p5"/>
            <p:cNvSpPr/>
            <p:nvPr/>
          </p:nvSpPr>
          <p:spPr>
            <a:xfrm>
              <a:off x="622257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8" name="Google Shape;4798;p5"/>
            <p:cNvSpPr/>
            <p:nvPr/>
          </p:nvSpPr>
          <p:spPr>
            <a:xfrm>
              <a:off x="60660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5"/>
            <p:cNvSpPr/>
            <p:nvPr/>
          </p:nvSpPr>
          <p:spPr>
            <a:xfrm>
              <a:off x="638057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5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5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CUSTOM_4_1">
    <p:bg>
      <p:bgPr>
        <a:solidFill>
          <a:schemeClr val="accent3"/>
        </a:solidFill>
        <a:effectLst/>
      </p:bgPr>
    </p:bg>
    <p:spTree>
      <p:nvGrpSpPr>
        <p:cNvPr id="1" name="Shape 4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03" name="Google Shape;4803;p6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4804" name="Google Shape;4804;p6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5" name="Google Shape;4805;p6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6" name="Google Shape;4806;p6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7" name="Google Shape;4807;p6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8" name="Google Shape;4808;p6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9" name="Google Shape;4809;p6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0" name="Google Shape;4810;p6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1" name="Google Shape;4811;p6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2" name="Google Shape;4812;p6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3" name="Google Shape;4813;p6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4" name="Google Shape;4814;p6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5" name="Google Shape;4815;p6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6" name="Google Shape;4816;p6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7" name="Google Shape;4817;p6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8" name="Google Shape;4818;p6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9" name="Google Shape;4819;p6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0" name="Google Shape;4820;p6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1" name="Google Shape;4821;p6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2" name="Google Shape;4822;p6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3" name="Google Shape;4823;p6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4" name="Google Shape;4824;p6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5" name="Google Shape;4825;p6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6" name="Google Shape;4826;p6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7" name="Google Shape;4827;p6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8" name="Google Shape;4828;p6"/>
            <p:cNvSpPr/>
            <p:nvPr/>
          </p:nvSpPr>
          <p:spPr>
            <a:xfrm>
              <a:off x="559500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9" name="Google Shape;4829;p6"/>
            <p:cNvSpPr/>
            <p:nvPr/>
          </p:nvSpPr>
          <p:spPr>
            <a:xfrm>
              <a:off x="54370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6"/>
            <p:cNvSpPr/>
            <p:nvPr/>
          </p:nvSpPr>
          <p:spPr>
            <a:xfrm>
              <a:off x="575153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6"/>
            <p:cNvSpPr/>
            <p:nvPr/>
          </p:nvSpPr>
          <p:spPr>
            <a:xfrm>
              <a:off x="54370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2" name="Google Shape;4832;p6"/>
            <p:cNvSpPr/>
            <p:nvPr/>
          </p:nvSpPr>
          <p:spPr>
            <a:xfrm>
              <a:off x="575153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3" name="Google Shape;4833;p6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4" name="Google Shape;4834;p6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5" name="Google Shape;4835;p6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6" name="Google Shape;4836;p6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7" name="Google Shape;4837;p6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8" name="Google Shape;4838;p6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9" name="Google Shape;4839;p6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0" name="Google Shape;4840;p6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1" name="Google Shape;4841;p6"/>
            <p:cNvSpPr/>
            <p:nvPr/>
          </p:nvSpPr>
          <p:spPr>
            <a:xfrm>
              <a:off x="559500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2" name="Google Shape;4842;p6"/>
            <p:cNvSpPr/>
            <p:nvPr/>
          </p:nvSpPr>
          <p:spPr>
            <a:xfrm>
              <a:off x="54370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6"/>
            <p:cNvSpPr/>
            <p:nvPr/>
          </p:nvSpPr>
          <p:spPr>
            <a:xfrm>
              <a:off x="575153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4" name="Google Shape;4844;p6"/>
            <p:cNvSpPr/>
            <p:nvPr/>
          </p:nvSpPr>
          <p:spPr>
            <a:xfrm>
              <a:off x="54370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5" name="Google Shape;4845;p6"/>
            <p:cNvSpPr/>
            <p:nvPr/>
          </p:nvSpPr>
          <p:spPr>
            <a:xfrm>
              <a:off x="575153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6" name="Google Shape;4846;p6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7" name="Google Shape;4847;p6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8" name="Google Shape;4848;p6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6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0" name="Google Shape;4850;p6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1" name="Google Shape;4851;p6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2" name="Google Shape;4852;p6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3" name="Google Shape;4853;p6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4" name="Google Shape;4854;p6"/>
            <p:cNvSpPr/>
            <p:nvPr/>
          </p:nvSpPr>
          <p:spPr>
            <a:xfrm>
              <a:off x="559500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5" name="Google Shape;4855;p6"/>
            <p:cNvSpPr/>
            <p:nvPr/>
          </p:nvSpPr>
          <p:spPr>
            <a:xfrm>
              <a:off x="54370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6" name="Google Shape;4856;p6"/>
            <p:cNvSpPr/>
            <p:nvPr/>
          </p:nvSpPr>
          <p:spPr>
            <a:xfrm>
              <a:off x="575153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6"/>
            <p:cNvSpPr/>
            <p:nvPr/>
          </p:nvSpPr>
          <p:spPr>
            <a:xfrm>
              <a:off x="54370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6"/>
            <p:cNvSpPr/>
            <p:nvPr/>
          </p:nvSpPr>
          <p:spPr>
            <a:xfrm>
              <a:off x="575153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6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6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6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6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6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6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6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6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6"/>
            <p:cNvSpPr/>
            <p:nvPr/>
          </p:nvSpPr>
          <p:spPr>
            <a:xfrm>
              <a:off x="559500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6"/>
            <p:cNvSpPr/>
            <p:nvPr/>
          </p:nvSpPr>
          <p:spPr>
            <a:xfrm>
              <a:off x="54370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6"/>
            <p:cNvSpPr/>
            <p:nvPr/>
          </p:nvSpPr>
          <p:spPr>
            <a:xfrm>
              <a:off x="575153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6"/>
            <p:cNvSpPr/>
            <p:nvPr/>
          </p:nvSpPr>
          <p:spPr>
            <a:xfrm>
              <a:off x="54370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6"/>
            <p:cNvSpPr/>
            <p:nvPr/>
          </p:nvSpPr>
          <p:spPr>
            <a:xfrm>
              <a:off x="575153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6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6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6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6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6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7" name="Google Shape;4877;p6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8" name="Google Shape;4878;p6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9" name="Google Shape;4879;p6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0" name="Google Shape;4880;p6"/>
            <p:cNvSpPr/>
            <p:nvPr/>
          </p:nvSpPr>
          <p:spPr>
            <a:xfrm>
              <a:off x="559500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6"/>
            <p:cNvSpPr/>
            <p:nvPr/>
          </p:nvSpPr>
          <p:spPr>
            <a:xfrm>
              <a:off x="54370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6"/>
            <p:cNvSpPr/>
            <p:nvPr/>
          </p:nvSpPr>
          <p:spPr>
            <a:xfrm>
              <a:off x="575153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6"/>
            <p:cNvSpPr/>
            <p:nvPr/>
          </p:nvSpPr>
          <p:spPr>
            <a:xfrm>
              <a:off x="54370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4" name="Google Shape;4884;p6"/>
            <p:cNvSpPr/>
            <p:nvPr/>
          </p:nvSpPr>
          <p:spPr>
            <a:xfrm>
              <a:off x="575153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6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6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6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6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6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6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6"/>
            <p:cNvSpPr/>
            <p:nvPr/>
          </p:nvSpPr>
          <p:spPr>
            <a:xfrm>
              <a:off x="559500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6"/>
            <p:cNvSpPr/>
            <p:nvPr/>
          </p:nvSpPr>
          <p:spPr>
            <a:xfrm>
              <a:off x="54370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3" name="Google Shape;4893;p6"/>
            <p:cNvSpPr/>
            <p:nvPr/>
          </p:nvSpPr>
          <p:spPr>
            <a:xfrm>
              <a:off x="575153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4" name="Google Shape;4894;p6"/>
            <p:cNvSpPr/>
            <p:nvPr/>
          </p:nvSpPr>
          <p:spPr>
            <a:xfrm>
              <a:off x="54370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5" name="Google Shape;4895;p6"/>
            <p:cNvSpPr/>
            <p:nvPr/>
          </p:nvSpPr>
          <p:spPr>
            <a:xfrm>
              <a:off x="575153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6" name="Google Shape;4896;p6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7" name="Google Shape;4897;p6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8" name="Google Shape;4898;p6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9" name="Google Shape;4899;p6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0" name="Google Shape;4900;p6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1" name="Google Shape;4901;p6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2" name="Google Shape;4902;p6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3" name="Google Shape;4903;p6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4" name="Google Shape;4904;p6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5" name="Google Shape;4905;p6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6"/>
            <p:cNvSpPr/>
            <p:nvPr/>
          </p:nvSpPr>
          <p:spPr>
            <a:xfrm>
              <a:off x="496742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7" name="Google Shape;4907;p6"/>
            <p:cNvSpPr/>
            <p:nvPr/>
          </p:nvSpPr>
          <p:spPr>
            <a:xfrm>
              <a:off x="481090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8" name="Google Shape;4908;p6"/>
            <p:cNvSpPr/>
            <p:nvPr/>
          </p:nvSpPr>
          <p:spPr>
            <a:xfrm>
              <a:off x="51239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9" name="Google Shape;4909;p6"/>
            <p:cNvSpPr/>
            <p:nvPr/>
          </p:nvSpPr>
          <p:spPr>
            <a:xfrm>
              <a:off x="481090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0" name="Google Shape;4910;p6"/>
            <p:cNvSpPr/>
            <p:nvPr/>
          </p:nvSpPr>
          <p:spPr>
            <a:xfrm>
              <a:off x="51239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1" name="Google Shape;4911;p6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2" name="Google Shape;4912;p6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3" name="Google Shape;4913;p6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4" name="Google Shape;4914;p6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5" name="Google Shape;4915;p6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6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7" name="Google Shape;4917;p6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8" name="Google Shape;4918;p6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6"/>
            <p:cNvSpPr/>
            <p:nvPr/>
          </p:nvSpPr>
          <p:spPr>
            <a:xfrm>
              <a:off x="496742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0" name="Google Shape;4920;p6"/>
            <p:cNvSpPr/>
            <p:nvPr/>
          </p:nvSpPr>
          <p:spPr>
            <a:xfrm>
              <a:off x="481090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1" name="Google Shape;4921;p6"/>
            <p:cNvSpPr/>
            <p:nvPr/>
          </p:nvSpPr>
          <p:spPr>
            <a:xfrm>
              <a:off x="51239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6"/>
            <p:cNvSpPr/>
            <p:nvPr/>
          </p:nvSpPr>
          <p:spPr>
            <a:xfrm>
              <a:off x="481090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3" name="Google Shape;4923;p6"/>
            <p:cNvSpPr/>
            <p:nvPr/>
          </p:nvSpPr>
          <p:spPr>
            <a:xfrm>
              <a:off x="51239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4" name="Google Shape;4924;p6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6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6" name="Google Shape;4926;p6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7" name="Google Shape;4927;p6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8" name="Google Shape;4928;p6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6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6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6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6"/>
            <p:cNvSpPr/>
            <p:nvPr/>
          </p:nvSpPr>
          <p:spPr>
            <a:xfrm>
              <a:off x="496742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6"/>
            <p:cNvSpPr/>
            <p:nvPr/>
          </p:nvSpPr>
          <p:spPr>
            <a:xfrm>
              <a:off x="481090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6"/>
            <p:cNvSpPr/>
            <p:nvPr/>
          </p:nvSpPr>
          <p:spPr>
            <a:xfrm>
              <a:off x="51239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6"/>
            <p:cNvSpPr/>
            <p:nvPr/>
          </p:nvSpPr>
          <p:spPr>
            <a:xfrm>
              <a:off x="481090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6"/>
            <p:cNvSpPr/>
            <p:nvPr/>
          </p:nvSpPr>
          <p:spPr>
            <a:xfrm>
              <a:off x="51239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6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6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6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6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6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6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6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6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6"/>
            <p:cNvSpPr/>
            <p:nvPr/>
          </p:nvSpPr>
          <p:spPr>
            <a:xfrm>
              <a:off x="496742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6"/>
            <p:cNvSpPr/>
            <p:nvPr/>
          </p:nvSpPr>
          <p:spPr>
            <a:xfrm>
              <a:off x="481090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6"/>
            <p:cNvSpPr/>
            <p:nvPr/>
          </p:nvSpPr>
          <p:spPr>
            <a:xfrm>
              <a:off x="51239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6"/>
            <p:cNvSpPr/>
            <p:nvPr/>
          </p:nvSpPr>
          <p:spPr>
            <a:xfrm>
              <a:off x="481090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9" name="Google Shape;4949;p6"/>
            <p:cNvSpPr/>
            <p:nvPr/>
          </p:nvSpPr>
          <p:spPr>
            <a:xfrm>
              <a:off x="51239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0" name="Google Shape;4950;p6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6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6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6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6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6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6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6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6"/>
            <p:cNvSpPr/>
            <p:nvPr/>
          </p:nvSpPr>
          <p:spPr>
            <a:xfrm>
              <a:off x="496742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6"/>
            <p:cNvSpPr/>
            <p:nvPr/>
          </p:nvSpPr>
          <p:spPr>
            <a:xfrm>
              <a:off x="481090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6"/>
            <p:cNvSpPr/>
            <p:nvPr/>
          </p:nvSpPr>
          <p:spPr>
            <a:xfrm>
              <a:off x="51239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6"/>
            <p:cNvSpPr/>
            <p:nvPr/>
          </p:nvSpPr>
          <p:spPr>
            <a:xfrm>
              <a:off x="481090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6"/>
            <p:cNvSpPr/>
            <p:nvPr/>
          </p:nvSpPr>
          <p:spPr>
            <a:xfrm>
              <a:off x="51239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6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6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6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6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6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6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6"/>
            <p:cNvSpPr/>
            <p:nvPr/>
          </p:nvSpPr>
          <p:spPr>
            <a:xfrm>
              <a:off x="496742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6"/>
            <p:cNvSpPr/>
            <p:nvPr/>
          </p:nvSpPr>
          <p:spPr>
            <a:xfrm>
              <a:off x="481090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6"/>
            <p:cNvSpPr/>
            <p:nvPr/>
          </p:nvSpPr>
          <p:spPr>
            <a:xfrm>
              <a:off x="51239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6"/>
            <p:cNvSpPr/>
            <p:nvPr/>
          </p:nvSpPr>
          <p:spPr>
            <a:xfrm>
              <a:off x="481090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6"/>
            <p:cNvSpPr/>
            <p:nvPr/>
          </p:nvSpPr>
          <p:spPr>
            <a:xfrm>
              <a:off x="51239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6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6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6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6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6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6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6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6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6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6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6"/>
            <p:cNvSpPr/>
            <p:nvPr/>
          </p:nvSpPr>
          <p:spPr>
            <a:xfrm>
              <a:off x="433984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6"/>
            <p:cNvSpPr/>
            <p:nvPr/>
          </p:nvSpPr>
          <p:spPr>
            <a:xfrm>
              <a:off x="41833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6"/>
            <p:cNvSpPr/>
            <p:nvPr/>
          </p:nvSpPr>
          <p:spPr>
            <a:xfrm>
              <a:off x="4496373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6"/>
            <p:cNvSpPr/>
            <p:nvPr/>
          </p:nvSpPr>
          <p:spPr>
            <a:xfrm>
              <a:off x="41833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6"/>
            <p:cNvSpPr/>
            <p:nvPr/>
          </p:nvSpPr>
          <p:spPr>
            <a:xfrm>
              <a:off x="4496373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6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6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6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6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6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6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6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6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6"/>
            <p:cNvSpPr/>
            <p:nvPr/>
          </p:nvSpPr>
          <p:spPr>
            <a:xfrm>
              <a:off x="433984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6"/>
            <p:cNvSpPr/>
            <p:nvPr/>
          </p:nvSpPr>
          <p:spPr>
            <a:xfrm>
              <a:off x="41833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6"/>
            <p:cNvSpPr/>
            <p:nvPr/>
          </p:nvSpPr>
          <p:spPr>
            <a:xfrm>
              <a:off x="4496373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6"/>
            <p:cNvSpPr/>
            <p:nvPr/>
          </p:nvSpPr>
          <p:spPr>
            <a:xfrm>
              <a:off x="41833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6"/>
            <p:cNvSpPr/>
            <p:nvPr/>
          </p:nvSpPr>
          <p:spPr>
            <a:xfrm>
              <a:off x="4496373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6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6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6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6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6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6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6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6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6"/>
            <p:cNvSpPr/>
            <p:nvPr/>
          </p:nvSpPr>
          <p:spPr>
            <a:xfrm>
              <a:off x="433984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6"/>
            <p:cNvSpPr/>
            <p:nvPr/>
          </p:nvSpPr>
          <p:spPr>
            <a:xfrm>
              <a:off x="41833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6"/>
            <p:cNvSpPr/>
            <p:nvPr/>
          </p:nvSpPr>
          <p:spPr>
            <a:xfrm>
              <a:off x="4496373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6"/>
            <p:cNvSpPr/>
            <p:nvPr/>
          </p:nvSpPr>
          <p:spPr>
            <a:xfrm>
              <a:off x="41833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6"/>
            <p:cNvSpPr/>
            <p:nvPr/>
          </p:nvSpPr>
          <p:spPr>
            <a:xfrm>
              <a:off x="4496373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5" name="Google Shape;5015;p6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6" name="Google Shape;5016;p6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7" name="Google Shape;5017;p6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6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6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6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1" name="Google Shape;5021;p6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2" name="Google Shape;5022;p6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6"/>
            <p:cNvSpPr/>
            <p:nvPr/>
          </p:nvSpPr>
          <p:spPr>
            <a:xfrm>
              <a:off x="433984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6"/>
            <p:cNvSpPr/>
            <p:nvPr/>
          </p:nvSpPr>
          <p:spPr>
            <a:xfrm>
              <a:off x="41833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6"/>
            <p:cNvSpPr/>
            <p:nvPr/>
          </p:nvSpPr>
          <p:spPr>
            <a:xfrm>
              <a:off x="4496373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6"/>
            <p:cNvSpPr/>
            <p:nvPr/>
          </p:nvSpPr>
          <p:spPr>
            <a:xfrm>
              <a:off x="41833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7" name="Google Shape;5027;p6"/>
            <p:cNvSpPr/>
            <p:nvPr/>
          </p:nvSpPr>
          <p:spPr>
            <a:xfrm>
              <a:off x="4496373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6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6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6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6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6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6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6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6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6"/>
            <p:cNvSpPr/>
            <p:nvPr/>
          </p:nvSpPr>
          <p:spPr>
            <a:xfrm>
              <a:off x="433984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6"/>
            <p:cNvSpPr/>
            <p:nvPr/>
          </p:nvSpPr>
          <p:spPr>
            <a:xfrm>
              <a:off x="41833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6"/>
            <p:cNvSpPr/>
            <p:nvPr/>
          </p:nvSpPr>
          <p:spPr>
            <a:xfrm>
              <a:off x="4496373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6"/>
            <p:cNvSpPr/>
            <p:nvPr/>
          </p:nvSpPr>
          <p:spPr>
            <a:xfrm>
              <a:off x="41833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6"/>
            <p:cNvSpPr/>
            <p:nvPr/>
          </p:nvSpPr>
          <p:spPr>
            <a:xfrm>
              <a:off x="4496373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6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6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6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6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6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6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6"/>
            <p:cNvSpPr/>
            <p:nvPr/>
          </p:nvSpPr>
          <p:spPr>
            <a:xfrm>
              <a:off x="433984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6"/>
            <p:cNvSpPr/>
            <p:nvPr/>
          </p:nvSpPr>
          <p:spPr>
            <a:xfrm>
              <a:off x="41833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6"/>
            <p:cNvSpPr/>
            <p:nvPr/>
          </p:nvSpPr>
          <p:spPr>
            <a:xfrm>
              <a:off x="4496373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6"/>
            <p:cNvSpPr/>
            <p:nvPr/>
          </p:nvSpPr>
          <p:spPr>
            <a:xfrm>
              <a:off x="41833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6"/>
            <p:cNvSpPr/>
            <p:nvPr/>
          </p:nvSpPr>
          <p:spPr>
            <a:xfrm>
              <a:off x="4496373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6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6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6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6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6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7" name="Google Shape;5057;p6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6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6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6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6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6"/>
            <p:cNvSpPr/>
            <p:nvPr/>
          </p:nvSpPr>
          <p:spPr>
            <a:xfrm>
              <a:off x="371091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6"/>
            <p:cNvSpPr/>
            <p:nvPr/>
          </p:nvSpPr>
          <p:spPr>
            <a:xfrm>
              <a:off x="355438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6"/>
            <p:cNvSpPr/>
            <p:nvPr/>
          </p:nvSpPr>
          <p:spPr>
            <a:xfrm>
              <a:off x="386891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6"/>
            <p:cNvSpPr/>
            <p:nvPr/>
          </p:nvSpPr>
          <p:spPr>
            <a:xfrm>
              <a:off x="355438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6"/>
            <p:cNvSpPr/>
            <p:nvPr/>
          </p:nvSpPr>
          <p:spPr>
            <a:xfrm>
              <a:off x="386891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6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6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6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6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6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6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6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6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6"/>
            <p:cNvSpPr/>
            <p:nvPr/>
          </p:nvSpPr>
          <p:spPr>
            <a:xfrm>
              <a:off x="371091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6"/>
            <p:cNvSpPr/>
            <p:nvPr/>
          </p:nvSpPr>
          <p:spPr>
            <a:xfrm>
              <a:off x="355438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6"/>
            <p:cNvSpPr/>
            <p:nvPr/>
          </p:nvSpPr>
          <p:spPr>
            <a:xfrm>
              <a:off x="386891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6"/>
            <p:cNvSpPr/>
            <p:nvPr/>
          </p:nvSpPr>
          <p:spPr>
            <a:xfrm>
              <a:off x="355438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6"/>
            <p:cNvSpPr/>
            <p:nvPr/>
          </p:nvSpPr>
          <p:spPr>
            <a:xfrm>
              <a:off x="386891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6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6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6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6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6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6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6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6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6"/>
            <p:cNvSpPr/>
            <p:nvPr/>
          </p:nvSpPr>
          <p:spPr>
            <a:xfrm>
              <a:off x="371091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6"/>
            <p:cNvSpPr/>
            <p:nvPr/>
          </p:nvSpPr>
          <p:spPr>
            <a:xfrm>
              <a:off x="355438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6"/>
            <p:cNvSpPr/>
            <p:nvPr/>
          </p:nvSpPr>
          <p:spPr>
            <a:xfrm>
              <a:off x="386891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6"/>
            <p:cNvSpPr/>
            <p:nvPr/>
          </p:nvSpPr>
          <p:spPr>
            <a:xfrm>
              <a:off x="355438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6"/>
            <p:cNvSpPr/>
            <p:nvPr/>
          </p:nvSpPr>
          <p:spPr>
            <a:xfrm>
              <a:off x="386891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6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6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6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6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6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6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6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6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6"/>
            <p:cNvSpPr/>
            <p:nvPr/>
          </p:nvSpPr>
          <p:spPr>
            <a:xfrm>
              <a:off x="371091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6"/>
            <p:cNvSpPr/>
            <p:nvPr/>
          </p:nvSpPr>
          <p:spPr>
            <a:xfrm>
              <a:off x="355438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6"/>
            <p:cNvSpPr/>
            <p:nvPr/>
          </p:nvSpPr>
          <p:spPr>
            <a:xfrm>
              <a:off x="386891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6"/>
            <p:cNvSpPr/>
            <p:nvPr/>
          </p:nvSpPr>
          <p:spPr>
            <a:xfrm>
              <a:off x="355438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6"/>
            <p:cNvSpPr/>
            <p:nvPr/>
          </p:nvSpPr>
          <p:spPr>
            <a:xfrm>
              <a:off x="386891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6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6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6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6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6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6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6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3" name="Google Shape;5113;p6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6"/>
            <p:cNvSpPr/>
            <p:nvPr/>
          </p:nvSpPr>
          <p:spPr>
            <a:xfrm>
              <a:off x="371091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6"/>
            <p:cNvSpPr/>
            <p:nvPr/>
          </p:nvSpPr>
          <p:spPr>
            <a:xfrm>
              <a:off x="355438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6"/>
            <p:cNvSpPr/>
            <p:nvPr/>
          </p:nvSpPr>
          <p:spPr>
            <a:xfrm>
              <a:off x="386891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6"/>
            <p:cNvSpPr/>
            <p:nvPr/>
          </p:nvSpPr>
          <p:spPr>
            <a:xfrm>
              <a:off x="355438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8" name="Google Shape;5118;p6"/>
            <p:cNvSpPr/>
            <p:nvPr/>
          </p:nvSpPr>
          <p:spPr>
            <a:xfrm>
              <a:off x="386891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6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6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6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6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6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6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6"/>
            <p:cNvSpPr/>
            <p:nvPr/>
          </p:nvSpPr>
          <p:spPr>
            <a:xfrm>
              <a:off x="371091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6"/>
            <p:cNvSpPr/>
            <p:nvPr/>
          </p:nvSpPr>
          <p:spPr>
            <a:xfrm>
              <a:off x="355438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6"/>
            <p:cNvSpPr/>
            <p:nvPr/>
          </p:nvSpPr>
          <p:spPr>
            <a:xfrm>
              <a:off x="386891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6"/>
            <p:cNvSpPr/>
            <p:nvPr/>
          </p:nvSpPr>
          <p:spPr>
            <a:xfrm>
              <a:off x="355438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6"/>
            <p:cNvSpPr/>
            <p:nvPr/>
          </p:nvSpPr>
          <p:spPr>
            <a:xfrm>
              <a:off x="386891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6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6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6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3" name="Google Shape;5133;p6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4" name="Google Shape;5134;p6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6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6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6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6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6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6"/>
            <p:cNvSpPr/>
            <p:nvPr/>
          </p:nvSpPr>
          <p:spPr>
            <a:xfrm>
              <a:off x="30833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6"/>
            <p:cNvSpPr/>
            <p:nvPr/>
          </p:nvSpPr>
          <p:spPr>
            <a:xfrm>
              <a:off x="29268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6"/>
            <p:cNvSpPr/>
            <p:nvPr/>
          </p:nvSpPr>
          <p:spPr>
            <a:xfrm>
              <a:off x="324133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3" name="Google Shape;5143;p6"/>
            <p:cNvSpPr/>
            <p:nvPr/>
          </p:nvSpPr>
          <p:spPr>
            <a:xfrm>
              <a:off x="29268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6"/>
            <p:cNvSpPr/>
            <p:nvPr/>
          </p:nvSpPr>
          <p:spPr>
            <a:xfrm>
              <a:off x="324133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6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6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6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6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6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6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6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6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6"/>
            <p:cNvSpPr/>
            <p:nvPr/>
          </p:nvSpPr>
          <p:spPr>
            <a:xfrm>
              <a:off x="30833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6"/>
            <p:cNvSpPr/>
            <p:nvPr/>
          </p:nvSpPr>
          <p:spPr>
            <a:xfrm>
              <a:off x="29268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6"/>
            <p:cNvSpPr/>
            <p:nvPr/>
          </p:nvSpPr>
          <p:spPr>
            <a:xfrm>
              <a:off x="324133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6"/>
            <p:cNvSpPr/>
            <p:nvPr/>
          </p:nvSpPr>
          <p:spPr>
            <a:xfrm>
              <a:off x="29268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6"/>
            <p:cNvSpPr/>
            <p:nvPr/>
          </p:nvSpPr>
          <p:spPr>
            <a:xfrm>
              <a:off x="324133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6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6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6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6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6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6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6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6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6"/>
            <p:cNvSpPr/>
            <p:nvPr/>
          </p:nvSpPr>
          <p:spPr>
            <a:xfrm>
              <a:off x="30833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6"/>
            <p:cNvSpPr/>
            <p:nvPr/>
          </p:nvSpPr>
          <p:spPr>
            <a:xfrm>
              <a:off x="29268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6"/>
            <p:cNvSpPr/>
            <p:nvPr/>
          </p:nvSpPr>
          <p:spPr>
            <a:xfrm>
              <a:off x="324133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6"/>
            <p:cNvSpPr/>
            <p:nvPr/>
          </p:nvSpPr>
          <p:spPr>
            <a:xfrm>
              <a:off x="29268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6"/>
            <p:cNvSpPr/>
            <p:nvPr/>
          </p:nvSpPr>
          <p:spPr>
            <a:xfrm>
              <a:off x="324133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6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6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6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6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6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6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6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6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6"/>
            <p:cNvSpPr/>
            <p:nvPr/>
          </p:nvSpPr>
          <p:spPr>
            <a:xfrm>
              <a:off x="30833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6"/>
            <p:cNvSpPr/>
            <p:nvPr/>
          </p:nvSpPr>
          <p:spPr>
            <a:xfrm>
              <a:off x="29268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6"/>
            <p:cNvSpPr/>
            <p:nvPr/>
          </p:nvSpPr>
          <p:spPr>
            <a:xfrm>
              <a:off x="324133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6"/>
            <p:cNvSpPr/>
            <p:nvPr/>
          </p:nvSpPr>
          <p:spPr>
            <a:xfrm>
              <a:off x="29268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6"/>
            <p:cNvSpPr/>
            <p:nvPr/>
          </p:nvSpPr>
          <p:spPr>
            <a:xfrm>
              <a:off x="324133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6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6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6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7" name="Google Shape;5187;p6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8" name="Google Shape;5188;p6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6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0" name="Google Shape;5190;p6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1" name="Google Shape;5191;p6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2" name="Google Shape;5192;p6"/>
            <p:cNvSpPr/>
            <p:nvPr/>
          </p:nvSpPr>
          <p:spPr>
            <a:xfrm>
              <a:off x="30833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3" name="Google Shape;5193;p6"/>
            <p:cNvSpPr/>
            <p:nvPr/>
          </p:nvSpPr>
          <p:spPr>
            <a:xfrm>
              <a:off x="29268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4" name="Google Shape;5194;p6"/>
            <p:cNvSpPr/>
            <p:nvPr/>
          </p:nvSpPr>
          <p:spPr>
            <a:xfrm>
              <a:off x="324133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5" name="Google Shape;5195;p6"/>
            <p:cNvSpPr/>
            <p:nvPr/>
          </p:nvSpPr>
          <p:spPr>
            <a:xfrm>
              <a:off x="29268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6"/>
            <p:cNvSpPr/>
            <p:nvPr/>
          </p:nvSpPr>
          <p:spPr>
            <a:xfrm>
              <a:off x="324133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6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8" name="Google Shape;5198;p6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9" name="Google Shape;5199;p6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6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1" name="Google Shape;5201;p6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6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6"/>
            <p:cNvSpPr/>
            <p:nvPr/>
          </p:nvSpPr>
          <p:spPr>
            <a:xfrm>
              <a:off x="30833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6"/>
            <p:cNvSpPr/>
            <p:nvPr/>
          </p:nvSpPr>
          <p:spPr>
            <a:xfrm>
              <a:off x="29268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6"/>
            <p:cNvSpPr/>
            <p:nvPr/>
          </p:nvSpPr>
          <p:spPr>
            <a:xfrm>
              <a:off x="324133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6"/>
            <p:cNvSpPr/>
            <p:nvPr/>
          </p:nvSpPr>
          <p:spPr>
            <a:xfrm>
              <a:off x="29268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6"/>
            <p:cNvSpPr/>
            <p:nvPr/>
          </p:nvSpPr>
          <p:spPr>
            <a:xfrm>
              <a:off x="324133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6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6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6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6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6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6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6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6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6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6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6"/>
            <p:cNvSpPr/>
            <p:nvPr/>
          </p:nvSpPr>
          <p:spPr>
            <a:xfrm>
              <a:off x="245722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6"/>
            <p:cNvSpPr/>
            <p:nvPr/>
          </p:nvSpPr>
          <p:spPr>
            <a:xfrm>
              <a:off x="229922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6"/>
            <p:cNvSpPr/>
            <p:nvPr/>
          </p:nvSpPr>
          <p:spPr>
            <a:xfrm>
              <a:off x="26137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6"/>
            <p:cNvSpPr/>
            <p:nvPr/>
          </p:nvSpPr>
          <p:spPr>
            <a:xfrm>
              <a:off x="229922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6"/>
            <p:cNvSpPr/>
            <p:nvPr/>
          </p:nvSpPr>
          <p:spPr>
            <a:xfrm>
              <a:off x="26137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6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4" name="Google Shape;5224;p6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5" name="Google Shape;5225;p6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6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7" name="Google Shape;5227;p6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8" name="Google Shape;5228;p6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9" name="Google Shape;5229;p6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0" name="Google Shape;5230;p6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1" name="Google Shape;5231;p6"/>
            <p:cNvSpPr/>
            <p:nvPr/>
          </p:nvSpPr>
          <p:spPr>
            <a:xfrm>
              <a:off x="245722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6"/>
            <p:cNvSpPr/>
            <p:nvPr/>
          </p:nvSpPr>
          <p:spPr>
            <a:xfrm>
              <a:off x="229922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6"/>
            <p:cNvSpPr/>
            <p:nvPr/>
          </p:nvSpPr>
          <p:spPr>
            <a:xfrm>
              <a:off x="26137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6"/>
            <p:cNvSpPr/>
            <p:nvPr/>
          </p:nvSpPr>
          <p:spPr>
            <a:xfrm>
              <a:off x="229922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6"/>
            <p:cNvSpPr/>
            <p:nvPr/>
          </p:nvSpPr>
          <p:spPr>
            <a:xfrm>
              <a:off x="26137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6" name="Google Shape;5236;p6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6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6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6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6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6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6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6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6"/>
            <p:cNvSpPr/>
            <p:nvPr/>
          </p:nvSpPr>
          <p:spPr>
            <a:xfrm>
              <a:off x="245722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6"/>
            <p:cNvSpPr/>
            <p:nvPr/>
          </p:nvSpPr>
          <p:spPr>
            <a:xfrm>
              <a:off x="229922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6"/>
            <p:cNvSpPr/>
            <p:nvPr/>
          </p:nvSpPr>
          <p:spPr>
            <a:xfrm>
              <a:off x="26137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6"/>
            <p:cNvSpPr/>
            <p:nvPr/>
          </p:nvSpPr>
          <p:spPr>
            <a:xfrm>
              <a:off x="229922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6"/>
            <p:cNvSpPr/>
            <p:nvPr/>
          </p:nvSpPr>
          <p:spPr>
            <a:xfrm>
              <a:off x="26137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6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6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6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2" name="Google Shape;5252;p6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3" name="Google Shape;5253;p6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4" name="Google Shape;5254;p6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5" name="Google Shape;5255;p6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6" name="Google Shape;5256;p6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7" name="Google Shape;5257;p6"/>
            <p:cNvSpPr/>
            <p:nvPr/>
          </p:nvSpPr>
          <p:spPr>
            <a:xfrm>
              <a:off x="245722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8" name="Google Shape;5258;p6"/>
            <p:cNvSpPr/>
            <p:nvPr/>
          </p:nvSpPr>
          <p:spPr>
            <a:xfrm>
              <a:off x="229922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9" name="Google Shape;5259;p6"/>
            <p:cNvSpPr/>
            <p:nvPr/>
          </p:nvSpPr>
          <p:spPr>
            <a:xfrm>
              <a:off x="26137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0" name="Google Shape;5260;p6"/>
            <p:cNvSpPr/>
            <p:nvPr/>
          </p:nvSpPr>
          <p:spPr>
            <a:xfrm>
              <a:off x="229922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1" name="Google Shape;5261;p6"/>
            <p:cNvSpPr/>
            <p:nvPr/>
          </p:nvSpPr>
          <p:spPr>
            <a:xfrm>
              <a:off x="26137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2" name="Google Shape;5262;p6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3" name="Google Shape;5263;p6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4" name="Google Shape;5264;p6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5" name="Google Shape;5265;p6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6" name="Google Shape;5266;p6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7" name="Google Shape;5267;p6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8" name="Google Shape;5268;p6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9" name="Google Shape;5269;p6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6"/>
            <p:cNvSpPr/>
            <p:nvPr/>
          </p:nvSpPr>
          <p:spPr>
            <a:xfrm>
              <a:off x="245722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1" name="Google Shape;5271;p6"/>
            <p:cNvSpPr/>
            <p:nvPr/>
          </p:nvSpPr>
          <p:spPr>
            <a:xfrm>
              <a:off x="229922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2" name="Google Shape;5272;p6"/>
            <p:cNvSpPr/>
            <p:nvPr/>
          </p:nvSpPr>
          <p:spPr>
            <a:xfrm>
              <a:off x="26137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3" name="Google Shape;5273;p6"/>
            <p:cNvSpPr/>
            <p:nvPr/>
          </p:nvSpPr>
          <p:spPr>
            <a:xfrm>
              <a:off x="229922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4" name="Google Shape;5274;p6"/>
            <p:cNvSpPr/>
            <p:nvPr/>
          </p:nvSpPr>
          <p:spPr>
            <a:xfrm>
              <a:off x="26137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5" name="Google Shape;5275;p6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6" name="Google Shape;5276;p6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7" name="Google Shape;5277;p6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8" name="Google Shape;5278;p6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9" name="Google Shape;5279;p6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0" name="Google Shape;5280;p6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1" name="Google Shape;5281;p6"/>
            <p:cNvSpPr/>
            <p:nvPr/>
          </p:nvSpPr>
          <p:spPr>
            <a:xfrm>
              <a:off x="245722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2" name="Google Shape;5282;p6"/>
            <p:cNvSpPr/>
            <p:nvPr/>
          </p:nvSpPr>
          <p:spPr>
            <a:xfrm>
              <a:off x="229922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3" name="Google Shape;5283;p6"/>
            <p:cNvSpPr/>
            <p:nvPr/>
          </p:nvSpPr>
          <p:spPr>
            <a:xfrm>
              <a:off x="26137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4" name="Google Shape;5284;p6"/>
            <p:cNvSpPr/>
            <p:nvPr/>
          </p:nvSpPr>
          <p:spPr>
            <a:xfrm>
              <a:off x="229922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5" name="Google Shape;5285;p6"/>
            <p:cNvSpPr/>
            <p:nvPr/>
          </p:nvSpPr>
          <p:spPr>
            <a:xfrm>
              <a:off x="26137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6" name="Google Shape;5286;p6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7" name="Google Shape;5287;p6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8" name="Google Shape;5288;p6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9" name="Google Shape;5289;p6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0" name="Google Shape;5290;p6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6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2" name="Google Shape;5292;p6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3" name="Google Shape;5293;p6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4" name="Google Shape;5294;p6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5" name="Google Shape;5295;p6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6"/>
            <p:cNvSpPr/>
            <p:nvPr/>
          </p:nvSpPr>
          <p:spPr>
            <a:xfrm>
              <a:off x="182964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6"/>
            <p:cNvSpPr/>
            <p:nvPr/>
          </p:nvSpPr>
          <p:spPr>
            <a:xfrm>
              <a:off x="16731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8" name="Google Shape;5298;p6"/>
            <p:cNvSpPr/>
            <p:nvPr/>
          </p:nvSpPr>
          <p:spPr>
            <a:xfrm>
              <a:off x="198469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9" name="Google Shape;5299;p6"/>
            <p:cNvSpPr/>
            <p:nvPr/>
          </p:nvSpPr>
          <p:spPr>
            <a:xfrm>
              <a:off x="16731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6"/>
            <p:cNvSpPr/>
            <p:nvPr/>
          </p:nvSpPr>
          <p:spPr>
            <a:xfrm>
              <a:off x="198469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6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2" name="Google Shape;5302;p6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3" name="Google Shape;5303;p6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4" name="Google Shape;5304;p6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5" name="Google Shape;5305;p6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6" name="Google Shape;5306;p6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7" name="Google Shape;5307;p6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8" name="Google Shape;5308;p6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9" name="Google Shape;5309;p6"/>
            <p:cNvSpPr/>
            <p:nvPr/>
          </p:nvSpPr>
          <p:spPr>
            <a:xfrm>
              <a:off x="182964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0" name="Google Shape;5310;p6"/>
            <p:cNvSpPr/>
            <p:nvPr/>
          </p:nvSpPr>
          <p:spPr>
            <a:xfrm>
              <a:off x="16731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1" name="Google Shape;5311;p6"/>
            <p:cNvSpPr/>
            <p:nvPr/>
          </p:nvSpPr>
          <p:spPr>
            <a:xfrm>
              <a:off x="198469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2" name="Google Shape;5312;p6"/>
            <p:cNvSpPr/>
            <p:nvPr/>
          </p:nvSpPr>
          <p:spPr>
            <a:xfrm>
              <a:off x="16731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6"/>
            <p:cNvSpPr/>
            <p:nvPr/>
          </p:nvSpPr>
          <p:spPr>
            <a:xfrm>
              <a:off x="198469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6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5" name="Google Shape;5315;p6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6" name="Google Shape;5316;p6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7" name="Google Shape;5317;p6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8" name="Google Shape;5318;p6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9" name="Google Shape;5319;p6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0" name="Google Shape;5320;p6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1" name="Google Shape;5321;p6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2" name="Google Shape;5322;p6"/>
            <p:cNvSpPr/>
            <p:nvPr/>
          </p:nvSpPr>
          <p:spPr>
            <a:xfrm>
              <a:off x="182964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3" name="Google Shape;5323;p6"/>
            <p:cNvSpPr/>
            <p:nvPr/>
          </p:nvSpPr>
          <p:spPr>
            <a:xfrm>
              <a:off x="16731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4" name="Google Shape;5324;p6"/>
            <p:cNvSpPr/>
            <p:nvPr/>
          </p:nvSpPr>
          <p:spPr>
            <a:xfrm>
              <a:off x="198469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5" name="Google Shape;5325;p6"/>
            <p:cNvSpPr/>
            <p:nvPr/>
          </p:nvSpPr>
          <p:spPr>
            <a:xfrm>
              <a:off x="16731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6"/>
            <p:cNvSpPr/>
            <p:nvPr/>
          </p:nvSpPr>
          <p:spPr>
            <a:xfrm>
              <a:off x="198469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6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6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6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0" name="Google Shape;5330;p6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1" name="Google Shape;5331;p6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6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6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4" name="Google Shape;5334;p6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5" name="Google Shape;5335;p6"/>
            <p:cNvSpPr/>
            <p:nvPr/>
          </p:nvSpPr>
          <p:spPr>
            <a:xfrm>
              <a:off x="182964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6" name="Google Shape;5336;p6"/>
            <p:cNvSpPr/>
            <p:nvPr/>
          </p:nvSpPr>
          <p:spPr>
            <a:xfrm>
              <a:off x="16731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7" name="Google Shape;5337;p6"/>
            <p:cNvSpPr/>
            <p:nvPr/>
          </p:nvSpPr>
          <p:spPr>
            <a:xfrm>
              <a:off x="198469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8" name="Google Shape;5338;p6"/>
            <p:cNvSpPr/>
            <p:nvPr/>
          </p:nvSpPr>
          <p:spPr>
            <a:xfrm>
              <a:off x="16731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9" name="Google Shape;5339;p6"/>
            <p:cNvSpPr/>
            <p:nvPr/>
          </p:nvSpPr>
          <p:spPr>
            <a:xfrm>
              <a:off x="198469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0" name="Google Shape;5340;p6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1" name="Google Shape;5341;p6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6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3" name="Google Shape;5343;p6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4" name="Google Shape;5344;p6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5" name="Google Shape;5345;p6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6" name="Google Shape;5346;p6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7" name="Google Shape;5347;p6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8" name="Google Shape;5348;p6"/>
            <p:cNvSpPr/>
            <p:nvPr/>
          </p:nvSpPr>
          <p:spPr>
            <a:xfrm>
              <a:off x="182964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9" name="Google Shape;5349;p6"/>
            <p:cNvSpPr/>
            <p:nvPr/>
          </p:nvSpPr>
          <p:spPr>
            <a:xfrm>
              <a:off x="16731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0" name="Google Shape;5350;p6"/>
            <p:cNvSpPr/>
            <p:nvPr/>
          </p:nvSpPr>
          <p:spPr>
            <a:xfrm>
              <a:off x="198469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1" name="Google Shape;5351;p6"/>
            <p:cNvSpPr/>
            <p:nvPr/>
          </p:nvSpPr>
          <p:spPr>
            <a:xfrm>
              <a:off x="16731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2" name="Google Shape;5352;p6"/>
            <p:cNvSpPr/>
            <p:nvPr/>
          </p:nvSpPr>
          <p:spPr>
            <a:xfrm>
              <a:off x="198469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6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4" name="Google Shape;5354;p6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5" name="Google Shape;5355;p6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6" name="Google Shape;5356;p6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7" name="Google Shape;5357;p6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8" name="Google Shape;5358;p6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9" name="Google Shape;5359;p6"/>
            <p:cNvSpPr/>
            <p:nvPr/>
          </p:nvSpPr>
          <p:spPr>
            <a:xfrm>
              <a:off x="182964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0" name="Google Shape;5360;p6"/>
            <p:cNvSpPr/>
            <p:nvPr/>
          </p:nvSpPr>
          <p:spPr>
            <a:xfrm>
              <a:off x="16731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1" name="Google Shape;5361;p6"/>
            <p:cNvSpPr/>
            <p:nvPr/>
          </p:nvSpPr>
          <p:spPr>
            <a:xfrm>
              <a:off x="198469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6"/>
            <p:cNvSpPr/>
            <p:nvPr/>
          </p:nvSpPr>
          <p:spPr>
            <a:xfrm>
              <a:off x="16731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3" name="Google Shape;5363;p6"/>
            <p:cNvSpPr/>
            <p:nvPr/>
          </p:nvSpPr>
          <p:spPr>
            <a:xfrm>
              <a:off x="198469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4" name="Google Shape;5364;p6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5" name="Google Shape;5365;p6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6" name="Google Shape;5366;p6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7" name="Google Shape;5367;p6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8" name="Google Shape;5368;p6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9" name="Google Shape;5369;p6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0" name="Google Shape;5370;p6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1" name="Google Shape;5371;p6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2" name="Google Shape;5372;p6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3" name="Google Shape;5373;p6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4" name="Google Shape;5374;p6"/>
            <p:cNvSpPr/>
            <p:nvPr/>
          </p:nvSpPr>
          <p:spPr>
            <a:xfrm>
              <a:off x="1200715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5" name="Google Shape;5375;p6"/>
            <p:cNvSpPr/>
            <p:nvPr/>
          </p:nvSpPr>
          <p:spPr>
            <a:xfrm>
              <a:off x="1045663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6" name="Google Shape;5376;p6"/>
            <p:cNvSpPr/>
            <p:nvPr/>
          </p:nvSpPr>
          <p:spPr>
            <a:xfrm>
              <a:off x="1357241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7" name="Google Shape;5377;p6"/>
            <p:cNvSpPr/>
            <p:nvPr/>
          </p:nvSpPr>
          <p:spPr>
            <a:xfrm>
              <a:off x="1045663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8" name="Google Shape;5378;p6"/>
            <p:cNvSpPr/>
            <p:nvPr/>
          </p:nvSpPr>
          <p:spPr>
            <a:xfrm>
              <a:off x="1357241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9" name="Google Shape;5379;p6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0" name="Google Shape;5380;p6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1" name="Google Shape;5381;p6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2" name="Google Shape;5382;p6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3" name="Google Shape;5383;p6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4" name="Google Shape;5384;p6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5" name="Google Shape;5385;p6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6" name="Google Shape;5386;p6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7" name="Google Shape;5387;p6"/>
            <p:cNvSpPr/>
            <p:nvPr/>
          </p:nvSpPr>
          <p:spPr>
            <a:xfrm>
              <a:off x="1200715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8" name="Google Shape;5388;p6"/>
            <p:cNvSpPr/>
            <p:nvPr/>
          </p:nvSpPr>
          <p:spPr>
            <a:xfrm>
              <a:off x="1045663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9" name="Google Shape;5389;p6"/>
            <p:cNvSpPr/>
            <p:nvPr/>
          </p:nvSpPr>
          <p:spPr>
            <a:xfrm>
              <a:off x="1357241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0" name="Google Shape;5390;p6"/>
            <p:cNvSpPr/>
            <p:nvPr/>
          </p:nvSpPr>
          <p:spPr>
            <a:xfrm>
              <a:off x="1045663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1" name="Google Shape;5391;p6"/>
            <p:cNvSpPr/>
            <p:nvPr/>
          </p:nvSpPr>
          <p:spPr>
            <a:xfrm>
              <a:off x="1357241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2" name="Google Shape;5392;p6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3" name="Google Shape;5393;p6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4" name="Google Shape;5394;p6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5" name="Google Shape;5395;p6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6" name="Google Shape;5396;p6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7" name="Google Shape;5397;p6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8" name="Google Shape;5398;p6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9" name="Google Shape;5399;p6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0" name="Google Shape;5400;p6"/>
            <p:cNvSpPr/>
            <p:nvPr/>
          </p:nvSpPr>
          <p:spPr>
            <a:xfrm>
              <a:off x="1200715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1" name="Google Shape;5401;p6"/>
            <p:cNvSpPr/>
            <p:nvPr/>
          </p:nvSpPr>
          <p:spPr>
            <a:xfrm>
              <a:off x="1045663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2" name="Google Shape;5402;p6"/>
            <p:cNvSpPr/>
            <p:nvPr/>
          </p:nvSpPr>
          <p:spPr>
            <a:xfrm>
              <a:off x="1357241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3" name="Google Shape;5403;p6"/>
            <p:cNvSpPr/>
            <p:nvPr/>
          </p:nvSpPr>
          <p:spPr>
            <a:xfrm>
              <a:off x="1045663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4" name="Google Shape;5404;p6"/>
            <p:cNvSpPr/>
            <p:nvPr/>
          </p:nvSpPr>
          <p:spPr>
            <a:xfrm>
              <a:off x="1357241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5" name="Google Shape;5405;p6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6" name="Google Shape;5406;p6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7" name="Google Shape;5407;p6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8" name="Google Shape;5408;p6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9" name="Google Shape;5409;p6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0" name="Google Shape;5410;p6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1" name="Google Shape;5411;p6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2" name="Google Shape;5412;p6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3" name="Google Shape;5413;p6"/>
            <p:cNvSpPr/>
            <p:nvPr/>
          </p:nvSpPr>
          <p:spPr>
            <a:xfrm>
              <a:off x="1200715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4" name="Google Shape;5414;p6"/>
            <p:cNvSpPr/>
            <p:nvPr/>
          </p:nvSpPr>
          <p:spPr>
            <a:xfrm>
              <a:off x="1045663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5" name="Google Shape;5415;p6"/>
            <p:cNvSpPr/>
            <p:nvPr/>
          </p:nvSpPr>
          <p:spPr>
            <a:xfrm>
              <a:off x="1357241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6" name="Google Shape;5416;p6"/>
            <p:cNvSpPr/>
            <p:nvPr/>
          </p:nvSpPr>
          <p:spPr>
            <a:xfrm>
              <a:off x="1045663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7" name="Google Shape;5417;p6"/>
            <p:cNvSpPr/>
            <p:nvPr/>
          </p:nvSpPr>
          <p:spPr>
            <a:xfrm>
              <a:off x="1357241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8" name="Google Shape;5418;p6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9" name="Google Shape;5419;p6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0" name="Google Shape;5420;p6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1" name="Google Shape;5421;p6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2" name="Google Shape;5422;p6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3" name="Google Shape;5423;p6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4" name="Google Shape;5424;p6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5" name="Google Shape;5425;p6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6" name="Google Shape;5426;p6"/>
            <p:cNvSpPr/>
            <p:nvPr/>
          </p:nvSpPr>
          <p:spPr>
            <a:xfrm>
              <a:off x="1200715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7" name="Google Shape;5427;p6"/>
            <p:cNvSpPr/>
            <p:nvPr/>
          </p:nvSpPr>
          <p:spPr>
            <a:xfrm>
              <a:off x="1045663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8" name="Google Shape;5428;p6"/>
            <p:cNvSpPr/>
            <p:nvPr/>
          </p:nvSpPr>
          <p:spPr>
            <a:xfrm>
              <a:off x="1357241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9" name="Google Shape;5429;p6"/>
            <p:cNvSpPr/>
            <p:nvPr/>
          </p:nvSpPr>
          <p:spPr>
            <a:xfrm>
              <a:off x="1045663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6"/>
            <p:cNvSpPr/>
            <p:nvPr/>
          </p:nvSpPr>
          <p:spPr>
            <a:xfrm>
              <a:off x="1357241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1" name="Google Shape;5431;p6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2" name="Google Shape;5432;p6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3" name="Google Shape;5433;p6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4" name="Google Shape;5434;p6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5" name="Google Shape;5435;p6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6" name="Google Shape;5436;p6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7" name="Google Shape;5437;p6"/>
            <p:cNvSpPr/>
            <p:nvPr/>
          </p:nvSpPr>
          <p:spPr>
            <a:xfrm>
              <a:off x="1200715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8" name="Google Shape;5438;p6"/>
            <p:cNvSpPr/>
            <p:nvPr/>
          </p:nvSpPr>
          <p:spPr>
            <a:xfrm>
              <a:off x="1045663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9" name="Google Shape;5439;p6"/>
            <p:cNvSpPr/>
            <p:nvPr/>
          </p:nvSpPr>
          <p:spPr>
            <a:xfrm>
              <a:off x="1357241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0" name="Google Shape;5440;p6"/>
            <p:cNvSpPr/>
            <p:nvPr/>
          </p:nvSpPr>
          <p:spPr>
            <a:xfrm>
              <a:off x="1045663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1" name="Google Shape;5441;p6"/>
            <p:cNvSpPr/>
            <p:nvPr/>
          </p:nvSpPr>
          <p:spPr>
            <a:xfrm>
              <a:off x="1357241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2" name="Google Shape;5442;p6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3" name="Google Shape;5443;p6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4" name="Google Shape;5444;p6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6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6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6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8" name="Google Shape;5448;p6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9" name="Google Shape;5449;p6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0" name="Google Shape;5450;p6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1" name="Google Shape;5451;p6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2" name="Google Shape;5452;p6"/>
            <p:cNvSpPr/>
            <p:nvPr/>
          </p:nvSpPr>
          <p:spPr>
            <a:xfrm>
              <a:off x="5731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3" name="Google Shape;5453;p6"/>
            <p:cNvSpPr/>
            <p:nvPr/>
          </p:nvSpPr>
          <p:spPr>
            <a:xfrm>
              <a:off x="41660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4" name="Google Shape;5454;p6"/>
            <p:cNvSpPr/>
            <p:nvPr/>
          </p:nvSpPr>
          <p:spPr>
            <a:xfrm>
              <a:off x="73113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5" name="Google Shape;5455;p6"/>
            <p:cNvSpPr/>
            <p:nvPr/>
          </p:nvSpPr>
          <p:spPr>
            <a:xfrm>
              <a:off x="41660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6" name="Google Shape;5456;p6"/>
            <p:cNvSpPr/>
            <p:nvPr/>
          </p:nvSpPr>
          <p:spPr>
            <a:xfrm>
              <a:off x="73113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7" name="Google Shape;5457;p6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8" name="Google Shape;5458;p6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9" name="Google Shape;5459;p6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0" name="Google Shape;5460;p6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1" name="Google Shape;5461;p6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2" name="Google Shape;5462;p6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3" name="Google Shape;5463;p6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4" name="Google Shape;5464;p6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5" name="Google Shape;5465;p6"/>
            <p:cNvSpPr/>
            <p:nvPr/>
          </p:nvSpPr>
          <p:spPr>
            <a:xfrm>
              <a:off x="5731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6" name="Google Shape;5466;p6"/>
            <p:cNvSpPr/>
            <p:nvPr/>
          </p:nvSpPr>
          <p:spPr>
            <a:xfrm>
              <a:off x="41660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7" name="Google Shape;5467;p6"/>
            <p:cNvSpPr/>
            <p:nvPr/>
          </p:nvSpPr>
          <p:spPr>
            <a:xfrm>
              <a:off x="73113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8" name="Google Shape;5468;p6"/>
            <p:cNvSpPr/>
            <p:nvPr/>
          </p:nvSpPr>
          <p:spPr>
            <a:xfrm>
              <a:off x="41660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9" name="Google Shape;5469;p6"/>
            <p:cNvSpPr/>
            <p:nvPr/>
          </p:nvSpPr>
          <p:spPr>
            <a:xfrm>
              <a:off x="73113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0" name="Google Shape;5470;p6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1" name="Google Shape;5471;p6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2" name="Google Shape;5472;p6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3" name="Google Shape;5473;p6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4" name="Google Shape;5474;p6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5" name="Google Shape;5475;p6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6" name="Google Shape;5476;p6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7" name="Google Shape;5477;p6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8" name="Google Shape;5478;p6"/>
            <p:cNvSpPr/>
            <p:nvPr/>
          </p:nvSpPr>
          <p:spPr>
            <a:xfrm>
              <a:off x="5731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9" name="Google Shape;5479;p6"/>
            <p:cNvSpPr/>
            <p:nvPr/>
          </p:nvSpPr>
          <p:spPr>
            <a:xfrm>
              <a:off x="41660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0" name="Google Shape;5480;p6"/>
            <p:cNvSpPr/>
            <p:nvPr/>
          </p:nvSpPr>
          <p:spPr>
            <a:xfrm>
              <a:off x="73113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1" name="Google Shape;5481;p6"/>
            <p:cNvSpPr/>
            <p:nvPr/>
          </p:nvSpPr>
          <p:spPr>
            <a:xfrm>
              <a:off x="41660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2" name="Google Shape;5482;p6"/>
            <p:cNvSpPr/>
            <p:nvPr/>
          </p:nvSpPr>
          <p:spPr>
            <a:xfrm>
              <a:off x="73113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3" name="Google Shape;5483;p6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4" name="Google Shape;5484;p6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5" name="Google Shape;5485;p6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6" name="Google Shape;5486;p6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7" name="Google Shape;5487;p6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8" name="Google Shape;5488;p6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9" name="Google Shape;5489;p6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0" name="Google Shape;5490;p6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1" name="Google Shape;5491;p6"/>
            <p:cNvSpPr/>
            <p:nvPr/>
          </p:nvSpPr>
          <p:spPr>
            <a:xfrm>
              <a:off x="5731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2" name="Google Shape;5492;p6"/>
            <p:cNvSpPr/>
            <p:nvPr/>
          </p:nvSpPr>
          <p:spPr>
            <a:xfrm>
              <a:off x="41660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3" name="Google Shape;5493;p6"/>
            <p:cNvSpPr/>
            <p:nvPr/>
          </p:nvSpPr>
          <p:spPr>
            <a:xfrm>
              <a:off x="73113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4" name="Google Shape;5494;p6"/>
            <p:cNvSpPr/>
            <p:nvPr/>
          </p:nvSpPr>
          <p:spPr>
            <a:xfrm>
              <a:off x="41660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5" name="Google Shape;5495;p6"/>
            <p:cNvSpPr/>
            <p:nvPr/>
          </p:nvSpPr>
          <p:spPr>
            <a:xfrm>
              <a:off x="73113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6" name="Google Shape;5496;p6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7" name="Google Shape;5497;p6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8" name="Google Shape;5498;p6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9" name="Google Shape;5499;p6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0" name="Google Shape;5500;p6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1" name="Google Shape;5501;p6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2" name="Google Shape;5502;p6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3" name="Google Shape;5503;p6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4" name="Google Shape;5504;p6"/>
            <p:cNvSpPr/>
            <p:nvPr/>
          </p:nvSpPr>
          <p:spPr>
            <a:xfrm>
              <a:off x="5731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5" name="Google Shape;5505;p6"/>
            <p:cNvSpPr/>
            <p:nvPr/>
          </p:nvSpPr>
          <p:spPr>
            <a:xfrm>
              <a:off x="41660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6" name="Google Shape;5506;p6"/>
            <p:cNvSpPr/>
            <p:nvPr/>
          </p:nvSpPr>
          <p:spPr>
            <a:xfrm>
              <a:off x="73113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7" name="Google Shape;5507;p6"/>
            <p:cNvSpPr/>
            <p:nvPr/>
          </p:nvSpPr>
          <p:spPr>
            <a:xfrm>
              <a:off x="41660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6"/>
            <p:cNvSpPr/>
            <p:nvPr/>
          </p:nvSpPr>
          <p:spPr>
            <a:xfrm>
              <a:off x="73113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6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6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6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6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6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6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6"/>
            <p:cNvSpPr/>
            <p:nvPr/>
          </p:nvSpPr>
          <p:spPr>
            <a:xfrm>
              <a:off x="5731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6"/>
            <p:cNvSpPr/>
            <p:nvPr/>
          </p:nvSpPr>
          <p:spPr>
            <a:xfrm>
              <a:off x="41660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6"/>
            <p:cNvSpPr/>
            <p:nvPr/>
          </p:nvSpPr>
          <p:spPr>
            <a:xfrm>
              <a:off x="73113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6"/>
            <p:cNvSpPr/>
            <p:nvPr/>
          </p:nvSpPr>
          <p:spPr>
            <a:xfrm>
              <a:off x="41660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9" name="Google Shape;5519;p6"/>
            <p:cNvSpPr/>
            <p:nvPr/>
          </p:nvSpPr>
          <p:spPr>
            <a:xfrm>
              <a:off x="73113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6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6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6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6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6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5" name="Google Shape;5525;p6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6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6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8" name="Google Shape;5528;p6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9" name="Google Shape;5529;p6"/>
            <p:cNvSpPr/>
            <p:nvPr/>
          </p:nvSpPr>
          <p:spPr>
            <a:xfrm>
              <a:off x="-5297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0" name="Google Shape;5530;p6"/>
            <p:cNvSpPr/>
            <p:nvPr/>
          </p:nvSpPr>
          <p:spPr>
            <a:xfrm>
              <a:off x="10355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1" name="Google Shape;5531;p6"/>
            <p:cNvSpPr/>
            <p:nvPr/>
          </p:nvSpPr>
          <p:spPr>
            <a:xfrm>
              <a:off x="10355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2" name="Google Shape;5532;p6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3" name="Google Shape;5533;p6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4" name="Google Shape;5534;p6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5" name="Google Shape;5535;p6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6" name="Google Shape;5536;p6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7" name="Google Shape;5537;p6"/>
            <p:cNvSpPr/>
            <p:nvPr/>
          </p:nvSpPr>
          <p:spPr>
            <a:xfrm>
              <a:off x="-5297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8" name="Google Shape;5538;p6"/>
            <p:cNvSpPr/>
            <p:nvPr/>
          </p:nvSpPr>
          <p:spPr>
            <a:xfrm>
              <a:off x="10355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6"/>
            <p:cNvSpPr/>
            <p:nvPr/>
          </p:nvSpPr>
          <p:spPr>
            <a:xfrm>
              <a:off x="10355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6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1" name="Google Shape;5541;p6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2" name="Google Shape;5542;p6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6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6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5" name="Google Shape;5545;p6"/>
            <p:cNvSpPr/>
            <p:nvPr/>
          </p:nvSpPr>
          <p:spPr>
            <a:xfrm>
              <a:off x="-5297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6" name="Google Shape;5546;p6"/>
            <p:cNvSpPr/>
            <p:nvPr/>
          </p:nvSpPr>
          <p:spPr>
            <a:xfrm>
              <a:off x="10355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7" name="Google Shape;5547;p6"/>
            <p:cNvSpPr/>
            <p:nvPr/>
          </p:nvSpPr>
          <p:spPr>
            <a:xfrm>
              <a:off x="10355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8" name="Google Shape;5548;p6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9" name="Google Shape;5549;p6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0" name="Google Shape;5550;p6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1" name="Google Shape;5551;p6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2" name="Google Shape;5552;p6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3" name="Google Shape;5553;p6"/>
            <p:cNvSpPr/>
            <p:nvPr/>
          </p:nvSpPr>
          <p:spPr>
            <a:xfrm>
              <a:off x="-5297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4" name="Google Shape;5554;p6"/>
            <p:cNvSpPr/>
            <p:nvPr/>
          </p:nvSpPr>
          <p:spPr>
            <a:xfrm>
              <a:off x="10355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6"/>
            <p:cNvSpPr/>
            <p:nvPr/>
          </p:nvSpPr>
          <p:spPr>
            <a:xfrm>
              <a:off x="10355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6" name="Google Shape;5556;p6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7" name="Google Shape;5557;p6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8" name="Google Shape;5558;p6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9" name="Google Shape;5559;p6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0" name="Google Shape;5560;p6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1" name="Google Shape;5561;p6"/>
            <p:cNvSpPr/>
            <p:nvPr/>
          </p:nvSpPr>
          <p:spPr>
            <a:xfrm>
              <a:off x="-5297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2" name="Google Shape;5562;p6"/>
            <p:cNvSpPr/>
            <p:nvPr/>
          </p:nvSpPr>
          <p:spPr>
            <a:xfrm>
              <a:off x="10355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6"/>
            <p:cNvSpPr/>
            <p:nvPr/>
          </p:nvSpPr>
          <p:spPr>
            <a:xfrm>
              <a:off x="10355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6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6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6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6"/>
            <p:cNvSpPr/>
            <p:nvPr/>
          </p:nvSpPr>
          <p:spPr>
            <a:xfrm>
              <a:off x="-5297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8" name="Google Shape;5568;p6"/>
            <p:cNvSpPr/>
            <p:nvPr/>
          </p:nvSpPr>
          <p:spPr>
            <a:xfrm>
              <a:off x="10355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6"/>
            <p:cNvSpPr/>
            <p:nvPr/>
          </p:nvSpPr>
          <p:spPr>
            <a:xfrm>
              <a:off x="10355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6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1" name="Google Shape;5571;p6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2" name="Google Shape;5572;p6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6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6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5" name="Google Shape;5575;p6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6" name="Google Shape;5576;p6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6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8" name="Google Shape;5578;p6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9" name="Google Shape;5579;p6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0" name="Google Shape;5580;p6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6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6"/>
            <p:cNvSpPr/>
            <p:nvPr/>
          </p:nvSpPr>
          <p:spPr>
            <a:xfrm>
              <a:off x="559500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6"/>
            <p:cNvSpPr/>
            <p:nvPr/>
          </p:nvSpPr>
          <p:spPr>
            <a:xfrm>
              <a:off x="54370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6"/>
            <p:cNvSpPr/>
            <p:nvPr/>
          </p:nvSpPr>
          <p:spPr>
            <a:xfrm>
              <a:off x="575153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6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6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6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6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6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6"/>
            <p:cNvSpPr/>
            <p:nvPr/>
          </p:nvSpPr>
          <p:spPr>
            <a:xfrm>
              <a:off x="559500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6"/>
            <p:cNvSpPr/>
            <p:nvPr/>
          </p:nvSpPr>
          <p:spPr>
            <a:xfrm>
              <a:off x="54370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6"/>
            <p:cNvSpPr/>
            <p:nvPr/>
          </p:nvSpPr>
          <p:spPr>
            <a:xfrm>
              <a:off x="575153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6"/>
            <p:cNvSpPr/>
            <p:nvPr/>
          </p:nvSpPr>
          <p:spPr>
            <a:xfrm>
              <a:off x="54370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6"/>
            <p:cNvSpPr/>
            <p:nvPr/>
          </p:nvSpPr>
          <p:spPr>
            <a:xfrm>
              <a:off x="575153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5" name="Google Shape;5595;p6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6" name="Google Shape;5596;p6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7" name="Google Shape;5597;p6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8" name="Google Shape;5598;p6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6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6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6"/>
            <p:cNvSpPr/>
            <p:nvPr/>
          </p:nvSpPr>
          <p:spPr>
            <a:xfrm>
              <a:off x="559500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6"/>
            <p:cNvSpPr/>
            <p:nvPr/>
          </p:nvSpPr>
          <p:spPr>
            <a:xfrm>
              <a:off x="54370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3" name="Google Shape;5603;p6"/>
            <p:cNvSpPr/>
            <p:nvPr/>
          </p:nvSpPr>
          <p:spPr>
            <a:xfrm>
              <a:off x="575153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6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6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6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7" name="Google Shape;5607;p6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8" name="Google Shape;5608;p6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9" name="Google Shape;5609;p6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0" name="Google Shape;5610;p6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6"/>
            <p:cNvSpPr/>
            <p:nvPr/>
          </p:nvSpPr>
          <p:spPr>
            <a:xfrm>
              <a:off x="496742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2" name="Google Shape;5612;p6"/>
            <p:cNvSpPr/>
            <p:nvPr/>
          </p:nvSpPr>
          <p:spPr>
            <a:xfrm>
              <a:off x="481090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3" name="Google Shape;5613;p6"/>
            <p:cNvSpPr/>
            <p:nvPr/>
          </p:nvSpPr>
          <p:spPr>
            <a:xfrm>
              <a:off x="51239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4" name="Google Shape;5614;p6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5" name="Google Shape;5615;p6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6" name="Google Shape;5616;p6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7" name="Google Shape;5617;p6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8" name="Google Shape;5618;p6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9" name="Google Shape;5619;p6"/>
            <p:cNvSpPr/>
            <p:nvPr/>
          </p:nvSpPr>
          <p:spPr>
            <a:xfrm>
              <a:off x="496742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0" name="Google Shape;5620;p6"/>
            <p:cNvSpPr/>
            <p:nvPr/>
          </p:nvSpPr>
          <p:spPr>
            <a:xfrm>
              <a:off x="481090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1" name="Google Shape;5621;p6"/>
            <p:cNvSpPr/>
            <p:nvPr/>
          </p:nvSpPr>
          <p:spPr>
            <a:xfrm>
              <a:off x="51239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2" name="Google Shape;5622;p6"/>
            <p:cNvSpPr/>
            <p:nvPr/>
          </p:nvSpPr>
          <p:spPr>
            <a:xfrm>
              <a:off x="481090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3" name="Google Shape;5623;p6"/>
            <p:cNvSpPr/>
            <p:nvPr/>
          </p:nvSpPr>
          <p:spPr>
            <a:xfrm>
              <a:off x="51239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4" name="Google Shape;5624;p6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5" name="Google Shape;5625;p6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6" name="Google Shape;5626;p6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7" name="Google Shape;5627;p6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8" name="Google Shape;5628;p6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9" name="Google Shape;5629;p6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0" name="Google Shape;5630;p6"/>
            <p:cNvSpPr/>
            <p:nvPr/>
          </p:nvSpPr>
          <p:spPr>
            <a:xfrm>
              <a:off x="496742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1" name="Google Shape;5631;p6"/>
            <p:cNvSpPr/>
            <p:nvPr/>
          </p:nvSpPr>
          <p:spPr>
            <a:xfrm>
              <a:off x="481090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2" name="Google Shape;5632;p6"/>
            <p:cNvSpPr/>
            <p:nvPr/>
          </p:nvSpPr>
          <p:spPr>
            <a:xfrm>
              <a:off x="51239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3" name="Google Shape;5633;p6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6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6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6" name="Google Shape;5636;p6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7" name="Google Shape;5637;p6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8" name="Google Shape;5638;p6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9" name="Google Shape;5639;p6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0" name="Google Shape;5640;p6"/>
            <p:cNvSpPr/>
            <p:nvPr/>
          </p:nvSpPr>
          <p:spPr>
            <a:xfrm>
              <a:off x="433984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1" name="Google Shape;5641;p6"/>
            <p:cNvSpPr/>
            <p:nvPr/>
          </p:nvSpPr>
          <p:spPr>
            <a:xfrm>
              <a:off x="41833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2" name="Google Shape;5642;p6"/>
            <p:cNvSpPr/>
            <p:nvPr/>
          </p:nvSpPr>
          <p:spPr>
            <a:xfrm>
              <a:off x="4496373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3" name="Google Shape;5643;p6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4" name="Google Shape;5644;p6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5" name="Google Shape;5645;p6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6" name="Google Shape;5646;p6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7" name="Google Shape;5647;p6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8" name="Google Shape;5648;p6"/>
            <p:cNvSpPr/>
            <p:nvPr/>
          </p:nvSpPr>
          <p:spPr>
            <a:xfrm>
              <a:off x="433984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9" name="Google Shape;5649;p6"/>
            <p:cNvSpPr/>
            <p:nvPr/>
          </p:nvSpPr>
          <p:spPr>
            <a:xfrm>
              <a:off x="41833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0" name="Google Shape;5650;p6"/>
            <p:cNvSpPr/>
            <p:nvPr/>
          </p:nvSpPr>
          <p:spPr>
            <a:xfrm>
              <a:off x="4496373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1" name="Google Shape;5651;p6"/>
            <p:cNvSpPr/>
            <p:nvPr/>
          </p:nvSpPr>
          <p:spPr>
            <a:xfrm>
              <a:off x="41833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2" name="Google Shape;5652;p6"/>
            <p:cNvSpPr/>
            <p:nvPr/>
          </p:nvSpPr>
          <p:spPr>
            <a:xfrm>
              <a:off x="4496373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3" name="Google Shape;5653;p6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4" name="Google Shape;5654;p6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6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6" name="Google Shape;5656;p6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7" name="Google Shape;5657;p6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8" name="Google Shape;5658;p6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9" name="Google Shape;5659;p6"/>
            <p:cNvSpPr/>
            <p:nvPr/>
          </p:nvSpPr>
          <p:spPr>
            <a:xfrm>
              <a:off x="433984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0" name="Google Shape;5660;p6"/>
            <p:cNvSpPr/>
            <p:nvPr/>
          </p:nvSpPr>
          <p:spPr>
            <a:xfrm>
              <a:off x="41833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1" name="Google Shape;5661;p6"/>
            <p:cNvSpPr/>
            <p:nvPr/>
          </p:nvSpPr>
          <p:spPr>
            <a:xfrm>
              <a:off x="4496373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2" name="Google Shape;5662;p6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3" name="Google Shape;5663;p6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4" name="Google Shape;5664;p6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5" name="Google Shape;5665;p6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6" name="Google Shape;5666;p6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7" name="Google Shape;5667;p6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8" name="Google Shape;5668;p6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9" name="Google Shape;5669;p6"/>
            <p:cNvSpPr/>
            <p:nvPr/>
          </p:nvSpPr>
          <p:spPr>
            <a:xfrm>
              <a:off x="371091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0" name="Google Shape;5670;p6"/>
            <p:cNvSpPr/>
            <p:nvPr/>
          </p:nvSpPr>
          <p:spPr>
            <a:xfrm>
              <a:off x="355438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1" name="Google Shape;5671;p6"/>
            <p:cNvSpPr/>
            <p:nvPr/>
          </p:nvSpPr>
          <p:spPr>
            <a:xfrm>
              <a:off x="386891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2" name="Google Shape;5672;p6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3" name="Google Shape;5673;p6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4" name="Google Shape;5674;p6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5" name="Google Shape;5675;p6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6" name="Google Shape;5676;p6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7" name="Google Shape;5677;p6"/>
            <p:cNvSpPr/>
            <p:nvPr/>
          </p:nvSpPr>
          <p:spPr>
            <a:xfrm>
              <a:off x="371091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8" name="Google Shape;5678;p6"/>
            <p:cNvSpPr/>
            <p:nvPr/>
          </p:nvSpPr>
          <p:spPr>
            <a:xfrm>
              <a:off x="355438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9" name="Google Shape;5679;p6"/>
            <p:cNvSpPr/>
            <p:nvPr/>
          </p:nvSpPr>
          <p:spPr>
            <a:xfrm>
              <a:off x="386891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0" name="Google Shape;5680;p6"/>
            <p:cNvSpPr/>
            <p:nvPr/>
          </p:nvSpPr>
          <p:spPr>
            <a:xfrm>
              <a:off x="355438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1" name="Google Shape;5681;p6"/>
            <p:cNvSpPr/>
            <p:nvPr/>
          </p:nvSpPr>
          <p:spPr>
            <a:xfrm>
              <a:off x="386891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2" name="Google Shape;5682;p6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3" name="Google Shape;5683;p6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4" name="Google Shape;5684;p6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5" name="Google Shape;5685;p6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6" name="Google Shape;5686;p6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7" name="Google Shape;5687;p6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8" name="Google Shape;5688;p6"/>
            <p:cNvSpPr/>
            <p:nvPr/>
          </p:nvSpPr>
          <p:spPr>
            <a:xfrm>
              <a:off x="371091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9" name="Google Shape;5689;p6"/>
            <p:cNvSpPr/>
            <p:nvPr/>
          </p:nvSpPr>
          <p:spPr>
            <a:xfrm>
              <a:off x="355438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0" name="Google Shape;5690;p6"/>
            <p:cNvSpPr/>
            <p:nvPr/>
          </p:nvSpPr>
          <p:spPr>
            <a:xfrm>
              <a:off x="386891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1" name="Google Shape;5691;p6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2" name="Google Shape;5692;p6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3" name="Google Shape;5693;p6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4" name="Google Shape;5694;p6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5" name="Google Shape;5695;p6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6" name="Google Shape;5696;p6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7" name="Google Shape;5697;p6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8" name="Google Shape;5698;p6"/>
            <p:cNvSpPr/>
            <p:nvPr/>
          </p:nvSpPr>
          <p:spPr>
            <a:xfrm>
              <a:off x="30833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9" name="Google Shape;5699;p6"/>
            <p:cNvSpPr/>
            <p:nvPr/>
          </p:nvSpPr>
          <p:spPr>
            <a:xfrm>
              <a:off x="29268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0" name="Google Shape;5700;p6"/>
            <p:cNvSpPr/>
            <p:nvPr/>
          </p:nvSpPr>
          <p:spPr>
            <a:xfrm>
              <a:off x="324133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1" name="Google Shape;5701;p6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2" name="Google Shape;5702;p6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3" name="Google Shape;5703;p6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4" name="Google Shape;5704;p6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5" name="Google Shape;5705;p6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6" name="Google Shape;5706;p6"/>
            <p:cNvSpPr/>
            <p:nvPr/>
          </p:nvSpPr>
          <p:spPr>
            <a:xfrm>
              <a:off x="30833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7" name="Google Shape;5707;p6"/>
            <p:cNvSpPr/>
            <p:nvPr/>
          </p:nvSpPr>
          <p:spPr>
            <a:xfrm>
              <a:off x="29268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8" name="Google Shape;5708;p6"/>
            <p:cNvSpPr/>
            <p:nvPr/>
          </p:nvSpPr>
          <p:spPr>
            <a:xfrm>
              <a:off x="324133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9" name="Google Shape;5709;p6"/>
            <p:cNvSpPr/>
            <p:nvPr/>
          </p:nvSpPr>
          <p:spPr>
            <a:xfrm>
              <a:off x="29268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0" name="Google Shape;5710;p6"/>
            <p:cNvSpPr/>
            <p:nvPr/>
          </p:nvSpPr>
          <p:spPr>
            <a:xfrm>
              <a:off x="324133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1" name="Google Shape;5711;p6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2" name="Google Shape;5712;p6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3" name="Google Shape;5713;p6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4" name="Google Shape;5714;p6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5" name="Google Shape;5715;p6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6" name="Google Shape;5716;p6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7" name="Google Shape;5717;p6"/>
            <p:cNvSpPr/>
            <p:nvPr/>
          </p:nvSpPr>
          <p:spPr>
            <a:xfrm>
              <a:off x="30833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8" name="Google Shape;5718;p6"/>
            <p:cNvSpPr/>
            <p:nvPr/>
          </p:nvSpPr>
          <p:spPr>
            <a:xfrm>
              <a:off x="29268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9" name="Google Shape;5719;p6"/>
            <p:cNvSpPr/>
            <p:nvPr/>
          </p:nvSpPr>
          <p:spPr>
            <a:xfrm>
              <a:off x="324133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0" name="Google Shape;5720;p6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1" name="Google Shape;5721;p6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2" name="Google Shape;5722;p6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3" name="Google Shape;5723;p6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4" name="Google Shape;5724;p6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5" name="Google Shape;5725;p6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6" name="Google Shape;5726;p6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7" name="Google Shape;5727;p6"/>
            <p:cNvSpPr/>
            <p:nvPr/>
          </p:nvSpPr>
          <p:spPr>
            <a:xfrm>
              <a:off x="245722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8" name="Google Shape;5728;p6"/>
            <p:cNvSpPr/>
            <p:nvPr/>
          </p:nvSpPr>
          <p:spPr>
            <a:xfrm>
              <a:off x="229922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9" name="Google Shape;5729;p6"/>
            <p:cNvSpPr/>
            <p:nvPr/>
          </p:nvSpPr>
          <p:spPr>
            <a:xfrm>
              <a:off x="26137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0" name="Google Shape;5730;p6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1" name="Google Shape;5731;p6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2" name="Google Shape;5732;p6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3" name="Google Shape;5733;p6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4" name="Google Shape;5734;p6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5" name="Google Shape;5735;p6"/>
            <p:cNvSpPr/>
            <p:nvPr/>
          </p:nvSpPr>
          <p:spPr>
            <a:xfrm>
              <a:off x="245722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6" name="Google Shape;5736;p6"/>
            <p:cNvSpPr/>
            <p:nvPr/>
          </p:nvSpPr>
          <p:spPr>
            <a:xfrm>
              <a:off x="229922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7" name="Google Shape;5737;p6"/>
            <p:cNvSpPr/>
            <p:nvPr/>
          </p:nvSpPr>
          <p:spPr>
            <a:xfrm>
              <a:off x="26137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8" name="Google Shape;5738;p6"/>
            <p:cNvSpPr/>
            <p:nvPr/>
          </p:nvSpPr>
          <p:spPr>
            <a:xfrm>
              <a:off x="229922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9" name="Google Shape;5739;p6"/>
            <p:cNvSpPr/>
            <p:nvPr/>
          </p:nvSpPr>
          <p:spPr>
            <a:xfrm>
              <a:off x="26137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0" name="Google Shape;5740;p6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1" name="Google Shape;5741;p6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2" name="Google Shape;5742;p6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3" name="Google Shape;5743;p6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4" name="Google Shape;5744;p6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5" name="Google Shape;5745;p6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6" name="Google Shape;5746;p6"/>
            <p:cNvSpPr/>
            <p:nvPr/>
          </p:nvSpPr>
          <p:spPr>
            <a:xfrm>
              <a:off x="245722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7" name="Google Shape;5747;p6"/>
            <p:cNvSpPr/>
            <p:nvPr/>
          </p:nvSpPr>
          <p:spPr>
            <a:xfrm>
              <a:off x="229922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8" name="Google Shape;5748;p6"/>
            <p:cNvSpPr/>
            <p:nvPr/>
          </p:nvSpPr>
          <p:spPr>
            <a:xfrm>
              <a:off x="26137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9" name="Google Shape;5749;p6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0" name="Google Shape;5750;p6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1" name="Google Shape;5751;p6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2" name="Google Shape;5752;p6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3" name="Google Shape;5753;p6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4" name="Google Shape;5754;p6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5" name="Google Shape;5755;p6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6" name="Google Shape;5756;p6"/>
            <p:cNvSpPr/>
            <p:nvPr/>
          </p:nvSpPr>
          <p:spPr>
            <a:xfrm>
              <a:off x="182964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7" name="Google Shape;5757;p6"/>
            <p:cNvSpPr/>
            <p:nvPr/>
          </p:nvSpPr>
          <p:spPr>
            <a:xfrm>
              <a:off x="16731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8" name="Google Shape;5758;p6"/>
            <p:cNvSpPr/>
            <p:nvPr/>
          </p:nvSpPr>
          <p:spPr>
            <a:xfrm>
              <a:off x="198469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9" name="Google Shape;5759;p6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0" name="Google Shape;5760;p6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1" name="Google Shape;5761;p6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2" name="Google Shape;5762;p6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3" name="Google Shape;5763;p6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4" name="Google Shape;5764;p6"/>
            <p:cNvSpPr/>
            <p:nvPr/>
          </p:nvSpPr>
          <p:spPr>
            <a:xfrm>
              <a:off x="182964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5" name="Google Shape;5765;p6"/>
            <p:cNvSpPr/>
            <p:nvPr/>
          </p:nvSpPr>
          <p:spPr>
            <a:xfrm>
              <a:off x="16731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6" name="Google Shape;5766;p6"/>
            <p:cNvSpPr/>
            <p:nvPr/>
          </p:nvSpPr>
          <p:spPr>
            <a:xfrm>
              <a:off x="198469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7" name="Google Shape;5767;p6"/>
            <p:cNvSpPr/>
            <p:nvPr/>
          </p:nvSpPr>
          <p:spPr>
            <a:xfrm>
              <a:off x="16731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8" name="Google Shape;5768;p6"/>
            <p:cNvSpPr/>
            <p:nvPr/>
          </p:nvSpPr>
          <p:spPr>
            <a:xfrm>
              <a:off x="198469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9" name="Google Shape;5769;p6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0" name="Google Shape;5770;p6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1" name="Google Shape;5771;p6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2" name="Google Shape;5772;p6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3" name="Google Shape;5773;p6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4" name="Google Shape;5774;p6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5" name="Google Shape;5775;p6"/>
            <p:cNvSpPr/>
            <p:nvPr/>
          </p:nvSpPr>
          <p:spPr>
            <a:xfrm>
              <a:off x="182964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6" name="Google Shape;5776;p6"/>
            <p:cNvSpPr/>
            <p:nvPr/>
          </p:nvSpPr>
          <p:spPr>
            <a:xfrm>
              <a:off x="16731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7" name="Google Shape;5777;p6"/>
            <p:cNvSpPr/>
            <p:nvPr/>
          </p:nvSpPr>
          <p:spPr>
            <a:xfrm>
              <a:off x="198469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8" name="Google Shape;5778;p6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9" name="Google Shape;5779;p6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0" name="Google Shape;5780;p6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1" name="Google Shape;5781;p6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2" name="Google Shape;5782;p6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3" name="Google Shape;5783;p6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4" name="Google Shape;5784;p6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5" name="Google Shape;5785;p6"/>
            <p:cNvSpPr/>
            <p:nvPr/>
          </p:nvSpPr>
          <p:spPr>
            <a:xfrm>
              <a:off x="1200715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6" name="Google Shape;5786;p6"/>
            <p:cNvSpPr/>
            <p:nvPr/>
          </p:nvSpPr>
          <p:spPr>
            <a:xfrm>
              <a:off x="1045663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7" name="Google Shape;5787;p6"/>
            <p:cNvSpPr/>
            <p:nvPr/>
          </p:nvSpPr>
          <p:spPr>
            <a:xfrm>
              <a:off x="1357241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8" name="Google Shape;5788;p6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9" name="Google Shape;5789;p6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0" name="Google Shape;5790;p6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1" name="Google Shape;5791;p6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2" name="Google Shape;5792;p6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3" name="Google Shape;5793;p6"/>
            <p:cNvSpPr/>
            <p:nvPr/>
          </p:nvSpPr>
          <p:spPr>
            <a:xfrm>
              <a:off x="1200715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4" name="Google Shape;5794;p6"/>
            <p:cNvSpPr/>
            <p:nvPr/>
          </p:nvSpPr>
          <p:spPr>
            <a:xfrm>
              <a:off x="1045663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5" name="Google Shape;5795;p6"/>
            <p:cNvSpPr/>
            <p:nvPr/>
          </p:nvSpPr>
          <p:spPr>
            <a:xfrm>
              <a:off x="1357241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6" name="Google Shape;5796;p6"/>
            <p:cNvSpPr/>
            <p:nvPr/>
          </p:nvSpPr>
          <p:spPr>
            <a:xfrm>
              <a:off x="1045663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7" name="Google Shape;5797;p6"/>
            <p:cNvSpPr/>
            <p:nvPr/>
          </p:nvSpPr>
          <p:spPr>
            <a:xfrm>
              <a:off x="1357241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8" name="Google Shape;5798;p6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9" name="Google Shape;5799;p6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0" name="Google Shape;5800;p6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1" name="Google Shape;5801;p6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2" name="Google Shape;5802;p6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3" name="Google Shape;5803;p6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4" name="Google Shape;5804;p6"/>
            <p:cNvSpPr/>
            <p:nvPr/>
          </p:nvSpPr>
          <p:spPr>
            <a:xfrm>
              <a:off x="1200715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5" name="Google Shape;5805;p6"/>
            <p:cNvSpPr/>
            <p:nvPr/>
          </p:nvSpPr>
          <p:spPr>
            <a:xfrm>
              <a:off x="1045663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6" name="Google Shape;5806;p6"/>
            <p:cNvSpPr/>
            <p:nvPr/>
          </p:nvSpPr>
          <p:spPr>
            <a:xfrm>
              <a:off x="1357241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7" name="Google Shape;5807;p6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8" name="Google Shape;5808;p6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9" name="Google Shape;5809;p6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0" name="Google Shape;5810;p6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1" name="Google Shape;5811;p6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2" name="Google Shape;5812;p6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3" name="Google Shape;5813;p6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4" name="Google Shape;5814;p6"/>
            <p:cNvSpPr/>
            <p:nvPr/>
          </p:nvSpPr>
          <p:spPr>
            <a:xfrm>
              <a:off x="5731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5" name="Google Shape;5815;p6"/>
            <p:cNvSpPr/>
            <p:nvPr/>
          </p:nvSpPr>
          <p:spPr>
            <a:xfrm>
              <a:off x="41660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6" name="Google Shape;5816;p6"/>
            <p:cNvSpPr/>
            <p:nvPr/>
          </p:nvSpPr>
          <p:spPr>
            <a:xfrm>
              <a:off x="73113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7" name="Google Shape;5817;p6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8" name="Google Shape;5818;p6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9" name="Google Shape;5819;p6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0" name="Google Shape;5820;p6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1" name="Google Shape;5821;p6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2" name="Google Shape;5822;p6"/>
            <p:cNvSpPr/>
            <p:nvPr/>
          </p:nvSpPr>
          <p:spPr>
            <a:xfrm>
              <a:off x="5731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3" name="Google Shape;5823;p6"/>
            <p:cNvSpPr/>
            <p:nvPr/>
          </p:nvSpPr>
          <p:spPr>
            <a:xfrm>
              <a:off x="41660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4" name="Google Shape;5824;p6"/>
            <p:cNvSpPr/>
            <p:nvPr/>
          </p:nvSpPr>
          <p:spPr>
            <a:xfrm>
              <a:off x="73113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5" name="Google Shape;5825;p6"/>
            <p:cNvSpPr/>
            <p:nvPr/>
          </p:nvSpPr>
          <p:spPr>
            <a:xfrm>
              <a:off x="41660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6" name="Google Shape;5826;p6"/>
            <p:cNvSpPr/>
            <p:nvPr/>
          </p:nvSpPr>
          <p:spPr>
            <a:xfrm>
              <a:off x="73113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7" name="Google Shape;5827;p6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8" name="Google Shape;5828;p6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9" name="Google Shape;5829;p6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0" name="Google Shape;5830;p6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1" name="Google Shape;5831;p6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2" name="Google Shape;5832;p6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3" name="Google Shape;5833;p6"/>
            <p:cNvSpPr/>
            <p:nvPr/>
          </p:nvSpPr>
          <p:spPr>
            <a:xfrm>
              <a:off x="5731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4" name="Google Shape;5834;p6"/>
            <p:cNvSpPr/>
            <p:nvPr/>
          </p:nvSpPr>
          <p:spPr>
            <a:xfrm>
              <a:off x="41660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5" name="Google Shape;5835;p6"/>
            <p:cNvSpPr/>
            <p:nvPr/>
          </p:nvSpPr>
          <p:spPr>
            <a:xfrm>
              <a:off x="73113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6" name="Google Shape;5836;p6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7" name="Google Shape;5837;p6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8" name="Google Shape;5838;p6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9" name="Google Shape;5839;p6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0" name="Google Shape;5840;p6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1" name="Google Shape;5841;p6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2" name="Google Shape;5842;p6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3" name="Google Shape;5843;p6"/>
            <p:cNvSpPr/>
            <p:nvPr/>
          </p:nvSpPr>
          <p:spPr>
            <a:xfrm>
              <a:off x="-5297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4" name="Google Shape;5844;p6"/>
            <p:cNvSpPr/>
            <p:nvPr/>
          </p:nvSpPr>
          <p:spPr>
            <a:xfrm>
              <a:off x="10355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5" name="Google Shape;5845;p6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6" name="Google Shape;5846;p6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7" name="Google Shape;5847;p6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8" name="Google Shape;5848;p6"/>
            <p:cNvSpPr/>
            <p:nvPr/>
          </p:nvSpPr>
          <p:spPr>
            <a:xfrm>
              <a:off x="-5297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9" name="Google Shape;5849;p6"/>
            <p:cNvSpPr/>
            <p:nvPr/>
          </p:nvSpPr>
          <p:spPr>
            <a:xfrm>
              <a:off x="10355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0" name="Google Shape;5850;p6"/>
            <p:cNvSpPr/>
            <p:nvPr/>
          </p:nvSpPr>
          <p:spPr>
            <a:xfrm>
              <a:off x="10355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1" name="Google Shape;5851;p6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2" name="Google Shape;5852;p6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3" name="Google Shape;5853;p6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4" name="Google Shape;5854;p6"/>
            <p:cNvSpPr/>
            <p:nvPr/>
          </p:nvSpPr>
          <p:spPr>
            <a:xfrm>
              <a:off x="-5297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5" name="Google Shape;5855;p6"/>
            <p:cNvSpPr/>
            <p:nvPr/>
          </p:nvSpPr>
          <p:spPr>
            <a:xfrm>
              <a:off x="10355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6" name="Google Shape;5856;p6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7" name="Google Shape;5857;p6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8" name="Google Shape;5858;p6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9" name="Google Shape;5859;p6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0" name="Google Shape;5860;p6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1" name="Google Shape;5861;p6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2" name="Google Shape;5862;p6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3" name="Google Shape;5863;p6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4" name="Google Shape;5864;p6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5" name="Google Shape;5865;p6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6" name="Google Shape;5866;p6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7" name="Google Shape;5867;p6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8" name="Google Shape;5868;p6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9" name="Google Shape;5869;p6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0" name="Google Shape;5870;p6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1" name="Google Shape;5871;p6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2" name="Google Shape;5872;p6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3" name="Google Shape;5873;p6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4" name="Google Shape;5874;p6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5" name="Google Shape;5875;p6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6" name="Google Shape;5876;p6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7" name="Google Shape;5877;p6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8" name="Google Shape;5878;p6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9" name="Google Shape;5879;p6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0" name="Google Shape;5880;p6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1" name="Google Shape;5881;p6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2" name="Google Shape;5882;p6"/>
            <p:cNvSpPr/>
            <p:nvPr/>
          </p:nvSpPr>
          <p:spPr>
            <a:xfrm>
              <a:off x="873425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3" name="Google Shape;5883;p6"/>
            <p:cNvSpPr/>
            <p:nvPr/>
          </p:nvSpPr>
          <p:spPr>
            <a:xfrm>
              <a:off x="85762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4" name="Google Shape;5884;p6"/>
            <p:cNvSpPr/>
            <p:nvPr/>
          </p:nvSpPr>
          <p:spPr>
            <a:xfrm>
              <a:off x="889077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6"/>
            <p:cNvSpPr/>
            <p:nvPr/>
          </p:nvSpPr>
          <p:spPr>
            <a:xfrm>
              <a:off x="85762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6" name="Google Shape;5886;p6"/>
            <p:cNvSpPr/>
            <p:nvPr/>
          </p:nvSpPr>
          <p:spPr>
            <a:xfrm>
              <a:off x="889077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7" name="Google Shape;5887;p6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8" name="Google Shape;5888;p6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9" name="Google Shape;5889;p6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0" name="Google Shape;5890;p6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1" name="Google Shape;5891;p6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2" name="Google Shape;5892;p6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3" name="Google Shape;5893;p6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4" name="Google Shape;5894;p6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6"/>
            <p:cNvSpPr/>
            <p:nvPr/>
          </p:nvSpPr>
          <p:spPr>
            <a:xfrm>
              <a:off x="873425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6" name="Google Shape;5896;p6"/>
            <p:cNvSpPr/>
            <p:nvPr/>
          </p:nvSpPr>
          <p:spPr>
            <a:xfrm>
              <a:off x="85762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7" name="Google Shape;5897;p6"/>
            <p:cNvSpPr/>
            <p:nvPr/>
          </p:nvSpPr>
          <p:spPr>
            <a:xfrm>
              <a:off x="889077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8" name="Google Shape;5898;p6"/>
            <p:cNvSpPr/>
            <p:nvPr/>
          </p:nvSpPr>
          <p:spPr>
            <a:xfrm>
              <a:off x="85762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9" name="Google Shape;5899;p6"/>
            <p:cNvSpPr/>
            <p:nvPr/>
          </p:nvSpPr>
          <p:spPr>
            <a:xfrm>
              <a:off x="889077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0" name="Google Shape;5900;p6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1" name="Google Shape;5901;p6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2" name="Google Shape;5902;p6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3" name="Google Shape;5903;p6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6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6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6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6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8" name="Google Shape;5908;p6"/>
            <p:cNvSpPr/>
            <p:nvPr/>
          </p:nvSpPr>
          <p:spPr>
            <a:xfrm>
              <a:off x="873425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9" name="Google Shape;5909;p6"/>
            <p:cNvSpPr/>
            <p:nvPr/>
          </p:nvSpPr>
          <p:spPr>
            <a:xfrm>
              <a:off x="85762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0" name="Google Shape;5910;p6"/>
            <p:cNvSpPr/>
            <p:nvPr/>
          </p:nvSpPr>
          <p:spPr>
            <a:xfrm>
              <a:off x="889077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1" name="Google Shape;5911;p6"/>
            <p:cNvSpPr/>
            <p:nvPr/>
          </p:nvSpPr>
          <p:spPr>
            <a:xfrm>
              <a:off x="85762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6"/>
            <p:cNvSpPr/>
            <p:nvPr/>
          </p:nvSpPr>
          <p:spPr>
            <a:xfrm>
              <a:off x="889077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3" name="Google Shape;5913;p6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4" name="Google Shape;5914;p6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5" name="Google Shape;5915;p6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6" name="Google Shape;5916;p6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7" name="Google Shape;5917;p6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8" name="Google Shape;5918;p6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9" name="Google Shape;5919;p6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0" name="Google Shape;5920;p6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1" name="Google Shape;5921;p6"/>
            <p:cNvSpPr/>
            <p:nvPr/>
          </p:nvSpPr>
          <p:spPr>
            <a:xfrm>
              <a:off x="873425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6"/>
            <p:cNvSpPr/>
            <p:nvPr/>
          </p:nvSpPr>
          <p:spPr>
            <a:xfrm>
              <a:off x="85762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3" name="Google Shape;5923;p6"/>
            <p:cNvSpPr/>
            <p:nvPr/>
          </p:nvSpPr>
          <p:spPr>
            <a:xfrm>
              <a:off x="889077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4" name="Google Shape;5924;p6"/>
            <p:cNvSpPr/>
            <p:nvPr/>
          </p:nvSpPr>
          <p:spPr>
            <a:xfrm>
              <a:off x="85762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5" name="Google Shape;5925;p6"/>
            <p:cNvSpPr/>
            <p:nvPr/>
          </p:nvSpPr>
          <p:spPr>
            <a:xfrm>
              <a:off x="889077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6" name="Google Shape;5926;p6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7" name="Google Shape;5927;p6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6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6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0" name="Google Shape;5930;p6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1" name="Google Shape;5931;p6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6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6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6"/>
            <p:cNvSpPr/>
            <p:nvPr/>
          </p:nvSpPr>
          <p:spPr>
            <a:xfrm>
              <a:off x="873425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6"/>
            <p:cNvSpPr/>
            <p:nvPr/>
          </p:nvSpPr>
          <p:spPr>
            <a:xfrm>
              <a:off x="85762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6" name="Google Shape;5936;p6"/>
            <p:cNvSpPr/>
            <p:nvPr/>
          </p:nvSpPr>
          <p:spPr>
            <a:xfrm>
              <a:off x="889077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6"/>
            <p:cNvSpPr/>
            <p:nvPr/>
          </p:nvSpPr>
          <p:spPr>
            <a:xfrm>
              <a:off x="85762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6"/>
            <p:cNvSpPr/>
            <p:nvPr/>
          </p:nvSpPr>
          <p:spPr>
            <a:xfrm>
              <a:off x="889077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9" name="Google Shape;5939;p6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6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6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2" name="Google Shape;5942;p6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3" name="Google Shape;5943;p6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6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6"/>
            <p:cNvSpPr/>
            <p:nvPr/>
          </p:nvSpPr>
          <p:spPr>
            <a:xfrm>
              <a:off x="873425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6"/>
            <p:cNvSpPr/>
            <p:nvPr/>
          </p:nvSpPr>
          <p:spPr>
            <a:xfrm>
              <a:off x="85762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7" name="Google Shape;5947;p6"/>
            <p:cNvSpPr/>
            <p:nvPr/>
          </p:nvSpPr>
          <p:spPr>
            <a:xfrm>
              <a:off x="889077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8" name="Google Shape;5948;p6"/>
            <p:cNvSpPr/>
            <p:nvPr/>
          </p:nvSpPr>
          <p:spPr>
            <a:xfrm>
              <a:off x="85762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9" name="Google Shape;5949;p6"/>
            <p:cNvSpPr/>
            <p:nvPr/>
          </p:nvSpPr>
          <p:spPr>
            <a:xfrm>
              <a:off x="889077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6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1" name="Google Shape;5951;p6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2" name="Google Shape;5952;p6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3" name="Google Shape;5953;p6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4" name="Google Shape;5954;p6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5" name="Google Shape;5955;p6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6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6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6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9" name="Google Shape;5959;p6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0" name="Google Shape;5960;p6"/>
            <p:cNvSpPr/>
            <p:nvPr/>
          </p:nvSpPr>
          <p:spPr>
            <a:xfrm>
              <a:off x="8106669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6"/>
            <p:cNvSpPr/>
            <p:nvPr/>
          </p:nvSpPr>
          <p:spPr>
            <a:xfrm>
              <a:off x="795014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6"/>
            <p:cNvSpPr/>
            <p:nvPr/>
          </p:nvSpPr>
          <p:spPr>
            <a:xfrm>
              <a:off x="826319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6"/>
            <p:cNvSpPr/>
            <p:nvPr/>
          </p:nvSpPr>
          <p:spPr>
            <a:xfrm>
              <a:off x="795014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6"/>
            <p:cNvSpPr/>
            <p:nvPr/>
          </p:nvSpPr>
          <p:spPr>
            <a:xfrm>
              <a:off x="826319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6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6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6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6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6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6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6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6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6"/>
            <p:cNvSpPr/>
            <p:nvPr/>
          </p:nvSpPr>
          <p:spPr>
            <a:xfrm>
              <a:off x="8106669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6"/>
            <p:cNvSpPr/>
            <p:nvPr/>
          </p:nvSpPr>
          <p:spPr>
            <a:xfrm>
              <a:off x="795014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6"/>
            <p:cNvSpPr/>
            <p:nvPr/>
          </p:nvSpPr>
          <p:spPr>
            <a:xfrm>
              <a:off x="826319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6"/>
            <p:cNvSpPr/>
            <p:nvPr/>
          </p:nvSpPr>
          <p:spPr>
            <a:xfrm>
              <a:off x="795014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6"/>
            <p:cNvSpPr/>
            <p:nvPr/>
          </p:nvSpPr>
          <p:spPr>
            <a:xfrm>
              <a:off x="826319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6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6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6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6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6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6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6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6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6"/>
            <p:cNvSpPr/>
            <p:nvPr/>
          </p:nvSpPr>
          <p:spPr>
            <a:xfrm>
              <a:off x="8106669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6"/>
            <p:cNvSpPr/>
            <p:nvPr/>
          </p:nvSpPr>
          <p:spPr>
            <a:xfrm>
              <a:off x="795014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6"/>
            <p:cNvSpPr/>
            <p:nvPr/>
          </p:nvSpPr>
          <p:spPr>
            <a:xfrm>
              <a:off x="826319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9" name="Google Shape;5989;p6"/>
            <p:cNvSpPr/>
            <p:nvPr/>
          </p:nvSpPr>
          <p:spPr>
            <a:xfrm>
              <a:off x="795014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0" name="Google Shape;5990;p6"/>
            <p:cNvSpPr/>
            <p:nvPr/>
          </p:nvSpPr>
          <p:spPr>
            <a:xfrm>
              <a:off x="826319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6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6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3" name="Google Shape;5993;p6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6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5" name="Google Shape;5995;p6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6" name="Google Shape;5996;p6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6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6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6"/>
            <p:cNvSpPr/>
            <p:nvPr/>
          </p:nvSpPr>
          <p:spPr>
            <a:xfrm>
              <a:off x="8106669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6"/>
            <p:cNvSpPr/>
            <p:nvPr/>
          </p:nvSpPr>
          <p:spPr>
            <a:xfrm>
              <a:off x="795014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6"/>
            <p:cNvSpPr/>
            <p:nvPr/>
          </p:nvSpPr>
          <p:spPr>
            <a:xfrm>
              <a:off x="826319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6"/>
            <p:cNvSpPr/>
            <p:nvPr/>
          </p:nvSpPr>
          <p:spPr>
            <a:xfrm>
              <a:off x="795014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6"/>
            <p:cNvSpPr/>
            <p:nvPr/>
          </p:nvSpPr>
          <p:spPr>
            <a:xfrm>
              <a:off x="826319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6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6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6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6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6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6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6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6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6"/>
            <p:cNvSpPr/>
            <p:nvPr/>
          </p:nvSpPr>
          <p:spPr>
            <a:xfrm>
              <a:off x="8106669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3" name="Google Shape;6013;p6"/>
            <p:cNvSpPr/>
            <p:nvPr/>
          </p:nvSpPr>
          <p:spPr>
            <a:xfrm>
              <a:off x="795014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6"/>
            <p:cNvSpPr/>
            <p:nvPr/>
          </p:nvSpPr>
          <p:spPr>
            <a:xfrm>
              <a:off x="826319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6"/>
            <p:cNvSpPr/>
            <p:nvPr/>
          </p:nvSpPr>
          <p:spPr>
            <a:xfrm>
              <a:off x="795014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6"/>
            <p:cNvSpPr/>
            <p:nvPr/>
          </p:nvSpPr>
          <p:spPr>
            <a:xfrm>
              <a:off x="826319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6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6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9" name="Google Shape;6019;p6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6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6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6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6"/>
            <p:cNvSpPr/>
            <p:nvPr/>
          </p:nvSpPr>
          <p:spPr>
            <a:xfrm>
              <a:off x="8106669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6"/>
            <p:cNvSpPr/>
            <p:nvPr/>
          </p:nvSpPr>
          <p:spPr>
            <a:xfrm>
              <a:off x="795014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6"/>
            <p:cNvSpPr/>
            <p:nvPr/>
          </p:nvSpPr>
          <p:spPr>
            <a:xfrm>
              <a:off x="826319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6"/>
            <p:cNvSpPr/>
            <p:nvPr/>
          </p:nvSpPr>
          <p:spPr>
            <a:xfrm>
              <a:off x="795014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6"/>
            <p:cNvSpPr/>
            <p:nvPr/>
          </p:nvSpPr>
          <p:spPr>
            <a:xfrm>
              <a:off x="826319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6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6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6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6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6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6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6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6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6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6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6"/>
            <p:cNvSpPr/>
            <p:nvPr/>
          </p:nvSpPr>
          <p:spPr>
            <a:xfrm>
              <a:off x="747908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6"/>
            <p:cNvSpPr/>
            <p:nvPr/>
          </p:nvSpPr>
          <p:spPr>
            <a:xfrm>
              <a:off x="732256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6"/>
            <p:cNvSpPr/>
            <p:nvPr/>
          </p:nvSpPr>
          <p:spPr>
            <a:xfrm>
              <a:off x="7635615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6"/>
            <p:cNvSpPr/>
            <p:nvPr/>
          </p:nvSpPr>
          <p:spPr>
            <a:xfrm>
              <a:off x="732256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6"/>
            <p:cNvSpPr/>
            <p:nvPr/>
          </p:nvSpPr>
          <p:spPr>
            <a:xfrm>
              <a:off x="7635615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6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6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6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6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6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6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9" name="Google Shape;6049;p6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0" name="Google Shape;6050;p6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6"/>
            <p:cNvSpPr/>
            <p:nvPr/>
          </p:nvSpPr>
          <p:spPr>
            <a:xfrm>
              <a:off x="747908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2" name="Google Shape;6052;p6"/>
            <p:cNvSpPr/>
            <p:nvPr/>
          </p:nvSpPr>
          <p:spPr>
            <a:xfrm>
              <a:off x="732256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6"/>
            <p:cNvSpPr/>
            <p:nvPr/>
          </p:nvSpPr>
          <p:spPr>
            <a:xfrm>
              <a:off x="7635615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6"/>
            <p:cNvSpPr/>
            <p:nvPr/>
          </p:nvSpPr>
          <p:spPr>
            <a:xfrm>
              <a:off x="732256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6"/>
            <p:cNvSpPr/>
            <p:nvPr/>
          </p:nvSpPr>
          <p:spPr>
            <a:xfrm>
              <a:off x="7635615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6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6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6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6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6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6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6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6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6"/>
            <p:cNvSpPr/>
            <p:nvPr/>
          </p:nvSpPr>
          <p:spPr>
            <a:xfrm>
              <a:off x="747908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6"/>
            <p:cNvSpPr/>
            <p:nvPr/>
          </p:nvSpPr>
          <p:spPr>
            <a:xfrm>
              <a:off x="732256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6"/>
            <p:cNvSpPr/>
            <p:nvPr/>
          </p:nvSpPr>
          <p:spPr>
            <a:xfrm>
              <a:off x="7635615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6"/>
            <p:cNvSpPr/>
            <p:nvPr/>
          </p:nvSpPr>
          <p:spPr>
            <a:xfrm>
              <a:off x="732256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6"/>
            <p:cNvSpPr/>
            <p:nvPr/>
          </p:nvSpPr>
          <p:spPr>
            <a:xfrm>
              <a:off x="7635615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6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6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6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6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6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6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6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6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6"/>
            <p:cNvSpPr/>
            <p:nvPr/>
          </p:nvSpPr>
          <p:spPr>
            <a:xfrm>
              <a:off x="747908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6"/>
            <p:cNvSpPr/>
            <p:nvPr/>
          </p:nvSpPr>
          <p:spPr>
            <a:xfrm>
              <a:off x="732256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6"/>
            <p:cNvSpPr/>
            <p:nvPr/>
          </p:nvSpPr>
          <p:spPr>
            <a:xfrm>
              <a:off x="7635615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6"/>
            <p:cNvSpPr/>
            <p:nvPr/>
          </p:nvSpPr>
          <p:spPr>
            <a:xfrm>
              <a:off x="732256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6"/>
            <p:cNvSpPr/>
            <p:nvPr/>
          </p:nvSpPr>
          <p:spPr>
            <a:xfrm>
              <a:off x="7635615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6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6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6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6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6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6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6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6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6"/>
            <p:cNvSpPr/>
            <p:nvPr/>
          </p:nvSpPr>
          <p:spPr>
            <a:xfrm>
              <a:off x="747908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6"/>
            <p:cNvSpPr/>
            <p:nvPr/>
          </p:nvSpPr>
          <p:spPr>
            <a:xfrm>
              <a:off x="732256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6"/>
            <p:cNvSpPr/>
            <p:nvPr/>
          </p:nvSpPr>
          <p:spPr>
            <a:xfrm>
              <a:off x="7635615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6"/>
            <p:cNvSpPr/>
            <p:nvPr/>
          </p:nvSpPr>
          <p:spPr>
            <a:xfrm>
              <a:off x="732256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6"/>
            <p:cNvSpPr/>
            <p:nvPr/>
          </p:nvSpPr>
          <p:spPr>
            <a:xfrm>
              <a:off x="7635615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6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6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7" name="Google Shape;6097;p6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8" name="Google Shape;6098;p6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9" name="Google Shape;6099;p6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6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1" name="Google Shape;6101;p6"/>
            <p:cNvSpPr/>
            <p:nvPr/>
          </p:nvSpPr>
          <p:spPr>
            <a:xfrm>
              <a:off x="747908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6"/>
            <p:cNvSpPr/>
            <p:nvPr/>
          </p:nvSpPr>
          <p:spPr>
            <a:xfrm>
              <a:off x="732256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6"/>
            <p:cNvSpPr/>
            <p:nvPr/>
          </p:nvSpPr>
          <p:spPr>
            <a:xfrm>
              <a:off x="7635615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6"/>
            <p:cNvSpPr/>
            <p:nvPr/>
          </p:nvSpPr>
          <p:spPr>
            <a:xfrm>
              <a:off x="732256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6"/>
            <p:cNvSpPr/>
            <p:nvPr/>
          </p:nvSpPr>
          <p:spPr>
            <a:xfrm>
              <a:off x="7635615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6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6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6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6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6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6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6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6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6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6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6"/>
            <p:cNvSpPr/>
            <p:nvPr/>
          </p:nvSpPr>
          <p:spPr>
            <a:xfrm>
              <a:off x="685015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6"/>
            <p:cNvSpPr/>
            <p:nvPr/>
          </p:nvSpPr>
          <p:spPr>
            <a:xfrm>
              <a:off x="669363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6"/>
            <p:cNvSpPr/>
            <p:nvPr/>
          </p:nvSpPr>
          <p:spPr>
            <a:xfrm>
              <a:off x="7008157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9" name="Google Shape;6119;p6"/>
            <p:cNvSpPr/>
            <p:nvPr/>
          </p:nvSpPr>
          <p:spPr>
            <a:xfrm>
              <a:off x="669363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6"/>
            <p:cNvSpPr/>
            <p:nvPr/>
          </p:nvSpPr>
          <p:spPr>
            <a:xfrm>
              <a:off x="7008157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6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6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3" name="Google Shape;6123;p6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6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6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6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6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6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6"/>
            <p:cNvSpPr/>
            <p:nvPr/>
          </p:nvSpPr>
          <p:spPr>
            <a:xfrm>
              <a:off x="685015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6"/>
            <p:cNvSpPr/>
            <p:nvPr/>
          </p:nvSpPr>
          <p:spPr>
            <a:xfrm>
              <a:off x="669363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6"/>
            <p:cNvSpPr/>
            <p:nvPr/>
          </p:nvSpPr>
          <p:spPr>
            <a:xfrm>
              <a:off x="7008157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6"/>
            <p:cNvSpPr/>
            <p:nvPr/>
          </p:nvSpPr>
          <p:spPr>
            <a:xfrm>
              <a:off x="669363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6"/>
            <p:cNvSpPr/>
            <p:nvPr/>
          </p:nvSpPr>
          <p:spPr>
            <a:xfrm>
              <a:off x="7008157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6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6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6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6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6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6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0" name="Google Shape;6140;p6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1" name="Google Shape;6141;p6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6"/>
            <p:cNvSpPr/>
            <p:nvPr/>
          </p:nvSpPr>
          <p:spPr>
            <a:xfrm>
              <a:off x="685015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6"/>
            <p:cNvSpPr/>
            <p:nvPr/>
          </p:nvSpPr>
          <p:spPr>
            <a:xfrm>
              <a:off x="669363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6"/>
            <p:cNvSpPr/>
            <p:nvPr/>
          </p:nvSpPr>
          <p:spPr>
            <a:xfrm>
              <a:off x="7008157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6"/>
            <p:cNvSpPr/>
            <p:nvPr/>
          </p:nvSpPr>
          <p:spPr>
            <a:xfrm>
              <a:off x="669363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6"/>
            <p:cNvSpPr/>
            <p:nvPr/>
          </p:nvSpPr>
          <p:spPr>
            <a:xfrm>
              <a:off x="7008157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6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6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9" name="Google Shape;6149;p6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6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6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2" name="Google Shape;6152;p6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3" name="Google Shape;6153;p6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6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6"/>
            <p:cNvSpPr/>
            <p:nvPr/>
          </p:nvSpPr>
          <p:spPr>
            <a:xfrm>
              <a:off x="685015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6"/>
            <p:cNvSpPr/>
            <p:nvPr/>
          </p:nvSpPr>
          <p:spPr>
            <a:xfrm>
              <a:off x="669363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7" name="Google Shape;6157;p6"/>
            <p:cNvSpPr/>
            <p:nvPr/>
          </p:nvSpPr>
          <p:spPr>
            <a:xfrm>
              <a:off x="7008157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8" name="Google Shape;6158;p6"/>
            <p:cNvSpPr/>
            <p:nvPr/>
          </p:nvSpPr>
          <p:spPr>
            <a:xfrm>
              <a:off x="669363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9" name="Google Shape;6159;p6"/>
            <p:cNvSpPr/>
            <p:nvPr/>
          </p:nvSpPr>
          <p:spPr>
            <a:xfrm>
              <a:off x="7008157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0" name="Google Shape;6160;p6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1" name="Google Shape;6161;p6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2" name="Google Shape;6162;p6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3" name="Google Shape;6163;p6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4" name="Google Shape;6164;p6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5" name="Google Shape;6165;p6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6" name="Google Shape;6166;p6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7" name="Google Shape;6167;p6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6"/>
            <p:cNvSpPr/>
            <p:nvPr/>
          </p:nvSpPr>
          <p:spPr>
            <a:xfrm>
              <a:off x="685015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9" name="Google Shape;6169;p6"/>
            <p:cNvSpPr/>
            <p:nvPr/>
          </p:nvSpPr>
          <p:spPr>
            <a:xfrm>
              <a:off x="669363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6"/>
            <p:cNvSpPr/>
            <p:nvPr/>
          </p:nvSpPr>
          <p:spPr>
            <a:xfrm>
              <a:off x="7008157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6"/>
            <p:cNvSpPr/>
            <p:nvPr/>
          </p:nvSpPr>
          <p:spPr>
            <a:xfrm>
              <a:off x="669363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2" name="Google Shape;6172;p6"/>
            <p:cNvSpPr/>
            <p:nvPr/>
          </p:nvSpPr>
          <p:spPr>
            <a:xfrm>
              <a:off x="7008157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3" name="Google Shape;6173;p6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4" name="Google Shape;6174;p6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5" name="Google Shape;6175;p6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6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6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6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9" name="Google Shape;6179;p6"/>
            <p:cNvSpPr/>
            <p:nvPr/>
          </p:nvSpPr>
          <p:spPr>
            <a:xfrm>
              <a:off x="685015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0" name="Google Shape;6180;p6"/>
            <p:cNvSpPr/>
            <p:nvPr/>
          </p:nvSpPr>
          <p:spPr>
            <a:xfrm>
              <a:off x="669363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6"/>
            <p:cNvSpPr/>
            <p:nvPr/>
          </p:nvSpPr>
          <p:spPr>
            <a:xfrm>
              <a:off x="7008157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2" name="Google Shape;6182;p6"/>
            <p:cNvSpPr/>
            <p:nvPr/>
          </p:nvSpPr>
          <p:spPr>
            <a:xfrm>
              <a:off x="669363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3" name="Google Shape;6183;p6"/>
            <p:cNvSpPr/>
            <p:nvPr/>
          </p:nvSpPr>
          <p:spPr>
            <a:xfrm>
              <a:off x="7008157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4" name="Google Shape;6184;p6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5" name="Google Shape;6185;p6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6" name="Google Shape;6186;p6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6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6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6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0" name="Google Shape;6190;p6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6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6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6"/>
            <p:cNvSpPr/>
            <p:nvPr/>
          </p:nvSpPr>
          <p:spPr>
            <a:xfrm>
              <a:off x="622257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6"/>
            <p:cNvSpPr/>
            <p:nvPr/>
          </p:nvSpPr>
          <p:spPr>
            <a:xfrm>
              <a:off x="60660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6"/>
            <p:cNvSpPr/>
            <p:nvPr/>
          </p:nvSpPr>
          <p:spPr>
            <a:xfrm>
              <a:off x="638057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6"/>
            <p:cNvSpPr/>
            <p:nvPr/>
          </p:nvSpPr>
          <p:spPr>
            <a:xfrm>
              <a:off x="60660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6"/>
            <p:cNvSpPr/>
            <p:nvPr/>
          </p:nvSpPr>
          <p:spPr>
            <a:xfrm>
              <a:off x="638057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8" name="Google Shape;6198;p6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9" name="Google Shape;6199;p6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6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6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6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6"/>
            <p:cNvSpPr/>
            <p:nvPr/>
          </p:nvSpPr>
          <p:spPr>
            <a:xfrm>
              <a:off x="622257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4" name="Google Shape;6204;p6"/>
            <p:cNvSpPr/>
            <p:nvPr/>
          </p:nvSpPr>
          <p:spPr>
            <a:xfrm>
              <a:off x="60660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5" name="Google Shape;6205;p6"/>
            <p:cNvSpPr/>
            <p:nvPr/>
          </p:nvSpPr>
          <p:spPr>
            <a:xfrm>
              <a:off x="638057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6" name="Google Shape;6206;p6"/>
            <p:cNvSpPr/>
            <p:nvPr/>
          </p:nvSpPr>
          <p:spPr>
            <a:xfrm>
              <a:off x="60660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7" name="Google Shape;6207;p6"/>
            <p:cNvSpPr/>
            <p:nvPr/>
          </p:nvSpPr>
          <p:spPr>
            <a:xfrm>
              <a:off x="638057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8" name="Google Shape;6208;p6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9" name="Google Shape;6209;p6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0" name="Google Shape;6210;p6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6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6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6"/>
            <p:cNvSpPr/>
            <p:nvPr/>
          </p:nvSpPr>
          <p:spPr>
            <a:xfrm>
              <a:off x="622257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6"/>
            <p:cNvSpPr/>
            <p:nvPr/>
          </p:nvSpPr>
          <p:spPr>
            <a:xfrm>
              <a:off x="60660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5" name="Google Shape;6215;p6"/>
            <p:cNvSpPr/>
            <p:nvPr/>
          </p:nvSpPr>
          <p:spPr>
            <a:xfrm>
              <a:off x="638057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6" name="Google Shape;6216;p6"/>
            <p:cNvSpPr/>
            <p:nvPr/>
          </p:nvSpPr>
          <p:spPr>
            <a:xfrm>
              <a:off x="60660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6"/>
            <p:cNvSpPr/>
            <p:nvPr/>
          </p:nvSpPr>
          <p:spPr>
            <a:xfrm>
              <a:off x="638057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6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6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0" name="Google Shape;6220;p6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1" name="Google Shape;6221;p6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2" name="Google Shape;6222;p6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6"/>
            <p:cNvSpPr/>
            <p:nvPr/>
          </p:nvSpPr>
          <p:spPr>
            <a:xfrm>
              <a:off x="622257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6"/>
            <p:cNvSpPr/>
            <p:nvPr/>
          </p:nvSpPr>
          <p:spPr>
            <a:xfrm>
              <a:off x="60660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6"/>
            <p:cNvSpPr/>
            <p:nvPr/>
          </p:nvSpPr>
          <p:spPr>
            <a:xfrm>
              <a:off x="638057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6"/>
            <p:cNvSpPr/>
            <p:nvPr/>
          </p:nvSpPr>
          <p:spPr>
            <a:xfrm>
              <a:off x="60660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6"/>
            <p:cNvSpPr/>
            <p:nvPr/>
          </p:nvSpPr>
          <p:spPr>
            <a:xfrm>
              <a:off x="638057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8" name="Google Shape;6228;p6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9" name="Google Shape;6229;p6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0" name="Google Shape;6230;p6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1" name="Google Shape;6231;p6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2" name="Google Shape;6232;p6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3" name="Google Shape;6233;p6"/>
            <p:cNvSpPr/>
            <p:nvPr/>
          </p:nvSpPr>
          <p:spPr>
            <a:xfrm>
              <a:off x="622257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4" name="Google Shape;6234;p6"/>
            <p:cNvSpPr/>
            <p:nvPr/>
          </p:nvSpPr>
          <p:spPr>
            <a:xfrm>
              <a:off x="60660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5" name="Google Shape;6235;p6"/>
            <p:cNvSpPr/>
            <p:nvPr/>
          </p:nvSpPr>
          <p:spPr>
            <a:xfrm>
              <a:off x="638057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6" name="Google Shape;6236;p6"/>
            <p:cNvSpPr/>
            <p:nvPr/>
          </p:nvSpPr>
          <p:spPr>
            <a:xfrm>
              <a:off x="60660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7" name="Google Shape;6237;p6"/>
            <p:cNvSpPr/>
            <p:nvPr/>
          </p:nvSpPr>
          <p:spPr>
            <a:xfrm>
              <a:off x="638057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8" name="Google Shape;6238;p6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9" name="Google Shape;6239;p6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6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1" name="Google Shape;6241;p6"/>
            <p:cNvSpPr/>
            <p:nvPr/>
          </p:nvSpPr>
          <p:spPr>
            <a:xfrm>
              <a:off x="622257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2" name="Google Shape;6242;p6"/>
            <p:cNvSpPr/>
            <p:nvPr/>
          </p:nvSpPr>
          <p:spPr>
            <a:xfrm>
              <a:off x="60660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3" name="Google Shape;6243;p6"/>
            <p:cNvSpPr/>
            <p:nvPr/>
          </p:nvSpPr>
          <p:spPr>
            <a:xfrm>
              <a:off x="638057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4" name="Google Shape;6244;p6"/>
            <p:cNvSpPr/>
            <p:nvPr/>
          </p:nvSpPr>
          <p:spPr>
            <a:xfrm>
              <a:off x="60660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5" name="Google Shape;6245;p6"/>
            <p:cNvSpPr/>
            <p:nvPr/>
          </p:nvSpPr>
          <p:spPr>
            <a:xfrm>
              <a:off x="638057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6" name="Google Shape;6246;p6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7" name="Google Shape;6247;p6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8" name="Google Shape;6248;p6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9" name="Google Shape;6249;p6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0" name="Google Shape;6250;p6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1" name="Google Shape;6251;p6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6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6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4" name="Google Shape;6254;p6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5" name="Google Shape;6255;p6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6" name="Google Shape;6256;p6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7" name="Google Shape;6257;p6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8" name="Google Shape;6258;p6"/>
            <p:cNvSpPr/>
            <p:nvPr/>
          </p:nvSpPr>
          <p:spPr>
            <a:xfrm>
              <a:off x="873425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9" name="Google Shape;6259;p6"/>
            <p:cNvSpPr/>
            <p:nvPr/>
          </p:nvSpPr>
          <p:spPr>
            <a:xfrm>
              <a:off x="85762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0" name="Google Shape;6260;p6"/>
            <p:cNvSpPr/>
            <p:nvPr/>
          </p:nvSpPr>
          <p:spPr>
            <a:xfrm>
              <a:off x="889077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1" name="Google Shape;6261;p6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2" name="Google Shape;6262;p6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3" name="Google Shape;6263;p6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4" name="Google Shape;6264;p6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5" name="Google Shape;6265;p6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6" name="Google Shape;6266;p6"/>
            <p:cNvSpPr/>
            <p:nvPr/>
          </p:nvSpPr>
          <p:spPr>
            <a:xfrm>
              <a:off x="873425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7" name="Google Shape;6267;p6"/>
            <p:cNvSpPr/>
            <p:nvPr/>
          </p:nvSpPr>
          <p:spPr>
            <a:xfrm>
              <a:off x="85762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8" name="Google Shape;6268;p6"/>
            <p:cNvSpPr/>
            <p:nvPr/>
          </p:nvSpPr>
          <p:spPr>
            <a:xfrm>
              <a:off x="889077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9" name="Google Shape;6269;p6"/>
            <p:cNvSpPr/>
            <p:nvPr/>
          </p:nvSpPr>
          <p:spPr>
            <a:xfrm>
              <a:off x="85762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0" name="Google Shape;6270;p6"/>
            <p:cNvSpPr/>
            <p:nvPr/>
          </p:nvSpPr>
          <p:spPr>
            <a:xfrm>
              <a:off x="889077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1" name="Google Shape;6271;p6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2" name="Google Shape;6272;p6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3" name="Google Shape;6273;p6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4" name="Google Shape;6274;p6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5" name="Google Shape;6275;p6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6" name="Google Shape;6276;p6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7" name="Google Shape;6277;p6"/>
            <p:cNvSpPr/>
            <p:nvPr/>
          </p:nvSpPr>
          <p:spPr>
            <a:xfrm>
              <a:off x="873425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8" name="Google Shape;6278;p6"/>
            <p:cNvSpPr/>
            <p:nvPr/>
          </p:nvSpPr>
          <p:spPr>
            <a:xfrm>
              <a:off x="85762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9" name="Google Shape;6279;p6"/>
            <p:cNvSpPr/>
            <p:nvPr/>
          </p:nvSpPr>
          <p:spPr>
            <a:xfrm>
              <a:off x="889077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0" name="Google Shape;6280;p6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1" name="Google Shape;6281;p6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2" name="Google Shape;6282;p6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3" name="Google Shape;6283;p6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4" name="Google Shape;6284;p6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5" name="Google Shape;6285;p6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6" name="Google Shape;6286;p6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7" name="Google Shape;6287;p6"/>
            <p:cNvSpPr/>
            <p:nvPr/>
          </p:nvSpPr>
          <p:spPr>
            <a:xfrm>
              <a:off x="8106669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8" name="Google Shape;6288;p6"/>
            <p:cNvSpPr/>
            <p:nvPr/>
          </p:nvSpPr>
          <p:spPr>
            <a:xfrm>
              <a:off x="795014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9" name="Google Shape;6289;p6"/>
            <p:cNvSpPr/>
            <p:nvPr/>
          </p:nvSpPr>
          <p:spPr>
            <a:xfrm>
              <a:off x="826319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0" name="Google Shape;6290;p6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6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2" name="Google Shape;6292;p6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3" name="Google Shape;6293;p6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4" name="Google Shape;6294;p6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5" name="Google Shape;6295;p6"/>
            <p:cNvSpPr/>
            <p:nvPr/>
          </p:nvSpPr>
          <p:spPr>
            <a:xfrm>
              <a:off x="8106669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6" name="Google Shape;6296;p6"/>
            <p:cNvSpPr/>
            <p:nvPr/>
          </p:nvSpPr>
          <p:spPr>
            <a:xfrm>
              <a:off x="795014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7" name="Google Shape;6297;p6"/>
            <p:cNvSpPr/>
            <p:nvPr/>
          </p:nvSpPr>
          <p:spPr>
            <a:xfrm>
              <a:off x="826319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8" name="Google Shape;6298;p6"/>
            <p:cNvSpPr/>
            <p:nvPr/>
          </p:nvSpPr>
          <p:spPr>
            <a:xfrm>
              <a:off x="795014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9" name="Google Shape;6299;p6"/>
            <p:cNvSpPr/>
            <p:nvPr/>
          </p:nvSpPr>
          <p:spPr>
            <a:xfrm>
              <a:off x="826319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0" name="Google Shape;6300;p6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1" name="Google Shape;6301;p6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2" name="Google Shape;6302;p6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3" name="Google Shape;6303;p6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4" name="Google Shape;6304;p6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5" name="Google Shape;6305;p6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6" name="Google Shape;6306;p6"/>
            <p:cNvSpPr/>
            <p:nvPr/>
          </p:nvSpPr>
          <p:spPr>
            <a:xfrm>
              <a:off x="8106669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7" name="Google Shape;6307;p6"/>
            <p:cNvSpPr/>
            <p:nvPr/>
          </p:nvSpPr>
          <p:spPr>
            <a:xfrm>
              <a:off x="795014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8" name="Google Shape;6308;p6"/>
            <p:cNvSpPr/>
            <p:nvPr/>
          </p:nvSpPr>
          <p:spPr>
            <a:xfrm>
              <a:off x="826319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9" name="Google Shape;6309;p6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0" name="Google Shape;6310;p6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1" name="Google Shape;6311;p6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2" name="Google Shape;6312;p6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3" name="Google Shape;6313;p6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4" name="Google Shape;6314;p6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5" name="Google Shape;6315;p6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6" name="Google Shape;6316;p6"/>
            <p:cNvSpPr/>
            <p:nvPr/>
          </p:nvSpPr>
          <p:spPr>
            <a:xfrm>
              <a:off x="747908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6"/>
            <p:cNvSpPr/>
            <p:nvPr/>
          </p:nvSpPr>
          <p:spPr>
            <a:xfrm>
              <a:off x="732256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6"/>
            <p:cNvSpPr/>
            <p:nvPr/>
          </p:nvSpPr>
          <p:spPr>
            <a:xfrm>
              <a:off x="7635615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9" name="Google Shape;6319;p6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0" name="Google Shape;6320;p6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1" name="Google Shape;6321;p6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2" name="Google Shape;6322;p6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3" name="Google Shape;6323;p6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6"/>
            <p:cNvSpPr/>
            <p:nvPr/>
          </p:nvSpPr>
          <p:spPr>
            <a:xfrm>
              <a:off x="747908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5" name="Google Shape;6325;p6"/>
            <p:cNvSpPr/>
            <p:nvPr/>
          </p:nvSpPr>
          <p:spPr>
            <a:xfrm>
              <a:off x="732256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6" name="Google Shape;6326;p6"/>
            <p:cNvSpPr/>
            <p:nvPr/>
          </p:nvSpPr>
          <p:spPr>
            <a:xfrm>
              <a:off x="7635615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7" name="Google Shape;6327;p6"/>
            <p:cNvSpPr/>
            <p:nvPr/>
          </p:nvSpPr>
          <p:spPr>
            <a:xfrm>
              <a:off x="732256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8" name="Google Shape;6328;p6"/>
            <p:cNvSpPr/>
            <p:nvPr/>
          </p:nvSpPr>
          <p:spPr>
            <a:xfrm>
              <a:off x="7635615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6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6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1" name="Google Shape;6331;p6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2" name="Google Shape;6332;p6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3" name="Google Shape;6333;p6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4" name="Google Shape;6334;p6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5" name="Google Shape;6335;p6"/>
            <p:cNvSpPr/>
            <p:nvPr/>
          </p:nvSpPr>
          <p:spPr>
            <a:xfrm>
              <a:off x="747908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6" name="Google Shape;6336;p6"/>
            <p:cNvSpPr/>
            <p:nvPr/>
          </p:nvSpPr>
          <p:spPr>
            <a:xfrm>
              <a:off x="732256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7" name="Google Shape;6337;p6"/>
            <p:cNvSpPr/>
            <p:nvPr/>
          </p:nvSpPr>
          <p:spPr>
            <a:xfrm>
              <a:off x="7635615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8" name="Google Shape;6338;p6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9" name="Google Shape;6339;p6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0" name="Google Shape;6340;p6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6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2" name="Google Shape;6342;p6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3" name="Google Shape;6343;p6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6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5" name="Google Shape;6345;p6"/>
            <p:cNvSpPr/>
            <p:nvPr/>
          </p:nvSpPr>
          <p:spPr>
            <a:xfrm>
              <a:off x="685015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6" name="Google Shape;6346;p6"/>
            <p:cNvSpPr/>
            <p:nvPr/>
          </p:nvSpPr>
          <p:spPr>
            <a:xfrm>
              <a:off x="669363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7" name="Google Shape;6347;p6"/>
            <p:cNvSpPr/>
            <p:nvPr/>
          </p:nvSpPr>
          <p:spPr>
            <a:xfrm>
              <a:off x="7008157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8" name="Google Shape;6348;p6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9" name="Google Shape;6349;p6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0" name="Google Shape;6350;p6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1" name="Google Shape;6351;p6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2" name="Google Shape;6352;p6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6"/>
            <p:cNvSpPr/>
            <p:nvPr/>
          </p:nvSpPr>
          <p:spPr>
            <a:xfrm>
              <a:off x="685015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6"/>
            <p:cNvSpPr/>
            <p:nvPr/>
          </p:nvSpPr>
          <p:spPr>
            <a:xfrm>
              <a:off x="669363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6"/>
            <p:cNvSpPr/>
            <p:nvPr/>
          </p:nvSpPr>
          <p:spPr>
            <a:xfrm>
              <a:off x="7008157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6"/>
            <p:cNvSpPr/>
            <p:nvPr/>
          </p:nvSpPr>
          <p:spPr>
            <a:xfrm>
              <a:off x="669363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7" name="Google Shape;6357;p6"/>
            <p:cNvSpPr/>
            <p:nvPr/>
          </p:nvSpPr>
          <p:spPr>
            <a:xfrm>
              <a:off x="7008157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8" name="Google Shape;6358;p6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9" name="Google Shape;6359;p6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0" name="Google Shape;6360;p6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1" name="Google Shape;6361;p6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2" name="Google Shape;6362;p6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3" name="Google Shape;6363;p6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4" name="Google Shape;6364;p6"/>
            <p:cNvSpPr/>
            <p:nvPr/>
          </p:nvSpPr>
          <p:spPr>
            <a:xfrm>
              <a:off x="685015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5" name="Google Shape;6365;p6"/>
            <p:cNvSpPr/>
            <p:nvPr/>
          </p:nvSpPr>
          <p:spPr>
            <a:xfrm>
              <a:off x="669363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6" name="Google Shape;6366;p6"/>
            <p:cNvSpPr/>
            <p:nvPr/>
          </p:nvSpPr>
          <p:spPr>
            <a:xfrm>
              <a:off x="7008157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7" name="Google Shape;6367;p6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8" name="Google Shape;6368;p6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9" name="Google Shape;6369;p6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0" name="Google Shape;6370;p6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1" name="Google Shape;6371;p6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2" name="Google Shape;6372;p6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3" name="Google Shape;6373;p6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4" name="Google Shape;6374;p6"/>
            <p:cNvSpPr/>
            <p:nvPr/>
          </p:nvSpPr>
          <p:spPr>
            <a:xfrm>
              <a:off x="622257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5" name="Google Shape;6375;p6"/>
            <p:cNvSpPr/>
            <p:nvPr/>
          </p:nvSpPr>
          <p:spPr>
            <a:xfrm>
              <a:off x="60660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6" name="Google Shape;6376;p6"/>
            <p:cNvSpPr/>
            <p:nvPr/>
          </p:nvSpPr>
          <p:spPr>
            <a:xfrm>
              <a:off x="638057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7" name="Google Shape;6377;p6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8" name="Google Shape;6378;p6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9" name="Google Shape;6379;p6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0" name="Google Shape;6380;p6"/>
            <p:cNvSpPr/>
            <p:nvPr/>
          </p:nvSpPr>
          <p:spPr>
            <a:xfrm>
              <a:off x="622257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1" name="Google Shape;6381;p6"/>
            <p:cNvSpPr/>
            <p:nvPr/>
          </p:nvSpPr>
          <p:spPr>
            <a:xfrm>
              <a:off x="60660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2" name="Google Shape;6382;p6"/>
            <p:cNvSpPr/>
            <p:nvPr/>
          </p:nvSpPr>
          <p:spPr>
            <a:xfrm>
              <a:off x="638057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3" name="Google Shape;6383;p6"/>
            <p:cNvSpPr/>
            <p:nvPr/>
          </p:nvSpPr>
          <p:spPr>
            <a:xfrm>
              <a:off x="60660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4" name="Google Shape;6384;p6"/>
            <p:cNvSpPr/>
            <p:nvPr/>
          </p:nvSpPr>
          <p:spPr>
            <a:xfrm>
              <a:off x="638057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5" name="Google Shape;6385;p6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6" name="Google Shape;6386;p6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7" name="Google Shape;6387;p6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6"/>
            <p:cNvSpPr/>
            <p:nvPr/>
          </p:nvSpPr>
          <p:spPr>
            <a:xfrm>
              <a:off x="622257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9" name="Google Shape;6389;p6"/>
            <p:cNvSpPr/>
            <p:nvPr/>
          </p:nvSpPr>
          <p:spPr>
            <a:xfrm>
              <a:off x="60660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0" name="Google Shape;6390;p6"/>
            <p:cNvSpPr/>
            <p:nvPr/>
          </p:nvSpPr>
          <p:spPr>
            <a:xfrm>
              <a:off x="638057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1" name="Google Shape;6391;p6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2" name="Google Shape;6392;p6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393" name="Google Shape;6393;p6"/>
          <p:cNvSpPr txBox="1">
            <a:spLocks noGrp="1"/>
          </p:cNvSpPr>
          <p:nvPr>
            <p:ph type="ctrTitle"/>
          </p:nvPr>
        </p:nvSpPr>
        <p:spPr>
          <a:xfrm>
            <a:off x="2672850" y="2115475"/>
            <a:ext cx="3798300" cy="9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bg>
      <p:bgPr>
        <a:solidFill>
          <a:schemeClr val="accent3"/>
        </a:solidFill>
        <a:effectLst/>
      </p:bgPr>
    </p:bg>
    <p:spTree>
      <p:nvGrpSpPr>
        <p:cNvPr id="1" name="Shape 6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5" name="Google Shape;6395;p7"/>
          <p:cNvSpPr txBox="1">
            <a:spLocks noGrp="1"/>
          </p:cNvSpPr>
          <p:nvPr>
            <p:ph type="title"/>
          </p:nvPr>
        </p:nvSpPr>
        <p:spPr>
          <a:xfrm>
            <a:off x="2269650" y="2075550"/>
            <a:ext cx="4604700" cy="99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LANK_1">
    <p:bg>
      <p:bgPr>
        <a:solidFill>
          <a:schemeClr val="accent2"/>
        </a:solidFill>
        <a:effectLst/>
      </p:bgPr>
    </p:bg>
    <p:spTree>
      <p:nvGrpSpPr>
        <p:cNvPr id="1" name="Shape 6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97" name="Google Shape;6397;p8"/>
          <p:cNvGrpSpPr/>
          <p:nvPr/>
        </p:nvGrpSpPr>
        <p:grpSpPr>
          <a:xfrm>
            <a:off x="-66807" y="-86802"/>
            <a:ext cx="9277621" cy="6239545"/>
            <a:chOff x="14670875" y="846675"/>
            <a:chExt cx="7166400" cy="8013800"/>
          </a:xfrm>
        </p:grpSpPr>
        <p:sp>
          <p:nvSpPr>
            <p:cNvPr id="6398" name="Google Shape;6398;p8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9" name="Google Shape;6399;p8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0" name="Google Shape;6400;p8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1" name="Google Shape;6401;p8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2" name="Google Shape;6402;p8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8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4" name="Google Shape;6404;p8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5" name="Google Shape;6405;p8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6" name="Google Shape;6406;p8"/>
            <p:cNvSpPr/>
            <p:nvPr/>
          </p:nvSpPr>
          <p:spPr>
            <a:xfrm>
              <a:off x="14670875" y="4231900"/>
              <a:ext cx="3582900" cy="719450"/>
            </a:xfrm>
            <a:custGeom>
              <a:avLst/>
              <a:gdLst/>
              <a:ahLst/>
              <a:cxnLst/>
              <a:rect l="l" t="t" r="r" b="b"/>
              <a:pathLst>
                <a:path w="143316" h="28778" extrusionOk="0">
                  <a:moveTo>
                    <a:pt x="143316" y="0"/>
                  </a:moveTo>
                  <a:lnTo>
                    <a:pt x="0" y="14228"/>
                  </a:lnTo>
                  <a:lnTo>
                    <a:pt x="0" y="2877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7" name="Google Shape;6407;p8"/>
            <p:cNvSpPr/>
            <p:nvPr/>
          </p:nvSpPr>
          <p:spPr>
            <a:xfrm>
              <a:off x="14670875" y="4231900"/>
              <a:ext cx="3582900" cy="1506750"/>
            </a:xfrm>
            <a:custGeom>
              <a:avLst/>
              <a:gdLst/>
              <a:ahLst/>
              <a:cxnLst/>
              <a:rect l="l" t="t" r="r" b="b"/>
              <a:pathLst>
                <a:path w="143316" h="60270" extrusionOk="0">
                  <a:moveTo>
                    <a:pt x="143316" y="0"/>
                  </a:moveTo>
                  <a:lnTo>
                    <a:pt x="0" y="43994"/>
                  </a:lnTo>
                  <a:lnTo>
                    <a:pt x="0" y="602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8" name="Google Shape;6408;p8"/>
            <p:cNvSpPr/>
            <p:nvPr/>
          </p:nvSpPr>
          <p:spPr>
            <a:xfrm>
              <a:off x="14670875" y="4231900"/>
              <a:ext cx="3582900" cy="2459250"/>
            </a:xfrm>
            <a:custGeom>
              <a:avLst/>
              <a:gdLst/>
              <a:ahLst/>
              <a:cxnLst/>
              <a:rect l="l" t="t" r="r" b="b"/>
              <a:pathLst>
                <a:path w="143316" h="98370" extrusionOk="0">
                  <a:moveTo>
                    <a:pt x="143316" y="0"/>
                  </a:moveTo>
                  <a:lnTo>
                    <a:pt x="0" y="78165"/>
                  </a:lnTo>
                  <a:lnTo>
                    <a:pt x="0" y="983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9" name="Google Shape;6409;p8"/>
            <p:cNvSpPr/>
            <p:nvPr/>
          </p:nvSpPr>
          <p:spPr>
            <a:xfrm>
              <a:off x="14670875" y="4231900"/>
              <a:ext cx="3582900" cy="3384975"/>
            </a:xfrm>
            <a:custGeom>
              <a:avLst/>
              <a:gdLst/>
              <a:ahLst/>
              <a:cxnLst/>
              <a:rect l="l" t="t" r="r" b="b"/>
              <a:pathLst>
                <a:path w="143316" h="135399" extrusionOk="0">
                  <a:moveTo>
                    <a:pt x="143316" y="0"/>
                  </a:moveTo>
                  <a:lnTo>
                    <a:pt x="0" y="121896"/>
                  </a:lnTo>
                  <a:lnTo>
                    <a:pt x="0" y="135398"/>
                  </a:lnTo>
                  <a:lnTo>
                    <a:pt x="14264" y="13539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0" name="Google Shape;6410;p8"/>
            <p:cNvSpPr/>
            <p:nvPr/>
          </p:nvSpPr>
          <p:spPr>
            <a:xfrm>
              <a:off x="15650450" y="4231900"/>
              <a:ext cx="2603325" cy="3384975"/>
            </a:xfrm>
            <a:custGeom>
              <a:avLst/>
              <a:gdLst/>
              <a:ahLst/>
              <a:cxnLst/>
              <a:rect l="l" t="t" r="r" b="b"/>
              <a:pathLst>
                <a:path w="104133" h="135399" extrusionOk="0">
                  <a:moveTo>
                    <a:pt x="104133" y="0"/>
                  </a:moveTo>
                  <a:lnTo>
                    <a:pt x="1" y="135398"/>
                  </a:lnTo>
                  <a:lnTo>
                    <a:pt x="21384" y="135398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1" name="Google Shape;6411;p8"/>
            <p:cNvSpPr/>
            <p:nvPr/>
          </p:nvSpPr>
          <p:spPr>
            <a:xfrm>
              <a:off x="16658625" y="4231900"/>
              <a:ext cx="1595150" cy="3384975"/>
            </a:xfrm>
            <a:custGeom>
              <a:avLst/>
              <a:gdLst/>
              <a:ahLst/>
              <a:cxnLst/>
              <a:rect l="l" t="t" r="r" b="b"/>
              <a:pathLst>
                <a:path w="63806" h="135399" extrusionOk="0">
                  <a:moveTo>
                    <a:pt x="63806" y="0"/>
                  </a:moveTo>
                  <a:lnTo>
                    <a:pt x="0" y="135398"/>
                  </a:lnTo>
                  <a:lnTo>
                    <a:pt x="17240" y="135398"/>
                  </a:lnTo>
                  <a:lnTo>
                    <a:pt x="638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2" name="Google Shape;6412;p8"/>
            <p:cNvSpPr/>
            <p:nvPr/>
          </p:nvSpPr>
          <p:spPr>
            <a:xfrm>
              <a:off x="17217625" y="4231900"/>
              <a:ext cx="1036150" cy="4610700"/>
            </a:xfrm>
            <a:custGeom>
              <a:avLst/>
              <a:gdLst/>
              <a:ahLst/>
              <a:cxnLst/>
              <a:rect l="l" t="t" r="r" b="b"/>
              <a:pathLst>
                <a:path w="41446" h="184428" extrusionOk="0">
                  <a:moveTo>
                    <a:pt x="41446" y="0"/>
                  </a:moveTo>
                  <a:lnTo>
                    <a:pt x="0" y="184428"/>
                  </a:lnTo>
                  <a:lnTo>
                    <a:pt x="21324" y="180213"/>
                  </a:lnTo>
                  <a:lnTo>
                    <a:pt x="4144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3" name="Google Shape;6413;p8"/>
            <p:cNvSpPr/>
            <p:nvPr/>
          </p:nvSpPr>
          <p:spPr>
            <a:xfrm>
              <a:off x="18249000" y="4231900"/>
              <a:ext cx="519125" cy="4487775"/>
            </a:xfrm>
            <a:custGeom>
              <a:avLst/>
              <a:gdLst/>
              <a:ahLst/>
              <a:cxnLst/>
              <a:rect l="l" t="t" r="r" b="b"/>
              <a:pathLst>
                <a:path w="20765" h="179511" extrusionOk="0">
                  <a:moveTo>
                    <a:pt x="191" y="0"/>
                  </a:moveTo>
                  <a:lnTo>
                    <a:pt x="0" y="179034"/>
                  </a:lnTo>
                  <a:lnTo>
                    <a:pt x="20765" y="17951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4" name="Google Shape;6414;p8"/>
            <p:cNvSpPr/>
            <p:nvPr/>
          </p:nvSpPr>
          <p:spPr>
            <a:xfrm>
              <a:off x="18253750" y="4231900"/>
              <a:ext cx="1419850" cy="4628575"/>
            </a:xfrm>
            <a:custGeom>
              <a:avLst/>
              <a:gdLst/>
              <a:ahLst/>
              <a:cxnLst/>
              <a:rect l="l" t="t" r="r" b="b"/>
              <a:pathLst>
                <a:path w="56794" h="185143" extrusionOk="0">
                  <a:moveTo>
                    <a:pt x="1" y="0"/>
                  </a:moveTo>
                  <a:lnTo>
                    <a:pt x="41768" y="185142"/>
                  </a:lnTo>
                  <a:lnTo>
                    <a:pt x="56794" y="1652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5" name="Google Shape;6415;p8"/>
            <p:cNvSpPr/>
            <p:nvPr/>
          </p:nvSpPr>
          <p:spPr>
            <a:xfrm>
              <a:off x="18253750" y="4231900"/>
              <a:ext cx="2068750" cy="3384975"/>
            </a:xfrm>
            <a:custGeom>
              <a:avLst/>
              <a:gdLst/>
              <a:ahLst/>
              <a:cxnLst/>
              <a:rect l="l" t="t" r="r" b="b"/>
              <a:pathLst>
                <a:path w="82750" h="135399" extrusionOk="0">
                  <a:moveTo>
                    <a:pt x="1" y="0"/>
                  </a:moveTo>
                  <a:lnTo>
                    <a:pt x="63818" y="135398"/>
                  </a:lnTo>
                  <a:lnTo>
                    <a:pt x="82749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8"/>
            <p:cNvSpPr/>
            <p:nvPr/>
          </p:nvSpPr>
          <p:spPr>
            <a:xfrm>
              <a:off x="18253750" y="4231900"/>
              <a:ext cx="3226325" cy="3384975"/>
            </a:xfrm>
            <a:custGeom>
              <a:avLst/>
              <a:gdLst/>
              <a:ahLst/>
              <a:cxnLst/>
              <a:rect l="l" t="t" r="r" b="b"/>
              <a:pathLst>
                <a:path w="129053" h="135399" extrusionOk="0">
                  <a:moveTo>
                    <a:pt x="1" y="0"/>
                  </a:moveTo>
                  <a:lnTo>
                    <a:pt x="104133" y="135398"/>
                  </a:lnTo>
                  <a:lnTo>
                    <a:pt x="129053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8"/>
            <p:cNvSpPr/>
            <p:nvPr/>
          </p:nvSpPr>
          <p:spPr>
            <a:xfrm>
              <a:off x="18253750" y="4231900"/>
              <a:ext cx="3583525" cy="3048025"/>
            </a:xfrm>
            <a:custGeom>
              <a:avLst/>
              <a:gdLst/>
              <a:ahLst/>
              <a:cxnLst/>
              <a:rect l="l" t="t" r="r" b="b"/>
              <a:pathLst>
                <a:path w="143341" h="121921" extrusionOk="0">
                  <a:moveTo>
                    <a:pt x="1" y="0"/>
                  </a:moveTo>
                  <a:lnTo>
                    <a:pt x="143340" y="121920"/>
                  </a:lnTo>
                  <a:lnTo>
                    <a:pt x="143340" y="983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8"/>
            <p:cNvSpPr/>
            <p:nvPr/>
          </p:nvSpPr>
          <p:spPr>
            <a:xfrm>
              <a:off x="18253750" y="4231900"/>
              <a:ext cx="3583525" cy="1954125"/>
            </a:xfrm>
            <a:custGeom>
              <a:avLst/>
              <a:gdLst/>
              <a:ahLst/>
              <a:cxnLst/>
              <a:rect l="l" t="t" r="r" b="b"/>
              <a:pathLst>
                <a:path w="143341" h="78165" extrusionOk="0">
                  <a:moveTo>
                    <a:pt x="1" y="0"/>
                  </a:moveTo>
                  <a:lnTo>
                    <a:pt x="143340" y="78165"/>
                  </a:lnTo>
                  <a:lnTo>
                    <a:pt x="143340" y="602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9" name="Google Shape;6419;p8"/>
            <p:cNvSpPr/>
            <p:nvPr/>
          </p:nvSpPr>
          <p:spPr>
            <a:xfrm>
              <a:off x="18253750" y="4231900"/>
              <a:ext cx="3583525" cy="1099850"/>
            </a:xfrm>
            <a:custGeom>
              <a:avLst/>
              <a:gdLst/>
              <a:ahLst/>
              <a:cxnLst/>
              <a:rect l="l" t="t" r="r" b="b"/>
              <a:pathLst>
                <a:path w="143341" h="43994" extrusionOk="0">
                  <a:moveTo>
                    <a:pt x="1" y="0"/>
                  </a:moveTo>
                  <a:lnTo>
                    <a:pt x="143340" y="43994"/>
                  </a:lnTo>
                  <a:lnTo>
                    <a:pt x="143340" y="287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0" name="Google Shape;6420;p8"/>
            <p:cNvSpPr/>
            <p:nvPr/>
          </p:nvSpPr>
          <p:spPr>
            <a:xfrm>
              <a:off x="18253750" y="4231900"/>
              <a:ext cx="3583525" cy="355725"/>
            </a:xfrm>
            <a:custGeom>
              <a:avLst/>
              <a:gdLst/>
              <a:ahLst/>
              <a:cxnLst/>
              <a:rect l="l" t="t" r="r" b="b"/>
              <a:pathLst>
                <a:path w="143341" h="14229" extrusionOk="0">
                  <a:moveTo>
                    <a:pt x="1" y="0"/>
                  </a:moveTo>
                  <a:lnTo>
                    <a:pt x="143340" y="14228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8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2" name="Google Shape;6422;p8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3" name="Google Shape;6423;p8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4" name="Google Shape;6424;p8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5" name="Google Shape;6425;p8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6" name="Google Shape;6426;p8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8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LANK_1_1">
    <p:bg>
      <p:bgPr>
        <a:solidFill>
          <a:schemeClr val="accent1"/>
        </a:solidFill>
        <a:effectLst/>
      </p:bgPr>
    </p:bg>
    <p:spTree>
      <p:nvGrpSpPr>
        <p:cNvPr id="1" name="Shape 6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29" name="Google Shape;6429;p9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6430" name="Google Shape;6430;p9"/>
            <p:cNvSpPr/>
            <p:nvPr/>
          </p:nvSpPr>
          <p:spPr>
            <a:xfrm>
              <a:off x="4325059" y="0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1" name="Google Shape;6431;p9"/>
            <p:cNvSpPr/>
            <p:nvPr/>
          </p:nvSpPr>
          <p:spPr>
            <a:xfrm>
              <a:off x="2276476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2" name="Google Shape;6432;p9"/>
            <p:cNvSpPr/>
            <p:nvPr/>
          </p:nvSpPr>
          <p:spPr>
            <a:xfrm>
              <a:off x="0" y="0"/>
              <a:ext cx="4576212" cy="2571219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3" name="Google Shape;6433;p9"/>
            <p:cNvSpPr/>
            <p:nvPr/>
          </p:nvSpPr>
          <p:spPr>
            <a:xfrm>
              <a:off x="0" y="2224569"/>
              <a:ext cx="4576212" cy="693154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4" name="Google Shape;6434;p9"/>
            <p:cNvSpPr/>
            <p:nvPr/>
          </p:nvSpPr>
          <p:spPr>
            <a:xfrm>
              <a:off x="0" y="2571094"/>
              <a:ext cx="4576212" cy="2572383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5" name="Google Shape;6435;p9"/>
            <p:cNvSpPr/>
            <p:nvPr/>
          </p:nvSpPr>
          <p:spPr>
            <a:xfrm>
              <a:off x="2276476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6" name="Google Shape;6436;p9"/>
            <p:cNvSpPr/>
            <p:nvPr/>
          </p:nvSpPr>
          <p:spPr>
            <a:xfrm>
              <a:off x="4325059" y="2571715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7" name="Google Shape;6437;p9"/>
            <p:cNvSpPr/>
            <p:nvPr/>
          </p:nvSpPr>
          <p:spPr>
            <a:xfrm>
              <a:off x="4571949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8" name="Google Shape;6438;p9"/>
            <p:cNvSpPr/>
            <p:nvPr/>
          </p:nvSpPr>
          <p:spPr>
            <a:xfrm>
              <a:off x="4572050" y="2571098"/>
              <a:ext cx="4576212" cy="2572450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9" name="Google Shape;6439;p9"/>
            <p:cNvSpPr/>
            <p:nvPr/>
          </p:nvSpPr>
          <p:spPr>
            <a:xfrm>
              <a:off x="4572050" y="2224566"/>
              <a:ext cx="4576212" cy="693172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0" name="Google Shape;6440;p9"/>
            <p:cNvSpPr/>
            <p:nvPr/>
          </p:nvSpPr>
          <p:spPr>
            <a:xfrm>
              <a:off x="4572050" y="-50"/>
              <a:ext cx="4576212" cy="2571286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1" name="Google Shape;6441;p9"/>
            <p:cNvSpPr/>
            <p:nvPr/>
          </p:nvSpPr>
          <p:spPr>
            <a:xfrm>
              <a:off x="4571949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CUSTOM_2">
    <p:bg>
      <p:bgPr>
        <a:solidFill>
          <a:schemeClr val="accent1"/>
        </a:solidFill>
        <a:effectLst/>
      </p:bgPr>
    </p:bg>
    <p:spTree>
      <p:nvGrpSpPr>
        <p:cNvPr id="1" name="Shape 6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43" name="Google Shape;6443;p10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6444" name="Google Shape;6444;p10"/>
            <p:cNvSpPr/>
            <p:nvPr/>
          </p:nvSpPr>
          <p:spPr>
            <a:xfrm>
              <a:off x="4325059" y="0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5" name="Google Shape;6445;p10"/>
            <p:cNvSpPr/>
            <p:nvPr/>
          </p:nvSpPr>
          <p:spPr>
            <a:xfrm>
              <a:off x="2276476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6" name="Google Shape;6446;p10"/>
            <p:cNvSpPr/>
            <p:nvPr/>
          </p:nvSpPr>
          <p:spPr>
            <a:xfrm>
              <a:off x="0" y="0"/>
              <a:ext cx="4576212" cy="2571219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7" name="Google Shape;6447;p10"/>
            <p:cNvSpPr/>
            <p:nvPr/>
          </p:nvSpPr>
          <p:spPr>
            <a:xfrm>
              <a:off x="0" y="2224569"/>
              <a:ext cx="4576212" cy="693154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8" name="Google Shape;6448;p10"/>
            <p:cNvSpPr/>
            <p:nvPr/>
          </p:nvSpPr>
          <p:spPr>
            <a:xfrm>
              <a:off x="0" y="2571094"/>
              <a:ext cx="4576212" cy="2572383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9" name="Google Shape;6449;p10"/>
            <p:cNvSpPr/>
            <p:nvPr/>
          </p:nvSpPr>
          <p:spPr>
            <a:xfrm>
              <a:off x="2276476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0" name="Google Shape;6450;p10"/>
            <p:cNvSpPr/>
            <p:nvPr/>
          </p:nvSpPr>
          <p:spPr>
            <a:xfrm>
              <a:off x="4325059" y="2571715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1" name="Google Shape;6451;p10"/>
            <p:cNvSpPr/>
            <p:nvPr/>
          </p:nvSpPr>
          <p:spPr>
            <a:xfrm>
              <a:off x="4571949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2" name="Google Shape;6452;p10"/>
            <p:cNvSpPr/>
            <p:nvPr/>
          </p:nvSpPr>
          <p:spPr>
            <a:xfrm>
              <a:off x="4572050" y="2571098"/>
              <a:ext cx="4576212" cy="2572450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3" name="Google Shape;6453;p10"/>
            <p:cNvSpPr/>
            <p:nvPr/>
          </p:nvSpPr>
          <p:spPr>
            <a:xfrm>
              <a:off x="4572050" y="2224566"/>
              <a:ext cx="4576212" cy="693172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4" name="Google Shape;6454;p10"/>
            <p:cNvSpPr/>
            <p:nvPr/>
          </p:nvSpPr>
          <p:spPr>
            <a:xfrm>
              <a:off x="4572050" y="-50"/>
              <a:ext cx="4576212" cy="2571286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5" name="Google Shape;6455;p10"/>
            <p:cNvSpPr/>
            <p:nvPr/>
          </p:nvSpPr>
          <p:spPr>
            <a:xfrm>
              <a:off x="4571949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56" name="Google Shape;6456;p10"/>
          <p:cNvSpPr txBox="1">
            <a:spLocks noGrp="1"/>
          </p:cNvSpPr>
          <p:nvPr>
            <p:ph type="title"/>
          </p:nvPr>
        </p:nvSpPr>
        <p:spPr>
          <a:xfrm>
            <a:off x="2706000" y="2303250"/>
            <a:ext cx="37320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6457" name="Google Shape;6457;p10"/>
          <p:cNvSpPr txBox="1">
            <a:spLocks noGrp="1"/>
          </p:cNvSpPr>
          <p:nvPr>
            <p:ph type="title" idx="2"/>
          </p:nvPr>
        </p:nvSpPr>
        <p:spPr>
          <a:xfrm>
            <a:off x="3484800" y="1462650"/>
            <a:ext cx="2174400" cy="114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  <p:sp>
        <p:nvSpPr>
          <p:cNvPr id="6458" name="Google Shape;6458;p10"/>
          <p:cNvSpPr txBox="1">
            <a:spLocks noGrp="1"/>
          </p:cNvSpPr>
          <p:nvPr>
            <p:ph type="subTitle" idx="1"/>
          </p:nvPr>
        </p:nvSpPr>
        <p:spPr>
          <a:xfrm>
            <a:off x="3193975" y="2905375"/>
            <a:ext cx="2755800" cy="59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4">
  <p:cSld name="SECTION_HEADER_1">
    <p:bg>
      <p:bgPr>
        <a:solidFill>
          <a:schemeClr val="accent3"/>
        </a:solidFill>
        <a:effectLst/>
      </p:bgPr>
    </p:bg>
    <p:spTree>
      <p:nvGrpSpPr>
        <p:cNvPr id="1" name="Shape 6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60" name="Google Shape;6460;p11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6461" name="Google Shape;6461;p11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2" name="Google Shape;6462;p11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3" name="Google Shape;6463;p11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4" name="Google Shape;6464;p11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5" name="Google Shape;6465;p11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6" name="Google Shape;6466;p11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7" name="Google Shape;6467;p11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8" name="Google Shape;6468;p11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9" name="Google Shape;6469;p11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0" name="Google Shape;6470;p11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1" name="Google Shape;6471;p11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2" name="Google Shape;6472;p11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3" name="Google Shape;6473;p11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4" name="Google Shape;6474;p11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5" name="Google Shape;6475;p11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6" name="Google Shape;6476;p11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7" name="Google Shape;6477;p11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11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9" name="Google Shape;6479;p11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0" name="Google Shape;6480;p11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1" name="Google Shape;6481;p11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2" name="Google Shape;6482;p11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3" name="Google Shape;6483;p11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11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5" name="Google Shape;6485;p11"/>
            <p:cNvSpPr/>
            <p:nvPr/>
          </p:nvSpPr>
          <p:spPr>
            <a:xfrm>
              <a:off x="559500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6" name="Google Shape;6486;p11"/>
            <p:cNvSpPr/>
            <p:nvPr/>
          </p:nvSpPr>
          <p:spPr>
            <a:xfrm>
              <a:off x="54370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7" name="Google Shape;6487;p11"/>
            <p:cNvSpPr/>
            <p:nvPr/>
          </p:nvSpPr>
          <p:spPr>
            <a:xfrm>
              <a:off x="575153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8" name="Google Shape;6488;p11"/>
            <p:cNvSpPr/>
            <p:nvPr/>
          </p:nvSpPr>
          <p:spPr>
            <a:xfrm>
              <a:off x="54370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9" name="Google Shape;6489;p11"/>
            <p:cNvSpPr/>
            <p:nvPr/>
          </p:nvSpPr>
          <p:spPr>
            <a:xfrm>
              <a:off x="575153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0" name="Google Shape;6490;p11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1" name="Google Shape;6491;p11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2" name="Google Shape;6492;p11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3" name="Google Shape;6493;p11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4" name="Google Shape;6494;p11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5" name="Google Shape;6495;p11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6" name="Google Shape;6496;p11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7" name="Google Shape;6497;p11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8" name="Google Shape;6498;p11"/>
            <p:cNvSpPr/>
            <p:nvPr/>
          </p:nvSpPr>
          <p:spPr>
            <a:xfrm>
              <a:off x="559500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9" name="Google Shape;6499;p11"/>
            <p:cNvSpPr/>
            <p:nvPr/>
          </p:nvSpPr>
          <p:spPr>
            <a:xfrm>
              <a:off x="54370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0" name="Google Shape;6500;p11"/>
            <p:cNvSpPr/>
            <p:nvPr/>
          </p:nvSpPr>
          <p:spPr>
            <a:xfrm>
              <a:off x="575153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1" name="Google Shape;6501;p11"/>
            <p:cNvSpPr/>
            <p:nvPr/>
          </p:nvSpPr>
          <p:spPr>
            <a:xfrm>
              <a:off x="54370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2" name="Google Shape;6502;p11"/>
            <p:cNvSpPr/>
            <p:nvPr/>
          </p:nvSpPr>
          <p:spPr>
            <a:xfrm>
              <a:off x="575153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3" name="Google Shape;6503;p11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4" name="Google Shape;6504;p11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5" name="Google Shape;6505;p11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6" name="Google Shape;6506;p11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7" name="Google Shape;6507;p11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8" name="Google Shape;6508;p11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9" name="Google Shape;6509;p11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0" name="Google Shape;6510;p11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1" name="Google Shape;6511;p11"/>
            <p:cNvSpPr/>
            <p:nvPr/>
          </p:nvSpPr>
          <p:spPr>
            <a:xfrm>
              <a:off x="559500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2" name="Google Shape;6512;p11"/>
            <p:cNvSpPr/>
            <p:nvPr/>
          </p:nvSpPr>
          <p:spPr>
            <a:xfrm>
              <a:off x="54370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3" name="Google Shape;6513;p11"/>
            <p:cNvSpPr/>
            <p:nvPr/>
          </p:nvSpPr>
          <p:spPr>
            <a:xfrm>
              <a:off x="575153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4" name="Google Shape;6514;p11"/>
            <p:cNvSpPr/>
            <p:nvPr/>
          </p:nvSpPr>
          <p:spPr>
            <a:xfrm>
              <a:off x="54370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5" name="Google Shape;6515;p11"/>
            <p:cNvSpPr/>
            <p:nvPr/>
          </p:nvSpPr>
          <p:spPr>
            <a:xfrm>
              <a:off x="575153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6" name="Google Shape;6516;p11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7" name="Google Shape;6517;p11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8" name="Google Shape;6518;p11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9" name="Google Shape;6519;p11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0" name="Google Shape;6520;p11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1" name="Google Shape;6521;p11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2" name="Google Shape;6522;p11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3" name="Google Shape;6523;p11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4" name="Google Shape;6524;p11"/>
            <p:cNvSpPr/>
            <p:nvPr/>
          </p:nvSpPr>
          <p:spPr>
            <a:xfrm>
              <a:off x="559500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5" name="Google Shape;6525;p11"/>
            <p:cNvSpPr/>
            <p:nvPr/>
          </p:nvSpPr>
          <p:spPr>
            <a:xfrm>
              <a:off x="54370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6" name="Google Shape;6526;p11"/>
            <p:cNvSpPr/>
            <p:nvPr/>
          </p:nvSpPr>
          <p:spPr>
            <a:xfrm>
              <a:off x="575153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7" name="Google Shape;6527;p11"/>
            <p:cNvSpPr/>
            <p:nvPr/>
          </p:nvSpPr>
          <p:spPr>
            <a:xfrm>
              <a:off x="54370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8" name="Google Shape;6528;p11"/>
            <p:cNvSpPr/>
            <p:nvPr/>
          </p:nvSpPr>
          <p:spPr>
            <a:xfrm>
              <a:off x="575153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9" name="Google Shape;6529;p11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0" name="Google Shape;6530;p11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1" name="Google Shape;6531;p11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2" name="Google Shape;6532;p11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3" name="Google Shape;6533;p11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11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11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6" name="Google Shape;6536;p11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7" name="Google Shape;6537;p11"/>
            <p:cNvSpPr/>
            <p:nvPr/>
          </p:nvSpPr>
          <p:spPr>
            <a:xfrm>
              <a:off x="559500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8" name="Google Shape;6538;p11"/>
            <p:cNvSpPr/>
            <p:nvPr/>
          </p:nvSpPr>
          <p:spPr>
            <a:xfrm>
              <a:off x="54370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9" name="Google Shape;6539;p11"/>
            <p:cNvSpPr/>
            <p:nvPr/>
          </p:nvSpPr>
          <p:spPr>
            <a:xfrm>
              <a:off x="575153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0" name="Google Shape;6540;p11"/>
            <p:cNvSpPr/>
            <p:nvPr/>
          </p:nvSpPr>
          <p:spPr>
            <a:xfrm>
              <a:off x="54370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1" name="Google Shape;6541;p11"/>
            <p:cNvSpPr/>
            <p:nvPr/>
          </p:nvSpPr>
          <p:spPr>
            <a:xfrm>
              <a:off x="575153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2" name="Google Shape;6542;p11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3" name="Google Shape;6543;p11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4" name="Google Shape;6544;p11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5" name="Google Shape;6545;p11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11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7" name="Google Shape;6547;p11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8" name="Google Shape;6548;p11"/>
            <p:cNvSpPr/>
            <p:nvPr/>
          </p:nvSpPr>
          <p:spPr>
            <a:xfrm>
              <a:off x="559500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9" name="Google Shape;6549;p11"/>
            <p:cNvSpPr/>
            <p:nvPr/>
          </p:nvSpPr>
          <p:spPr>
            <a:xfrm>
              <a:off x="54370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0" name="Google Shape;6550;p11"/>
            <p:cNvSpPr/>
            <p:nvPr/>
          </p:nvSpPr>
          <p:spPr>
            <a:xfrm>
              <a:off x="575153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1" name="Google Shape;6551;p11"/>
            <p:cNvSpPr/>
            <p:nvPr/>
          </p:nvSpPr>
          <p:spPr>
            <a:xfrm>
              <a:off x="54370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2" name="Google Shape;6552;p11"/>
            <p:cNvSpPr/>
            <p:nvPr/>
          </p:nvSpPr>
          <p:spPr>
            <a:xfrm>
              <a:off x="575153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3" name="Google Shape;6553;p11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4" name="Google Shape;6554;p11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5" name="Google Shape;6555;p11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6" name="Google Shape;6556;p11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7" name="Google Shape;6557;p11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8" name="Google Shape;6558;p11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9" name="Google Shape;6559;p11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11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1" name="Google Shape;6561;p11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2" name="Google Shape;6562;p11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3" name="Google Shape;6563;p11"/>
            <p:cNvSpPr/>
            <p:nvPr/>
          </p:nvSpPr>
          <p:spPr>
            <a:xfrm>
              <a:off x="496742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4" name="Google Shape;6564;p11"/>
            <p:cNvSpPr/>
            <p:nvPr/>
          </p:nvSpPr>
          <p:spPr>
            <a:xfrm>
              <a:off x="481090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5" name="Google Shape;6565;p11"/>
            <p:cNvSpPr/>
            <p:nvPr/>
          </p:nvSpPr>
          <p:spPr>
            <a:xfrm>
              <a:off x="51239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6" name="Google Shape;6566;p11"/>
            <p:cNvSpPr/>
            <p:nvPr/>
          </p:nvSpPr>
          <p:spPr>
            <a:xfrm>
              <a:off x="481090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7" name="Google Shape;6567;p11"/>
            <p:cNvSpPr/>
            <p:nvPr/>
          </p:nvSpPr>
          <p:spPr>
            <a:xfrm>
              <a:off x="51239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11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9" name="Google Shape;6569;p11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0" name="Google Shape;6570;p11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1" name="Google Shape;6571;p11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2" name="Google Shape;6572;p11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3" name="Google Shape;6573;p11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4" name="Google Shape;6574;p11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5" name="Google Shape;6575;p11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6" name="Google Shape;6576;p11"/>
            <p:cNvSpPr/>
            <p:nvPr/>
          </p:nvSpPr>
          <p:spPr>
            <a:xfrm>
              <a:off x="496742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7" name="Google Shape;6577;p11"/>
            <p:cNvSpPr/>
            <p:nvPr/>
          </p:nvSpPr>
          <p:spPr>
            <a:xfrm>
              <a:off x="481090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11"/>
            <p:cNvSpPr/>
            <p:nvPr/>
          </p:nvSpPr>
          <p:spPr>
            <a:xfrm>
              <a:off x="51239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9" name="Google Shape;6579;p11"/>
            <p:cNvSpPr/>
            <p:nvPr/>
          </p:nvSpPr>
          <p:spPr>
            <a:xfrm>
              <a:off x="481090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0" name="Google Shape;6580;p11"/>
            <p:cNvSpPr/>
            <p:nvPr/>
          </p:nvSpPr>
          <p:spPr>
            <a:xfrm>
              <a:off x="51239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11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2" name="Google Shape;6582;p11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3" name="Google Shape;6583;p11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4" name="Google Shape;6584;p11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11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11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11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8" name="Google Shape;6588;p11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9" name="Google Shape;6589;p11"/>
            <p:cNvSpPr/>
            <p:nvPr/>
          </p:nvSpPr>
          <p:spPr>
            <a:xfrm>
              <a:off x="496742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0" name="Google Shape;6590;p11"/>
            <p:cNvSpPr/>
            <p:nvPr/>
          </p:nvSpPr>
          <p:spPr>
            <a:xfrm>
              <a:off x="481090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11"/>
            <p:cNvSpPr/>
            <p:nvPr/>
          </p:nvSpPr>
          <p:spPr>
            <a:xfrm>
              <a:off x="51239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11"/>
            <p:cNvSpPr/>
            <p:nvPr/>
          </p:nvSpPr>
          <p:spPr>
            <a:xfrm>
              <a:off x="481090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11"/>
            <p:cNvSpPr/>
            <p:nvPr/>
          </p:nvSpPr>
          <p:spPr>
            <a:xfrm>
              <a:off x="51239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4" name="Google Shape;6594;p11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5" name="Google Shape;6595;p11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11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7" name="Google Shape;6597;p11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8" name="Google Shape;6598;p11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9" name="Google Shape;6599;p11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0" name="Google Shape;6600;p11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1" name="Google Shape;6601;p11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2" name="Google Shape;6602;p11"/>
            <p:cNvSpPr/>
            <p:nvPr/>
          </p:nvSpPr>
          <p:spPr>
            <a:xfrm>
              <a:off x="496742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3" name="Google Shape;6603;p11"/>
            <p:cNvSpPr/>
            <p:nvPr/>
          </p:nvSpPr>
          <p:spPr>
            <a:xfrm>
              <a:off x="481090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4" name="Google Shape;6604;p11"/>
            <p:cNvSpPr/>
            <p:nvPr/>
          </p:nvSpPr>
          <p:spPr>
            <a:xfrm>
              <a:off x="51239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11"/>
            <p:cNvSpPr/>
            <p:nvPr/>
          </p:nvSpPr>
          <p:spPr>
            <a:xfrm>
              <a:off x="481090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6" name="Google Shape;6606;p11"/>
            <p:cNvSpPr/>
            <p:nvPr/>
          </p:nvSpPr>
          <p:spPr>
            <a:xfrm>
              <a:off x="51239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7" name="Google Shape;6607;p11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11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9" name="Google Shape;6609;p11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0" name="Google Shape;6610;p11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1" name="Google Shape;6611;p11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2" name="Google Shape;6612;p11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3" name="Google Shape;6613;p11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4" name="Google Shape;6614;p11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5" name="Google Shape;6615;p11"/>
            <p:cNvSpPr/>
            <p:nvPr/>
          </p:nvSpPr>
          <p:spPr>
            <a:xfrm>
              <a:off x="496742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6" name="Google Shape;6616;p11"/>
            <p:cNvSpPr/>
            <p:nvPr/>
          </p:nvSpPr>
          <p:spPr>
            <a:xfrm>
              <a:off x="481090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11"/>
            <p:cNvSpPr/>
            <p:nvPr/>
          </p:nvSpPr>
          <p:spPr>
            <a:xfrm>
              <a:off x="51239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8" name="Google Shape;6618;p11"/>
            <p:cNvSpPr/>
            <p:nvPr/>
          </p:nvSpPr>
          <p:spPr>
            <a:xfrm>
              <a:off x="481090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9" name="Google Shape;6619;p11"/>
            <p:cNvSpPr/>
            <p:nvPr/>
          </p:nvSpPr>
          <p:spPr>
            <a:xfrm>
              <a:off x="51239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0" name="Google Shape;6620;p11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1" name="Google Shape;6621;p11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2" name="Google Shape;6622;p11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3" name="Google Shape;6623;p11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4" name="Google Shape;6624;p11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5" name="Google Shape;6625;p11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6" name="Google Shape;6626;p11"/>
            <p:cNvSpPr/>
            <p:nvPr/>
          </p:nvSpPr>
          <p:spPr>
            <a:xfrm>
              <a:off x="496742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7" name="Google Shape;6627;p11"/>
            <p:cNvSpPr/>
            <p:nvPr/>
          </p:nvSpPr>
          <p:spPr>
            <a:xfrm>
              <a:off x="481090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8" name="Google Shape;6628;p11"/>
            <p:cNvSpPr/>
            <p:nvPr/>
          </p:nvSpPr>
          <p:spPr>
            <a:xfrm>
              <a:off x="51239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9" name="Google Shape;6629;p11"/>
            <p:cNvSpPr/>
            <p:nvPr/>
          </p:nvSpPr>
          <p:spPr>
            <a:xfrm>
              <a:off x="481090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0" name="Google Shape;6630;p11"/>
            <p:cNvSpPr/>
            <p:nvPr/>
          </p:nvSpPr>
          <p:spPr>
            <a:xfrm>
              <a:off x="51239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1" name="Google Shape;6631;p11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2" name="Google Shape;6632;p11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3" name="Google Shape;6633;p11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4" name="Google Shape;6634;p11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5" name="Google Shape;6635;p11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6" name="Google Shape;6636;p11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7" name="Google Shape;6637;p11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8" name="Google Shape;6638;p11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9" name="Google Shape;6639;p11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0" name="Google Shape;6640;p11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1" name="Google Shape;6641;p11"/>
            <p:cNvSpPr/>
            <p:nvPr/>
          </p:nvSpPr>
          <p:spPr>
            <a:xfrm>
              <a:off x="433984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2" name="Google Shape;6642;p11"/>
            <p:cNvSpPr/>
            <p:nvPr/>
          </p:nvSpPr>
          <p:spPr>
            <a:xfrm>
              <a:off x="41833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3" name="Google Shape;6643;p11"/>
            <p:cNvSpPr/>
            <p:nvPr/>
          </p:nvSpPr>
          <p:spPr>
            <a:xfrm>
              <a:off x="4496373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4" name="Google Shape;6644;p11"/>
            <p:cNvSpPr/>
            <p:nvPr/>
          </p:nvSpPr>
          <p:spPr>
            <a:xfrm>
              <a:off x="41833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5" name="Google Shape;6645;p11"/>
            <p:cNvSpPr/>
            <p:nvPr/>
          </p:nvSpPr>
          <p:spPr>
            <a:xfrm>
              <a:off x="4496373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6" name="Google Shape;6646;p11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7" name="Google Shape;6647;p11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8" name="Google Shape;6648;p11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9" name="Google Shape;6649;p11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0" name="Google Shape;6650;p11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1" name="Google Shape;6651;p11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2" name="Google Shape;6652;p11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3" name="Google Shape;6653;p11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4" name="Google Shape;6654;p11"/>
            <p:cNvSpPr/>
            <p:nvPr/>
          </p:nvSpPr>
          <p:spPr>
            <a:xfrm>
              <a:off x="433984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5" name="Google Shape;6655;p11"/>
            <p:cNvSpPr/>
            <p:nvPr/>
          </p:nvSpPr>
          <p:spPr>
            <a:xfrm>
              <a:off x="41833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6" name="Google Shape;6656;p11"/>
            <p:cNvSpPr/>
            <p:nvPr/>
          </p:nvSpPr>
          <p:spPr>
            <a:xfrm>
              <a:off x="4496373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7" name="Google Shape;6657;p11"/>
            <p:cNvSpPr/>
            <p:nvPr/>
          </p:nvSpPr>
          <p:spPr>
            <a:xfrm>
              <a:off x="41833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8" name="Google Shape;6658;p11"/>
            <p:cNvSpPr/>
            <p:nvPr/>
          </p:nvSpPr>
          <p:spPr>
            <a:xfrm>
              <a:off x="4496373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9" name="Google Shape;6659;p11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0" name="Google Shape;6660;p11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1" name="Google Shape;6661;p11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2" name="Google Shape;6662;p11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3" name="Google Shape;6663;p11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4" name="Google Shape;6664;p11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5" name="Google Shape;6665;p11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6" name="Google Shape;6666;p11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7" name="Google Shape;6667;p11"/>
            <p:cNvSpPr/>
            <p:nvPr/>
          </p:nvSpPr>
          <p:spPr>
            <a:xfrm>
              <a:off x="433984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8" name="Google Shape;6668;p11"/>
            <p:cNvSpPr/>
            <p:nvPr/>
          </p:nvSpPr>
          <p:spPr>
            <a:xfrm>
              <a:off x="41833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9" name="Google Shape;6669;p11"/>
            <p:cNvSpPr/>
            <p:nvPr/>
          </p:nvSpPr>
          <p:spPr>
            <a:xfrm>
              <a:off x="4496373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0" name="Google Shape;6670;p11"/>
            <p:cNvSpPr/>
            <p:nvPr/>
          </p:nvSpPr>
          <p:spPr>
            <a:xfrm>
              <a:off x="41833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1" name="Google Shape;6671;p11"/>
            <p:cNvSpPr/>
            <p:nvPr/>
          </p:nvSpPr>
          <p:spPr>
            <a:xfrm>
              <a:off x="4496373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2" name="Google Shape;6672;p11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3" name="Google Shape;6673;p11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4" name="Google Shape;6674;p11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5" name="Google Shape;6675;p11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6" name="Google Shape;6676;p11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7" name="Google Shape;6677;p11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8" name="Google Shape;6678;p11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9" name="Google Shape;6679;p11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0" name="Google Shape;6680;p11"/>
            <p:cNvSpPr/>
            <p:nvPr/>
          </p:nvSpPr>
          <p:spPr>
            <a:xfrm>
              <a:off x="433984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1" name="Google Shape;6681;p11"/>
            <p:cNvSpPr/>
            <p:nvPr/>
          </p:nvSpPr>
          <p:spPr>
            <a:xfrm>
              <a:off x="41833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2" name="Google Shape;6682;p11"/>
            <p:cNvSpPr/>
            <p:nvPr/>
          </p:nvSpPr>
          <p:spPr>
            <a:xfrm>
              <a:off x="4496373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3" name="Google Shape;6683;p11"/>
            <p:cNvSpPr/>
            <p:nvPr/>
          </p:nvSpPr>
          <p:spPr>
            <a:xfrm>
              <a:off x="41833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4" name="Google Shape;6684;p11"/>
            <p:cNvSpPr/>
            <p:nvPr/>
          </p:nvSpPr>
          <p:spPr>
            <a:xfrm>
              <a:off x="4496373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5" name="Google Shape;6685;p11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6" name="Google Shape;6686;p11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7" name="Google Shape;6687;p11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8" name="Google Shape;6688;p11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9" name="Google Shape;6689;p11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0" name="Google Shape;6690;p11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1" name="Google Shape;6691;p11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2" name="Google Shape;6692;p11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3" name="Google Shape;6693;p11"/>
            <p:cNvSpPr/>
            <p:nvPr/>
          </p:nvSpPr>
          <p:spPr>
            <a:xfrm>
              <a:off x="433984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4" name="Google Shape;6694;p11"/>
            <p:cNvSpPr/>
            <p:nvPr/>
          </p:nvSpPr>
          <p:spPr>
            <a:xfrm>
              <a:off x="41833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5" name="Google Shape;6695;p11"/>
            <p:cNvSpPr/>
            <p:nvPr/>
          </p:nvSpPr>
          <p:spPr>
            <a:xfrm>
              <a:off x="4496373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6" name="Google Shape;6696;p11"/>
            <p:cNvSpPr/>
            <p:nvPr/>
          </p:nvSpPr>
          <p:spPr>
            <a:xfrm>
              <a:off x="41833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7" name="Google Shape;6697;p11"/>
            <p:cNvSpPr/>
            <p:nvPr/>
          </p:nvSpPr>
          <p:spPr>
            <a:xfrm>
              <a:off x="4496373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8" name="Google Shape;6698;p11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9" name="Google Shape;6699;p11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0" name="Google Shape;6700;p11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1" name="Google Shape;6701;p11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2" name="Google Shape;6702;p11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3" name="Google Shape;6703;p11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4" name="Google Shape;6704;p11"/>
            <p:cNvSpPr/>
            <p:nvPr/>
          </p:nvSpPr>
          <p:spPr>
            <a:xfrm>
              <a:off x="433984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5" name="Google Shape;6705;p11"/>
            <p:cNvSpPr/>
            <p:nvPr/>
          </p:nvSpPr>
          <p:spPr>
            <a:xfrm>
              <a:off x="41833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6" name="Google Shape;6706;p11"/>
            <p:cNvSpPr/>
            <p:nvPr/>
          </p:nvSpPr>
          <p:spPr>
            <a:xfrm>
              <a:off x="4496373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7" name="Google Shape;6707;p11"/>
            <p:cNvSpPr/>
            <p:nvPr/>
          </p:nvSpPr>
          <p:spPr>
            <a:xfrm>
              <a:off x="41833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8" name="Google Shape;6708;p11"/>
            <p:cNvSpPr/>
            <p:nvPr/>
          </p:nvSpPr>
          <p:spPr>
            <a:xfrm>
              <a:off x="4496373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9" name="Google Shape;6709;p11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0" name="Google Shape;6710;p11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1" name="Google Shape;6711;p11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2" name="Google Shape;6712;p11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3" name="Google Shape;6713;p11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4" name="Google Shape;6714;p11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5" name="Google Shape;6715;p11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6" name="Google Shape;6716;p11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7" name="Google Shape;6717;p11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8" name="Google Shape;6718;p11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9" name="Google Shape;6719;p11"/>
            <p:cNvSpPr/>
            <p:nvPr/>
          </p:nvSpPr>
          <p:spPr>
            <a:xfrm>
              <a:off x="371091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0" name="Google Shape;6720;p11"/>
            <p:cNvSpPr/>
            <p:nvPr/>
          </p:nvSpPr>
          <p:spPr>
            <a:xfrm>
              <a:off x="355438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1" name="Google Shape;6721;p11"/>
            <p:cNvSpPr/>
            <p:nvPr/>
          </p:nvSpPr>
          <p:spPr>
            <a:xfrm>
              <a:off x="386891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2" name="Google Shape;6722;p11"/>
            <p:cNvSpPr/>
            <p:nvPr/>
          </p:nvSpPr>
          <p:spPr>
            <a:xfrm>
              <a:off x="355438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3" name="Google Shape;6723;p11"/>
            <p:cNvSpPr/>
            <p:nvPr/>
          </p:nvSpPr>
          <p:spPr>
            <a:xfrm>
              <a:off x="386891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4" name="Google Shape;6724;p11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5" name="Google Shape;6725;p11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6" name="Google Shape;6726;p11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7" name="Google Shape;6727;p11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8" name="Google Shape;6728;p11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9" name="Google Shape;6729;p11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0" name="Google Shape;6730;p11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1" name="Google Shape;6731;p11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2" name="Google Shape;6732;p11"/>
            <p:cNvSpPr/>
            <p:nvPr/>
          </p:nvSpPr>
          <p:spPr>
            <a:xfrm>
              <a:off x="371091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3" name="Google Shape;6733;p11"/>
            <p:cNvSpPr/>
            <p:nvPr/>
          </p:nvSpPr>
          <p:spPr>
            <a:xfrm>
              <a:off x="355438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4" name="Google Shape;6734;p11"/>
            <p:cNvSpPr/>
            <p:nvPr/>
          </p:nvSpPr>
          <p:spPr>
            <a:xfrm>
              <a:off x="386891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5" name="Google Shape;6735;p11"/>
            <p:cNvSpPr/>
            <p:nvPr/>
          </p:nvSpPr>
          <p:spPr>
            <a:xfrm>
              <a:off x="355438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6" name="Google Shape;6736;p11"/>
            <p:cNvSpPr/>
            <p:nvPr/>
          </p:nvSpPr>
          <p:spPr>
            <a:xfrm>
              <a:off x="386891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7" name="Google Shape;6737;p11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8" name="Google Shape;6738;p11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9" name="Google Shape;6739;p11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0" name="Google Shape;6740;p11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1" name="Google Shape;6741;p11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2" name="Google Shape;6742;p11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3" name="Google Shape;6743;p11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4" name="Google Shape;6744;p11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5" name="Google Shape;6745;p11"/>
            <p:cNvSpPr/>
            <p:nvPr/>
          </p:nvSpPr>
          <p:spPr>
            <a:xfrm>
              <a:off x="371091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6" name="Google Shape;6746;p11"/>
            <p:cNvSpPr/>
            <p:nvPr/>
          </p:nvSpPr>
          <p:spPr>
            <a:xfrm>
              <a:off x="355438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7" name="Google Shape;6747;p11"/>
            <p:cNvSpPr/>
            <p:nvPr/>
          </p:nvSpPr>
          <p:spPr>
            <a:xfrm>
              <a:off x="386891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8" name="Google Shape;6748;p11"/>
            <p:cNvSpPr/>
            <p:nvPr/>
          </p:nvSpPr>
          <p:spPr>
            <a:xfrm>
              <a:off x="355438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9" name="Google Shape;6749;p11"/>
            <p:cNvSpPr/>
            <p:nvPr/>
          </p:nvSpPr>
          <p:spPr>
            <a:xfrm>
              <a:off x="386891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0" name="Google Shape;6750;p11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1" name="Google Shape;6751;p11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2" name="Google Shape;6752;p11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3" name="Google Shape;6753;p11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4" name="Google Shape;6754;p11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5" name="Google Shape;6755;p11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6" name="Google Shape;6756;p11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7" name="Google Shape;6757;p11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8" name="Google Shape;6758;p11"/>
            <p:cNvSpPr/>
            <p:nvPr/>
          </p:nvSpPr>
          <p:spPr>
            <a:xfrm>
              <a:off x="371091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9" name="Google Shape;6759;p11"/>
            <p:cNvSpPr/>
            <p:nvPr/>
          </p:nvSpPr>
          <p:spPr>
            <a:xfrm>
              <a:off x="355438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0" name="Google Shape;6760;p11"/>
            <p:cNvSpPr/>
            <p:nvPr/>
          </p:nvSpPr>
          <p:spPr>
            <a:xfrm>
              <a:off x="386891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1" name="Google Shape;6761;p11"/>
            <p:cNvSpPr/>
            <p:nvPr/>
          </p:nvSpPr>
          <p:spPr>
            <a:xfrm>
              <a:off x="355438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2" name="Google Shape;6762;p11"/>
            <p:cNvSpPr/>
            <p:nvPr/>
          </p:nvSpPr>
          <p:spPr>
            <a:xfrm>
              <a:off x="386891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3" name="Google Shape;6763;p11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4" name="Google Shape;6764;p11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5" name="Google Shape;6765;p11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6" name="Google Shape;6766;p11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7" name="Google Shape;6767;p11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8" name="Google Shape;6768;p11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9" name="Google Shape;6769;p11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0" name="Google Shape;6770;p11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1" name="Google Shape;6771;p11"/>
            <p:cNvSpPr/>
            <p:nvPr/>
          </p:nvSpPr>
          <p:spPr>
            <a:xfrm>
              <a:off x="371091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2" name="Google Shape;6772;p11"/>
            <p:cNvSpPr/>
            <p:nvPr/>
          </p:nvSpPr>
          <p:spPr>
            <a:xfrm>
              <a:off x="355438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3" name="Google Shape;6773;p11"/>
            <p:cNvSpPr/>
            <p:nvPr/>
          </p:nvSpPr>
          <p:spPr>
            <a:xfrm>
              <a:off x="386891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4" name="Google Shape;6774;p11"/>
            <p:cNvSpPr/>
            <p:nvPr/>
          </p:nvSpPr>
          <p:spPr>
            <a:xfrm>
              <a:off x="355438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5" name="Google Shape;6775;p11"/>
            <p:cNvSpPr/>
            <p:nvPr/>
          </p:nvSpPr>
          <p:spPr>
            <a:xfrm>
              <a:off x="386891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6" name="Google Shape;6776;p11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7" name="Google Shape;6777;p11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8" name="Google Shape;6778;p11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9" name="Google Shape;6779;p11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11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11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2" name="Google Shape;6782;p11"/>
            <p:cNvSpPr/>
            <p:nvPr/>
          </p:nvSpPr>
          <p:spPr>
            <a:xfrm>
              <a:off x="371091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3" name="Google Shape;6783;p11"/>
            <p:cNvSpPr/>
            <p:nvPr/>
          </p:nvSpPr>
          <p:spPr>
            <a:xfrm>
              <a:off x="355438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4" name="Google Shape;6784;p11"/>
            <p:cNvSpPr/>
            <p:nvPr/>
          </p:nvSpPr>
          <p:spPr>
            <a:xfrm>
              <a:off x="386891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5" name="Google Shape;6785;p11"/>
            <p:cNvSpPr/>
            <p:nvPr/>
          </p:nvSpPr>
          <p:spPr>
            <a:xfrm>
              <a:off x="355438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11"/>
            <p:cNvSpPr/>
            <p:nvPr/>
          </p:nvSpPr>
          <p:spPr>
            <a:xfrm>
              <a:off x="386891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7" name="Google Shape;6787;p11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8" name="Google Shape;6788;p11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11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0" name="Google Shape;6790;p11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1" name="Google Shape;6791;p11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2" name="Google Shape;6792;p11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3" name="Google Shape;6793;p11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4" name="Google Shape;6794;p11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5" name="Google Shape;6795;p11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6" name="Google Shape;6796;p11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7" name="Google Shape;6797;p11"/>
            <p:cNvSpPr/>
            <p:nvPr/>
          </p:nvSpPr>
          <p:spPr>
            <a:xfrm>
              <a:off x="30833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8" name="Google Shape;6798;p11"/>
            <p:cNvSpPr/>
            <p:nvPr/>
          </p:nvSpPr>
          <p:spPr>
            <a:xfrm>
              <a:off x="29268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9" name="Google Shape;6799;p11"/>
            <p:cNvSpPr/>
            <p:nvPr/>
          </p:nvSpPr>
          <p:spPr>
            <a:xfrm>
              <a:off x="324133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0" name="Google Shape;6800;p11"/>
            <p:cNvSpPr/>
            <p:nvPr/>
          </p:nvSpPr>
          <p:spPr>
            <a:xfrm>
              <a:off x="29268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1" name="Google Shape;6801;p11"/>
            <p:cNvSpPr/>
            <p:nvPr/>
          </p:nvSpPr>
          <p:spPr>
            <a:xfrm>
              <a:off x="324133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2" name="Google Shape;6802;p11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3" name="Google Shape;6803;p11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4" name="Google Shape;6804;p11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5" name="Google Shape;6805;p11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6" name="Google Shape;6806;p11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7" name="Google Shape;6807;p11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8" name="Google Shape;6808;p11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9" name="Google Shape;6809;p11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0" name="Google Shape;6810;p11"/>
            <p:cNvSpPr/>
            <p:nvPr/>
          </p:nvSpPr>
          <p:spPr>
            <a:xfrm>
              <a:off x="30833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1" name="Google Shape;6811;p11"/>
            <p:cNvSpPr/>
            <p:nvPr/>
          </p:nvSpPr>
          <p:spPr>
            <a:xfrm>
              <a:off x="29268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2" name="Google Shape;6812;p11"/>
            <p:cNvSpPr/>
            <p:nvPr/>
          </p:nvSpPr>
          <p:spPr>
            <a:xfrm>
              <a:off x="324133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3" name="Google Shape;6813;p11"/>
            <p:cNvSpPr/>
            <p:nvPr/>
          </p:nvSpPr>
          <p:spPr>
            <a:xfrm>
              <a:off x="29268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4" name="Google Shape;6814;p11"/>
            <p:cNvSpPr/>
            <p:nvPr/>
          </p:nvSpPr>
          <p:spPr>
            <a:xfrm>
              <a:off x="324133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5" name="Google Shape;6815;p11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6" name="Google Shape;6816;p11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7" name="Google Shape;6817;p11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8" name="Google Shape;6818;p11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9" name="Google Shape;6819;p11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0" name="Google Shape;6820;p11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1" name="Google Shape;6821;p11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2" name="Google Shape;6822;p11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3" name="Google Shape;6823;p11"/>
            <p:cNvSpPr/>
            <p:nvPr/>
          </p:nvSpPr>
          <p:spPr>
            <a:xfrm>
              <a:off x="30833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4" name="Google Shape;6824;p11"/>
            <p:cNvSpPr/>
            <p:nvPr/>
          </p:nvSpPr>
          <p:spPr>
            <a:xfrm>
              <a:off x="29268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5" name="Google Shape;6825;p11"/>
            <p:cNvSpPr/>
            <p:nvPr/>
          </p:nvSpPr>
          <p:spPr>
            <a:xfrm>
              <a:off x="324133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6" name="Google Shape;6826;p11"/>
            <p:cNvSpPr/>
            <p:nvPr/>
          </p:nvSpPr>
          <p:spPr>
            <a:xfrm>
              <a:off x="29268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7" name="Google Shape;6827;p11"/>
            <p:cNvSpPr/>
            <p:nvPr/>
          </p:nvSpPr>
          <p:spPr>
            <a:xfrm>
              <a:off x="324133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8" name="Google Shape;6828;p11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9" name="Google Shape;6829;p11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0" name="Google Shape;6830;p11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1" name="Google Shape;6831;p11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2" name="Google Shape;6832;p11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3" name="Google Shape;6833;p11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4" name="Google Shape;6834;p11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5" name="Google Shape;6835;p11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6" name="Google Shape;6836;p11"/>
            <p:cNvSpPr/>
            <p:nvPr/>
          </p:nvSpPr>
          <p:spPr>
            <a:xfrm>
              <a:off x="30833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7" name="Google Shape;6837;p11"/>
            <p:cNvSpPr/>
            <p:nvPr/>
          </p:nvSpPr>
          <p:spPr>
            <a:xfrm>
              <a:off x="29268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8" name="Google Shape;6838;p11"/>
            <p:cNvSpPr/>
            <p:nvPr/>
          </p:nvSpPr>
          <p:spPr>
            <a:xfrm>
              <a:off x="324133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9" name="Google Shape;6839;p11"/>
            <p:cNvSpPr/>
            <p:nvPr/>
          </p:nvSpPr>
          <p:spPr>
            <a:xfrm>
              <a:off x="29268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0" name="Google Shape;6840;p11"/>
            <p:cNvSpPr/>
            <p:nvPr/>
          </p:nvSpPr>
          <p:spPr>
            <a:xfrm>
              <a:off x="324133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1" name="Google Shape;6841;p11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2" name="Google Shape;6842;p11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3" name="Google Shape;6843;p11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4" name="Google Shape;6844;p11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5" name="Google Shape;6845;p11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6" name="Google Shape;6846;p11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7" name="Google Shape;6847;p11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8" name="Google Shape;6848;p11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9" name="Google Shape;6849;p11"/>
            <p:cNvSpPr/>
            <p:nvPr/>
          </p:nvSpPr>
          <p:spPr>
            <a:xfrm>
              <a:off x="30833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0" name="Google Shape;6850;p11"/>
            <p:cNvSpPr/>
            <p:nvPr/>
          </p:nvSpPr>
          <p:spPr>
            <a:xfrm>
              <a:off x="29268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1" name="Google Shape;6851;p11"/>
            <p:cNvSpPr/>
            <p:nvPr/>
          </p:nvSpPr>
          <p:spPr>
            <a:xfrm>
              <a:off x="324133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2" name="Google Shape;6852;p11"/>
            <p:cNvSpPr/>
            <p:nvPr/>
          </p:nvSpPr>
          <p:spPr>
            <a:xfrm>
              <a:off x="29268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3" name="Google Shape;6853;p11"/>
            <p:cNvSpPr/>
            <p:nvPr/>
          </p:nvSpPr>
          <p:spPr>
            <a:xfrm>
              <a:off x="324133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4" name="Google Shape;6854;p11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5" name="Google Shape;6855;p11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6" name="Google Shape;6856;p11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7" name="Google Shape;6857;p11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8" name="Google Shape;6858;p11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9" name="Google Shape;6859;p11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0" name="Google Shape;6860;p11"/>
            <p:cNvSpPr/>
            <p:nvPr/>
          </p:nvSpPr>
          <p:spPr>
            <a:xfrm>
              <a:off x="30833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1" name="Google Shape;6861;p11"/>
            <p:cNvSpPr/>
            <p:nvPr/>
          </p:nvSpPr>
          <p:spPr>
            <a:xfrm>
              <a:off x="29268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2" name="Google Shape;6862;p11"/>
            <p:cNvSpPr/>
            <p:nvPr/>
          </p:nvSpPr>
          <p:spPr>
            <a:xfrm>
              <a:off x="324133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3" name="Google Shape;6863;p11"/>
            <p:cNvSpPr/>
            <p:nvPr/>
          </p:nvSpPr>
          <p:spPr>
            <a:xfrm>
              <a:off x="29268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4" name="Google Shape;6864;p11"/>
            <p:cNvSpPr/>
            <p:nvPr/>
          </p:nvSpPr>
          <p:spPr>
            <a:xfrm>
              <a:off x="324133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5" name="Google Shape;6865;p11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6" name="Google Shape;6866;p11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7" name="Google Shape;6867;p11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8" name="Google Shape;6868;p11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9" name="Google Shape;6869;p11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0" name="Google Shape;6870;p11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1" name="Google Shape;6871;p11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2" name="Google Shape;6872;p11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3" name="Google Shape;6873;p11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4" name="Google Shape;6874;p11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5" name="Google Shape;6875;p11"/>
            <p:cNvSpPr/>
            <p:nvPr/>
          </p:nvSpPr>
          <p:spPr>
            <a:xfrm>
              <a:off x="245722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6" name="Google Shape;6876;p11"/>
            <p:cNvSpPr/>
            <p:nvPr/>
          </p:nvSpPr>
          <p:spPr>
            <a:xfrm>
              <a:off x="229922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7" name="Google Shape;6877;p11"/>
            <p:cNvSpPr/>
            <p:nvPr/>
          </p:nvSpPr>
          <p:spPr>
            <a:xfrm>
              <a:off x="26137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8" name="Google Shape;6878;p11"/>
            <p:cNvSpPr/>
            <p:nvPr/>
          </p:nvSpPr>
          <p:spPr>
            <a:xfrm>
              <a:off x="229922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9" name="Google Shape;6879;p11"/>
            <p:cNvSpPr/>
            <p:nvPr/>
          </p:nvSpPr>
          <p:spPr>
            <a:xfrm>
              <a:off x="26137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0" name="Google Shape;6880;p11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1" name="Google Shape;6881;p11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2" name="Google Shape;6882;p11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3" name="Google Shape;6883;p11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4" name="Google Shape;6884;p11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5" name="Google Shape;6885;p11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6" name="Google Shape;6886;p11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7" name="Google Shape;6887;p11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8" name="Google Shape;6888;p11"/>
            <p:cNvSpPr/>
            <p:nvPr/>
          </p:nvSpPr>
          <p:spPr>
            <a:xfrm>
              <a:off x="245722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229922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0" name="Google Shape;6890;p11"/>
            <p:cNvSpPr/>
            <p:nvPr/>
          </p:nvSpPr>
          <p:spPr>
            <a:xfrm>
              <a:off x="26137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1" name="Google Shape;6891;p11"/>
            <p:cNvSpPr/>
            <p:nvPr/>
          </p:nvSpPr>
          <p:spPr>
            <a:xfrm>
              <a:off x="229922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2" name="Google Shape;6892;p11"/>
            <p:cNvSpPr/>
            <p:nvPr/>
          </p:nvSpPr>
          <p:spPr>
            <a:xfrm>
              <a:off x="26137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3" name="Google Shape;6893;p11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4" name="Google Shape;6894;p11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5" name="Google Shape;6895;p11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6" name="Google Shape;6896;p11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7" name="Google Shape;6897;p11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8" name="Google Shape;6898;p11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9" name="Google Shape;6899;p11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0" name="Google Shape;6900;p11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1" name="Google Shape;6901;p11"/>
            <p:cNvSpPr/>
            <p:nvPr/>
          </p:nvSpPr>
          <p:spPr>
            <a:xfrm>
              <a:off x="245722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2" name="Google Shape;6902;p11"/>
            <p:cNvSpPr/>
            <p:nvPr/>
          </p:nvSpPr>
          <p:spPr>
            <a:xfrm>
              <a:off x="229922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3" name="Google Shape;6903;p11"/>
            <p:cNvSpPr/>
            <p:nvPr/>
          </p:nvSpPr>
          <p:spPr>
            <a:xfrm>
              <a:off x="26137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4" name="Google Shape;6904;p11"/>
            <p:cNvSpPr/>
            <p:nvPr/>
          </p:nvSpPr>
          <p:spPr>
            <a:xfrm>
              <a:off x="229922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5" name="Google Shape;6905;p11"/>
            <p:cNvSpPr/>
            <p:nvPr/>
          </p:nvSpPr>
          <p:spPr>
            <a:xfrm>
              <a:off x="26137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6" name="Google Shape;6906;p11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7" name="Google Shape;6907;p11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8" name="Google Shape;6908;p11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9" name="Google Shape;6909;p11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0" name="Google Shape;6910;p11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1" name="Google Shape;6911;p11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2" name="Google Shape;6912;p11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3" name="Google Shape;6913;p11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4" name="Google Shape;6914;p11"/>
            <p:cNvSpPr/>
            <p:nvPr/>
          </p:nvSpPr>
          <p:spPr>
            <a:xfrm>
              <a:off x="245722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5" name="Google Shape;6915;p11"/>
            <p:cNvSpPr/>
            <p:nvPr/>
          </p:nvSpPr>
          <p:spPr>
            <a:xfrm>
              <a:off x="229922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6" name="Google Shape;6916;p11"/>
            <p:cNvSpPr/>
            <p:nvPr/>
          </p:nvSpPr>
          <p:spPr>
            <a:xfrm>
              <a:off x="26137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7" name="Google Shape;6917;p11"/>
            <p:cNvSpPr/>
            <p:nvPr/>
          </p:nvSpPr>
          <p:spPr>
            <a:xfrm>
              <a:off x="229922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8" name="Google Shape;6918;p11"/>
            <p:cNvSpPr/>
            <p:nvPr/>
          </p:nvSpPr>
          <p:spPr>
            <a:xfrm>
              <a:off x="26137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9" name="Google Shape;6919;p11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0" name="Google Shape;6920;p11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1" name="Google Shape;6921;p11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2" name="Google Shape;6922;p11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3" name="Google Shape;6923;p11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4" name="Google Shape;6924;p11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5" name="Google Shape;6925;p11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6" name="Google Shape;6926;p11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7" name="Google Shape;6927;p11"/>
            <p:cNvSpPr/>
            <p:nvPr/>
          </p:nvSpPr>
          <p:spPr>
            <a:xfrm>
              <a:off x="245722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8" name="Google Shape;6928;p11"/>
            <p:cNvSpPr/>
            <p:nvPr/>
          </p:nvSpPr>
          <p:spPr>
            <a:xfrm>
              <a:off x="229922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9" name="Google Shape;6929;p11"/>
            <p:cNvSpPr/>
            <p:nvPr/>
          </p:nvSpPr>
          <p:spPr>
            <a:xfrm>
              <a:off x="26137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0" name="Google Shape;6930;p11"/>
            <p:cNvSpPr/>
            <p:nvPr/>
          </p:nvSpPr>
          <p:spPr>
            <a:xfrm>
              <a:off x="229922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1" name="Google Shape;6931;p11"/>
            <p:cNvSpPr/>
            <p:nvPr/>
          </p:nvSpPr>
          <p:spPr>
            <a:xfrm>
              <a:off x="26137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2" name="Google Shape;6932;p11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3" name="Google Shape;6933;p11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4" name="Google Shape;6934;p11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5" name="Google Shape;6935;p11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6" name="Google Shape;6936;p11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7" name="Google Shape;6937;p11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8" name="Google Shape;6938;p11"/>
            <p:cNvSpPr/>
            <p:nvPr/>
          </p:nvSpPr>
          <p:spPr>
            <a:xfrm>
              <a:off x="245722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9" name="Google Shape;6939;p11"/>
            <p:cNvSpPr/>
            <p:nvPr/>
          </p:nvSpPr>
          <p:spPr>
            <a:xfrm>
              <a:off x="229922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0" name="Google Shape;6940;p11"/>
            <p:cNvSpPr/>
            <p:nvPr/>
          </p:nvSpPr>
          <p:spPr>
            <a:xfrm>
              <a:off x="26137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1" name="Google Shape;6941;p11"/>
            <p:cNvSpPr/>
            <p:nvPr/>
          </p:nvSpPr>
          <p:spPr>
            <a:xfrm>
              <a:off x="229922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2" name="Google Shape;6942;p11"/>
            <p:cNvSpPr/>
            <p:nvPr/>
          </p:nvSpPr>
          <p:spPr>
            <a:xfrm>
              <a:off x="26137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3" name="Google Shape;6943;p11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4" name="Google Shape;6944;p11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5" name="Google Shape;6945;p11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6" name="Google Shape;6946;p11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7" name="Google Shape;6947;p11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8" name="Google Shape;6948;p11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9" name="Google Shape;6949;p11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0" name="Google Shape;6950;p11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1" name="Google Shape;6951;p11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2" name="Google Shape;6952;p11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3" name="Google Shape;6953;p11"/>
            <p:cNvSpPr/>
            <p:nvPr/>
          </p:nvSpPr>
          <p:spPr>
            <a:xfrm>
              <a:off x="182964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4" name="Google Shape;6954;p11"/>
            <p:cNvSpPr/>
            <p:nvPr/>
          </p:nvSpPr>
          <p:spPr>
            <a:xfrm>
              <a:off x="16731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5" name="Google Shape;6955;p11"/>
            <p:cNvSpPr/>
            <p:nvPr/>
          </p:nvSpPr>
          <p:spPr>
            <a:xfrm>
              <a:off x="198469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6" name="Google Shape;6956;p11"/>
            <p:cNvSpPr/>
            <p:nvPr/>
          </p:nvSpPr>
          <p:spPr>
            <a:xfrm>
              <a:off x="16731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7" name="Google Shape;6957;p11"/>
            <p:cNvSpPr/>
            <p:nvPr/>
          </p:nvSpPr>
          <p:spPr>
            <a:xfrm>
              <a:off x="198469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8" name="Google Shape;6958;p11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9" name="Google Shape;6959;p11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0" name="Google Shape;6960;p11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1" name="Google Shape;6961;p11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2" name="Google Shape;6962;p11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3" name="Google Shape;6963;p11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4" name="Google Shape;6964;p11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5" name="Google Shape;6965;p11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6" name="Google Shape;6966;p11"/>
            <p:cNvSpPr/>
            <p:nvPr/>
          </p:nvSpPr>
          <p:spPr>
            <a:xfrm>
              <a:off x="182964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7" name="Google Shape;6967;p11"/>
            <p:cNvSpPr/>
            <p:nvPr/>
          </p:nvSpPr>
          <p:spPr>
            <a:xfrm>
              <a:off x="16731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8" name="Google Shape;6968;p11"/>
            <p:cNvSpPr/>
            <p:nvPr/>
          </p:nvSpPr>
          <p:spPr>
            <a:xfrm>
              <a:off x="198469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9" name="Google Shape;6969;p11"/>
            <p:cNvSpPr/>
            <p:nvPr/>
          </p:nvSpPr>
          <p:spPr>
            <a:xfrm>
              <a:off x="16731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0" name="Google Shape;6970;p11"/>
            <p:cNvSpPr/>
            <p:nvPr/>
          </p:nvSpPr>
          <p:spPr>
            <a:xfrm>
              <a:off x="198469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1" name="Google Shape;6971;p11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2" name="Google Shape;6972;p11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3" name="Google Shape;6973;p11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4" name="Google Shape;6974;p11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5" name="Google Shape;6975;p11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6" name="Google Shape;6976;p11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7" name="Google Shape;6977;p11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8" name="Google Shape;6978;p11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9" name="Google Shape;6979;p11"/>
            <p:cNvSpPr/>
            <p:nvPr/>
          </p:nvSpPr>
          <p:spPr>
            <a:xfrm>
              <a:off x="182964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0" name="Google Shape;6980;p11"/>
            <p:cNvSpPr/>
            <p:nvPr/>
          </p:nvSpPr>
          <p:spPr>
            <a:xfrm>
              <a:off x="16731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1" name="Google Shape;6981;p11"/>
            <p:cNvSpPr/>
            <p:nvPr/>
          </p:nvSpPr>
          <p:spPr>
            <a:xfrm>
              <a:off x="198469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11"/>
            <p:cNvSpPr/>
            <p:nvPr/>
          </p:nvSpPr>
          <p:spPr>
            <a:xfrm>
              <a:off x="16731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3" name="Google Shape;6983;p11"/>
            <p:cNvSpPr/>
            <p:nvPr/>
          </p:nvSpPr>
          <p:spPr>
            <a:xfrm>
              <a:off x="198469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4" name="Google Shape;6984;p11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5" name="Google Shape;6985;p11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6" name="Google Shape;6986;p11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7" name="Google Shape;6987;p11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8" name="Google Shape;6988;p11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9" name="Google Shape;6989;p11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0" name="Google Shape;6990;p11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1" name="Google Shape;6991;p11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2" name="Google Shape;6992;p11"/>
            <p:cNvSpPr/>
            <p:nvPr/>
          </p:nvSpPr>
          <p:spPr>
            <a:xfrm>
              <a:off x="182964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3" name="Google Shape;6993;p11"/>
            <p:cNvSpPr/>
            <p:nvPr/>
          </p:nvSpPr>
          <p:spPr>
            <a:xfrm>
              <a:off x="16731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4" name="Google Shape;6994;p11"/>
            <p:cNvSpPr/>
            <p:nvPr/>
          </p:nvSpPr>
          <p:spPr>
            <a:xfrm>
              <a:off x="198469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5" name="Google Shape;6995;p11"/>
            <p:cNvSpPr/>
            <p:nvPr/>
          </p:nvSpPr>
          <p:spPr>
            <a:xfrm>
              <a:off x="16731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6" name="Google Shape;6996;p11"/>
            <p:cNvSpPr/>
            <p:nvPr/>
          </p:nvSpPr>
          <p:spPr>
            <a:xfrm>
              <a:off x="198469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7" name="Google Shape;6997;p11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8" name="Google Shape;6998;p11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9" name="Google Shape;6999;p11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0" name="Google Shape;7000;p11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1" name="Google Shape;7001;p11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2" name="Google Shape;7002;p11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3" name="Google Shape;7003;p11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4" name="Google Shape;7004;p11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5" name="Google Shape;7005;p11"/>
            <p:cNvSpPr/>
            <p:nvPr/>
          </p:nvSpPr>
          <p:spPr>
            <a:xfrm>
              <a:off x="182964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6" name="Google Shape;7006;p11"/>
            <p:cNvSpPr/>
            <p:nvPr/>
          </p:nvSpPr>
          <p:spPr>
            <a:xfrm>
              <a:off x="16731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7" name="Google Shape;7007;p11"/>
            <p:cNvSpPr/>
            <p:nvPr/>
          </p:nvSpPr>
          <p:spPr>
            <a:xfrm>
              <a:off x="198469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11"/>
            <p:cNvSpPr/>
            <p:nvPr/>
          </p:nvSpPr>
          <p:spPr>
            <a:xfrm>
              <a:off x="16731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9" name="Google Shape;7009;p11"/>
            <p:cNvSpPr/>
            <p:nvPr/>
          </p:nvSpPr>
          <p:spPr>
            <a:xfrm>
              <a:off x="198469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0" name="Google Shape;7010;p11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1" name="Google Shape;7011;p11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2" name="Google Shape;7012;p11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3" name="Google Shape;7013;p11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4" name="Google Shape;7014;p11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5" name="Google Shape;7015;p11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6" name="Google Shape;7016;p11"/>
            <p:cNvSpPr/>
            <p:nvPr/>
          </p:nvSpPr>
          <p:spPr>
            <a:xfrm>
              <a:off x="182964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7" name="Google Shape;7017;p11"/>
            <p:cNvSpPr/>
            <p:nvPr/>
          </p:nvSpPr>
          <p:spPr>
            <a:xfrm>
              <a:off x="16731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11"/>
            <p:cNvSpPr/>
            <p:nvPr/>
          </p:nvSpPr>
          <p:spPr>
            <a:xfrm>
              <a:off x="198469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9" name="Google Shape;7019;p11"/>
            <p:cNvSpPr/>
            <p:nvPr/>
          </p:nvSpPr>
          <p:spPr>
            <a:xfrm>
              <a:off x="16731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11"/>
            <p:cNvSpPr/>
            <p:nvPr/>
          </p:nvSpPr>
          <p:spPr>
            <a:xfrm>
              <a:off x="198469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11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11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3" name="Google Shape;7023;p11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4" name="Google Shape;7024;p11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5" name="Google Shape;7025;p11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6" name="Google Shape;7026;p11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7" name="Google Shape;7027;p11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8" name="Google Shape;7028;p11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11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11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1" name="Google Shape;7031;p11"/>
            <p:cNvSpPr/>
            <p:nvPr/>
          </p:nvSpPr>
          <p:spPr>
            <a:xfrm>
              <a:off x="1200715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2" name="Google Shape;7032;p11"/>
            <p:cNvSpPr/>
            <p:nvPr/>
          </p:nvSpPr>
          <p:spPr>
            <a:xfrm>
              <a:off x="1045663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11"/>
            <p:cNvSpPr/>
            <p:nvPr/>
          </p:nvSpPr>
          <p:spPr>
            <a:xfrm>
              <a:off x="1357241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11"/>
            <p:cNvSpPr/>
            <p:nvPr/>
          </p:nvSpPr>
          <p:spPr>
            <a:xfrm>
              <a:off x="1045663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11"/>
            <p:cNvSpPr/>
            <p:nvPr/>
          </p:nvSpPr>
          <p:spPr>
            <a:xfrm>
              <a:off x="1357241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11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11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11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11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11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1" name="Google Shape;7041;p11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2" name="Google Shape;7042;p11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3" name="Google Shape;7043;p11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4" name="Google Shape;7044;p11"/>
            <p:cNvSpPr/>
            <p:nvPr/>
          </p:nvSpPr>
          <p:spPr>
            <a:xfrm>
              <a:off x="1200715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5" name="Google Shape;7045;p11"/>
            <p:cNvSpPr/>
            <p:nvPr/>
          </p:nvSpPr>
          <p:spPr>
            <a:xfrm>
              <a:off x="1045663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6" name="Google Shape;7046;p11"/>
            <p:cNvSpPr/>
            <p:nvPr/>
          </p:nvSpPr>
          <p:spPr>
            <a:xfrm>
              <a:off x="1357241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7" name="Google Shape;7047;p11"/>
            <p:cNvSpPr/>
            <p:nvPr/>
          </p:nvSpPr>
          <p:spPr>
            <a:xfrm>
              <a:off x="1045663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8" name="Google Shape;7048;p11"/>
            <p:cNvSpPr/>
            <p:nvPr/>
          </p:nvSpPr>
          <p:spPr>
            <a:xfrm>
              <a:off x="1357241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9" name="Google Shape;7049;p11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0" name="Google Shape;7050;p11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1" name="Google Shape;7051;p11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2" name="Google Shape;7052;p11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3" name="Google Shape;7053;p11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4" name="Google Shape;7054;p11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5" name="Google Shape;7055;p11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6" name="Google Shape;7056;p11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7" name="Google Shape;7057;p11"/>
            <p:cNvSpPr/>
            <p:nvPr/>
          </p:nvSpPr>
          <p:spPr>
            <a:xfrm>
              <a:off x="1200715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8" name="Google Shape;7058;p11"/>
            <p:cNvSpPr/>
            <p:nvPr/>
          </p:nvSpPr>
          <p:spPr>
            <a:xfrm>
              <a:off x="1045663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9" name="Google Shape;7059;p11"/>
            <p:cNvSpPr/>
            <p:nvPr/>
          </p:nvSpPr>
          <p:spPr>
            <a:xfrm>
              <a:off x="1357241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0" name="Google Shape;7060;p11"/>
            <p:cNvSpPr/>
            <p:nvPr/>
          </p:nvSpPr>
          <p:spPr>
            <a:xfrm>
              <a:off x="1045663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1" name="Google Shape;7061;p11"/>
            <p:cNvSpPr/>
            <p:nvPr/>
          </p:nvSpPr>
          <p:spPr>
            <a:xfrm>
              <a:off x="1357241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2" name="Google Shape;7062;p11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3" name="Google Shape;7063;p11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4" name="Google Shape;7064;p11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5" name="Google Shape;7065;p11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6" name="Google Shape;7066;p11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7" name="Google Shape;7067;p11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8" name="Google Shape;7068;p11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9" name="Google Shape;7069;p11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0" name="Google Shape;7070;p11"/>
            <p:cNvSpPr/>
            <p:nvPr/>
          </p:nvSpPr>
          <p:spPr>
            <a:xfrm>
              <a:off x="1200715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1" name="Google Shape;7071;p11"/>
            <p:cNvSpPr/>
            <p:nvPr/>
          </p:nvSpPr>
          <p:spPr>
            <a:xfrm>
              <a:off x="1045663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2" name="Google Shape;7072;p11"/>
            <p:cNvSpPr/>
            <p:nvPr/>
          </p:nvSpPr>
          <p:spPr>
            <a:xfrm>
              <a:off x="1357241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3" name="Google Shape;7073;p11"/>
            <p:cNvSpPr/>
            <p:nvPr/>
          </p:nvSpPr>
          <p:spPr>
            <a:xfrm>
              <a:off x="1045663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4" name="Google Shape;7074;p11"/>
            <p:cNvSpPr/>
            <p:nvPr/>
          </p:nvSpPr>
          <p:spPr>
            <a:xfrm>
              <a:off x="1357241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5" name="Google Shape;7075;p11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11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11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11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11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0" name="Google Shape;7080;p11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1" name="Google Shape;7081;p11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2" name="Google Shape;7082;p11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3" name="Google Shape;7083;p11"/>
            <p:cNvSpPr/>
            <p:nvPr/>
          </p:nvSpPr>
          <p:spPr>
            <a:xfrm>
              <a:off x="1200715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4" name="Google Shape;7084;p11"/>
            <p:cNvSpPr/>
            <p:nvPr/>
          </p:nvSpPr>
          <p:spPr>
            <a:xfrm>
              <a:off x="1045663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11"/>
            <p:cNvSpPr/>
            <p:nvPr/>
          </p:nvSpPr>
          <p:spPr>
            <a:xfrm>
              <a:off x="1357241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6" name="Google Shape;7086;p11"/>
            <p:cNvSpPr/>
            <p:nvPr/>
          </p:nvSpPr>
          <p:spPr>
            <a:xfrm>
              <a:off x="1045663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7" name="Google Shape;7087;p11"/>
            <p:cNvSpPr/>
            <p:nvPr/>
          </p:nvSpPr>
          <p:spPr>
            <a:xfrm>
              <a:off x="1357241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8" name="Google Shape;7088;p11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9" name="Google Shape;7089;p11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0" name="Google Shape;7090;p11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1" name="Google Shape;7091;p11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11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3" name="Google Shape;7093;p11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11"/>
            <p:cNvSpPr/>
            <p:nvPr/>
          </p:nvSpPr>
          <p:spPr>
            <a:xfrm>
              <a:off x="1200715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11"/>
            <p:cNvSpPr/>
            <p:nvPr/>
          </p:nvSpPr>
          <p:spPr>
            <a:xfrm>
              <a:off x="1045663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6" name="Google Shape;7096;p11"/>
            <p:cNvSpPr/>
            <p:nvPr/>
          </p:nvSpPr>
          <p:spPr>
            <a:xfrm>
              <a:off x="1357241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7" name="Google Shape;7097;p11"/>
            <p:cNvSpPr/>
            <p:nvPr/>
          </p:nvSpPr>
          <p:spPr>
            <a:xfrm>
              <a:off x="1045663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8" name="Google Shape;7098;p11"/>
            <p:cNvSpPr/>
            <p:nvPr/>
          </p:nvSpPr>
          <p:spPr>
            <a:xfrm>
              <a:off x="1357241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11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11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11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11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11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4" name="Google Shape;7104;p11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5" name="Google Shape;7105;p11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11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11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11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9" name="Google Shape;7109;p11"/>
            <p:cNvSpPr/>
            <p:nvPr/>
          </p:nvSpPr>
          <p:spPr>
            <a:xfrm>
              <a:off x="5731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0" name="Google Shape;7110;p11"/>
            <p:cNvSpPr/>
            <p:nvPr/>
          </p:nvSpPr>
          <p:spPr>
            <a:xfrm>
              <a:off x="41660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11"/>
            <p:cNvSpPr/>
            <p:nvPr/>
          </p:nvSpPr>
          <p:spPr>
            <a:xfrm>
              <a:off x="73113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11"/>
            <p:cNvSpPr/>
            <p:nvPr/>
          </p:nvSpPr>
          <p:spPr>
            <a:xfrm>
              <a:off x="41660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11"/>
            <p:cNvSpPr/>
            <p:nvPr/>
          </p:nvSpPr>
          <p:spPr>
            <a:xfrm>
              <a:off x="73113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4" name="Google Shape;7114;p11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11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11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7" name="Google Shape;7117;p11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8" name="Google Shape;7118;p11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11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0" name="Google Shape;7120;p11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1" name="Google Shape;7121;p11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2" name="Google Shape;7122;p11"/>
            <p:cNvSpPr/>
            <p:nvPr/>
          </p:nvSpPr>
          <p:spPr>
            <a:xfrm>
              <a:off x="5731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3" name="Google Shape;7123;p11"/>
            <p:cNvSpPr/>
            <p:nvPr/>
          </p:nvSpPr>
          <p:spPr>
            <a:xfrm>
              <a:off x="41660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4" name="Google Shape;7124;p11"/>
            <p:cNvSpPr/>
            <p:nvPr/>
          </p:nvSpPr>
          <p:spPr>
            <a:xfrm>
              <a:off x="73113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5" name="Google Shape;7125;p11"/>
            <p:cNvSpPr/>
            <p:nvPr/>
          </p:nvSpPr>
          <p:spPr>
            <a:xfrm>
              <a:off x="41660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6" name="Google Shape;7126;p11"/>
            <p:cNvSpPr/>
            <p:nvPr/>
          </p:nvSpPr>
          <p:spPr>
            <a:xfrm>
              <a:off x="73113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7" name="Google Shape;7127;p11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8" name="Google Shape;7128;p11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9" name="Google Shape;7129;p11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0" name="Google Shape;7130;p11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1" name="Google Shape;7131;p11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2" name="Google Shape;7132;p11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3" name="Google Shape;7133;p11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4" name="Google Shape;7134;p11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5" name="Google Shape;7135;p11"/>
            <p:cNvSpPr/>
            <p:nvPr/>
          </p:nvSpPr>
          <p:spPr>
            <a:xfrm>
              <a:off x="5731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6" name="Google Shape;7136;p11"/>
            <p:cNvSpPr/>
            <p:nvPr/>
          </p:nvSpPr>
          <p:spPr>
            <a:xfrm>
              <a:off x="41660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7" name="Google Shape;7137;p11"/>
            <p:cNvSpPr/>
            <p:nvPr/>
          </p:nvSpPr>
          <p:spPr>
            <a:xfrm>
              <a:off x="73113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8" name="Google Shape;7138;p11"/>
            <p:cNvSpPr/>
            <p:nvPr/>
          </p:nvSpPr>
          <p:spPr>
            <a:xfrm>
              <a:off x="41660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9" name="Google Shape;7139;p11"/>
            <p:cNvSpPr/>
            <p:nvPr/>
          </p:nvSpPr>
          <p:spPr>
            <a:xfrm>
              <a:off x="73113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0" name="Google Shape;7140;p11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1" name="Google Shape;7141;p11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11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3" name="Google Shape;7143;p11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4" name="Google Shape;7144;p11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5" name="Google Shape;7145;p11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11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7" name="Google Shape;7147;p11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8" name="Google Shape;7148;p11"/>
            <p:cNvSpPr/>
            <p:nvPr/>
          </p:nvSpPr>
          <p:spPr>
            <a:xfrm>
              <a:off x="5731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11"/>
            <p:cNvSpPr/>
            <p:nvPr/>
          </p:nvSpPr>
          <p:spPr>
            <a:xfrm>
              <a:off x="41660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11"/>
            <p:cNvSpPr/>
            <p:nvPr/>
          </p:nvSpPr>
          <p:spPr>
            <a:xfrm>
              <a:off x="73113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1" name="Google Shape;7151;p11"/>
            <p:cNvSpPr/>
            <p:nvPr/>
          </p:nvSpPr>
          <p:spPr>
            <a:xfrm>
              <a:off x="41660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2" name="Google Shape;7152;p11"/>
            <p:cNvSpPr/>
            <p:nvPr/>
          </p:nvSpPr>
          <p:spPr>
            <a:xfrm>
              <a:off x="73113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3" name="Google Shape;7153;p11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4" name="Google Shape;7154;p11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11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11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7" name="Google Shape;7157;p11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8" name="Google Shape;7158;p11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9" name="Google Shape;7159;p11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11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11"/>
            <p:cNvSpPr/>
            <p:nvPr/>
          </p:nvSpPr>
          <p:spPr>
            <a:xfrm>
              <a:off x="5731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11"/>
            <p:cNvSpPr/>
            <p:nvPr/>
          </p:nvSpPr>
          <p:spPr>
            <a:xfrm>
              <a:off x="41660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3" name="Google Shape;7163;p11"/>
            <p:cNvSpPr/>
            <p:nvPr/>
          </p:nvSpPr>
          <p:spPr>
            <a:xfrm>
              <a:off x="73113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4" name="Google Shape;7164;p11"/>
            <p:cNvSpPr/>
            <p:nvPr/>
          </p:nvSpPr>
          <p:spPr>
            <a:xfrm>
              <a:off x="41660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11"/>
            <p:cNvSpPr/>
            <p:nvPr/>
          </p:nvSpPr>
          <p:spPr>
            <a:xfrm>
              <a:off x="73113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11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11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11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9" name="Google Shape;7169;p11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0" name="Google Shape;7170;p11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1" name="Google Shape;7171;p11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2" name="Google Shape;7172;p11"/>
            <p:cNvSpPr/>
            <p:nvPr/>
          </p:nvSpPr>
          <p:spPr>
            <a:xfrm>
              <a:off x="5731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11"/>
            <p:cNvSpPr/>
            <p:nvPr/>
          </p:nvSpPr>
          <p:spPr>
            <a:xfrm>
              <a:off x="41660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11"/>
            <p:cNvSpPr/>
            <p:nvPr/>
          </p:nvSpPr>
          <p:spPr>
            <a:xfrm>
              <a:off x="73113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11"/>
            <p:cNvSpPr/>
            <p:nvPr/>
          </p:nvSpPr>
          <p:spPr>
            <a:xfrm>
              <a:off x="41660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6" name="Google Shape;7176;p11"/>
            <p:cNvSpPr/>
            <p:nvPr/>
          </p:nvSpPr>
          <p:spPr>
            <a:xfrm>
              <a:off x="73113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7" name="Google Shape;7177;p11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8" name="Google Shape;7178;p11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11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11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1" name="Google Shape;7181;p11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11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11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11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5" name="Google Shape;7185;p11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6" name="Google Shape;7186;p11"/>
            <p:cNvSpPr/>
            <p:nvPr/>
          </p:nvSpPr>
          <p:spPr>
            <a:xfrm>
              <a:off x="-5297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11"/>
            <p:cNvSpPr/>
            <p:nvPr/>
          </p:nvSpPr>
          <p:spPr>
            <a:xfrm>
              <a:off x="10355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11"/>
            <p:cNvSpPr/>
            <p:nvPr/>
          </p:nvSpPr>
          <p:spPr>
            <a:xfrm>
              <a:off x="10355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9" name="Google Shape;7189;p11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0" name="Google Shape;7190;p11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1" name="Google Shape;7191;p11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11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11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4" name="Google Shape;7194;p11"/>
            <p:cNvSpPr/>
            <p:nvPr/>
          </p:nvSpPr>
          <p:spPr>
            <a:xfrm>
              <a:off x="-5297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5" name="Google Shape;7195;p11"/>
            <p:cNvSpPr/>
            <p:nvPr/>
          </p:nvSpPr>
          <p:spPr>
            <a:xfrm>
              <a:off x="10355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6" name="Google Shape;7196;p11"/>
            <p:cNvSpPr/>
            <p:nvPr/>
          </p:nvSpPr>
          <p:spPr>
            <a:xfrm>
              <a:off x="10355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7" name="Google Shape;7197;p11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8" name="Google Shape;7198;p11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9" name="Google Shape;7199;p11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0" name="Google Shape;7200;p11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1" name="Google Shape;7201;p11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2" name="Google Shape;7202;p11"/>
            <p:cNvSpPr/>
            <p:nvPr/>
          </p:nvSpPr>
          <p:spPr>
            <a:xfrm>
              <a:off x="-5297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3" name="Google Shape;7203;p11"/>
            <p:cNvSpPr/>
            <p:nvPr/>
          </p:nvSpPr>
          <p:spPr>
            <a:xfrm>
              <a:off x="10355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11"/>
            <p:cNvSpPr/>
            <p:nvPr/>
          </p:nvSpPr>
          <p:spPr>
            <a:xfrm>
              <a:off x="10355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11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11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11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11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11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11"/>
            <p:cNvSpPr/>
            <p:nvPr/>
          </p:nvSpPr>
          <p:spPr>
            <a:xfrm>
              <a:off x="-5297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11"/>
            <p:cNvSpPr/>
            <p:nvPr/>
          </p:nvSpPr>
          <p:spPr>
            <a:xfrm>
              <a:off x="10355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2" name="Google Shape;7212;p11"/>
            <p:cNvSpPr/>
            <p:nvPr/>
          </p:nvSpPr>
          <p:spPr>
            <a:xfrm>
              <a:off x="10355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3" name="Google Shape;7213;p11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11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11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11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7" name="Google Shape;7217;p11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8" name="Google Shape;7218;p11"/>
            <p:cNvSpPr/>
            <p:nvPr/>
          </p:nvSpPr>
          <p:spPr>
            <a:xfrm>
              <a:off x="-5297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9" name="Google Shape;7219;p11"/>
            <p:cNvSpPr/>
            <p:nvPr/>
          </p:nvSpPr>
          <p:spPr>
            <a:xfrm>
              <a:off x="10355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0" name="Google Shape;7220;p11"/>
            <p:cNvSpPr/>
            <p:nvPr/>
          </p:nvSpPr>
          <p:spPr>
            <a:xfrm>
              <a:off x="10355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1" name="Google Shape;7221;p11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2" name="Google Shape;7222;p11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3" name="Google Shape;7223;p11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4" name="Google Shape;7224;p11"/>
            <p:cNvSpPr/>
            <p:nvPr/>
          </p:nvSpPr>
          <p:spPr>
            <a:xfrm>
              <a:off x="-5297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5" name="Google Shape;7225;p11"/>
            <p:cNvSpPr/>
            <p:nvPr/>
          </p:nvSpPr>
          <p:spPr>
            <a:xfrm>
              <a:off x="10355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6" name="Google Shape;7226;p11"/>
            <p:cNvSpPr/>
            <p:nvPr/>
          </p:nvSpPr>
          <p:spPr>
            <a:xfrm>
              <a:off x="10355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7" name="Google Shape;7227;p11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8" name="Google Shape;7228;p11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9" name="Google Shape;7229;p11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0" name="Google Shape;7230;p11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11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11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3" name="Google Shape;7233;p11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4" name="Google Shape;7234;p11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11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11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11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11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11"/>
            <p:cNvSpPr/>
            <p:nvPr/>
          </p:nvSpPr>
          <p:spPr>
            <a:xfrm>
              <a:off x="559500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11"/>
            <p:cNvSpPr/>
            <p:nvPr/>
          </p:nvSpPr>
          <p:spPr>
            <a:xfrm>
              <a:off x="54370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11"/>
            <p:cNvSpPr/>
            <p:nvPr/>
          </p:nvSpPr>
          <p:spPr>
            <a:xfrm>
              <a:off x="575153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11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11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11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11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11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11"/>
            <p:cNvSpPr/>
            <p:nvPr/>
          </p:nvSpPr>
          <p:spPr>
            <a:xfrm>
              <a:off x="559500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11"/>
            <p:cNvSpPr/>
            <p:nvPr/>
          </p:nvSpPr>
          <p:spPr>
            <a:xfrm>
              <a:off x="54370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11"/>
            <p:cNvSpPr/>
            <p:nvPr/>
          </p:nvSpPr>
          <p:spPr>
            <a:xfrm>
              <a:off x="575153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11"/>
            <p:cNvSpPr/>
            <p:nvPr/>
          </p:nvSpPr>
          <p:spPr>
            <a:xfrm>
              <a:off x="54370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11"/>
            <p:cNvSpPr/>
            <p:nvPr/>
          </p:nvSpPr>
          <p:spPr>
            <a:xfrm>
              <a:off x="575153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11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11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11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11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11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11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11"/>
            <p:cNvSpPr/>
            <p:nvPr/>
          </p:nvSpPr>
          <p:spPr>
            <a:xfrm>
              <a:off x="559500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11"/>
            <p:cNvSpPr/>
            <p:nvPr/>
          </p:nvSpPr>
          <p:spPr>
            <a:xfrm>
              <a:off x="54370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11"/>
            <p:cNvSpPr/>
            <p:nvPr/>
          </p:nvSpPr>
          <p:spPr>
            <a:xfrm>
              <a:off x="575153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11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11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11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11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11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11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11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11"/>
            <p:cNvSpPr/>
            <p:nvPr/>
          </p:nvSpPr>
          <p:spPr>
            <a:xfrm>
              <a:off x="496742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11"/>
            <p:cNvSpPr/>
            <p:nvPr/>
          </p:nvSpPr>
          <p:spPr>
            <a:xfrm>
              <a:off x="481090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11"/>
            <p:cNvSpPr/>
            <p:nvPr/>
          </p:nvSpPr>
          <p:spPr>
            <a:xfrm>
              <a:off x="51239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11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11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3" name="Google Shape;7273;p11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4" name="Google Shape;7274;p11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5" name="Google Shape;7275;p11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6" name="Google Shape;7276;p11"/>
            <p:cNvSpPr/>
            <p:nvPr/>
          </p:nvSpPr>
          <p:spPr>
            <a:xfrm>
              <a:off x="496742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7" name="Google Shape;7277;p11"/>
            <p:cNvSpPr/>
            <p:nvPr/>
          </p:nvSpPr>
          <p:spPr>
            <a:xfrm>
              <a:off x="481090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8" name="Google Shape;7278;p11"/>
            <p:cNvSpPr/>
            <p:nvPr/>
          </p:nvSpPr>
          <p:spPr>
            <a:xfrm>
              <a:off x="51239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9" name="Google Shape;7279;p11"/>
            <p:cNvSpPr/>
            <p:nvPr/>
          </p:nvSpPr>
          <p:spPr>
            <a:xfrm>
              <a:off x="481090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0" name="Google Shape;7280;p11"/>
            <p:cNvSpPr/>
            <p:nvPr/>
          </p:nvSpPr>
          <p:spPr>
            <a:xfrm>
              <a:off x="51239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1" name="Google Shape;7281;p11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11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11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11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5" name="Google Shape;7285;p11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6" name="Google Shape;7286;p11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7" name="Google Shape;7287;p11"/>
            <p:cNvSpPr/>
            <p:nvPr/>
          </p:nvSpPr>
          <p:spPr>
            <a:xfrm>
              <a:off x="496742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11"/>
            <p:cNvSpPr/>
            <p:nvPr/>
          </p:nvSpPr>
          <p:spPr>
            <a:xfrm>
              <a:off x="481090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9" name="Google Shape;7289;p11"/>
            <p:cNvSpPr/>
            <p:nvPr/>
          </p:nvSpPr>
          <p:spPr>
            <a:xfrm>
              <a:off x="51239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0" name="Google Shape;7290;p11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1" name="Google Shape;7291;p11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2" name="Google Shape;7292;p11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3" name="Google Shape;7293;p11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4" name="Google Shape;7294;p11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5" name="Google Shape;7295;p11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6" name="Google Shape;7296;p11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7" name="Google Shape;7297;p11"/>
            <p:cNvSpPr/>
            <p:nvPr/>
          </p:nvSpPr>
          <p:spPr>
            <a:xfrm>
              <a:off x="433984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8" name="Google Shape;7298;p11"/>
            <p:cNvSpPr/>
            <p:nvPr/>
          </p:nvSpPr>
          <p:spPr>
            <a:xfrm>
              <a:off x="41833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9" name="Google Shape;7299;p11"/>
            <p:cNvSpPr/>
            <p:nvPr/>
          </p:nvSpPr>
          <p:spPr>
            <a:xfrm>
              <a:off x="4496373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0" name="Google Shape;7300;p11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1" name="Google Shape;7301;p11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2" name="Google Shape;7302;p11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11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4" name="Google Shape;7304;p11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5" name="Google Shape;7305;p11"/>
            <p:cNvSpPr/>
            <p:nvPr/>
          </p:nvSpPr>
          <p:spPr>
            <a:xfrm>
              <a:off x="433984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6" name="Google Shape;7306;p11"/>
            <p:cNvSpPr/>
            <p:nvPr/>
          </p:nvSpPr>
          <p:spPr>
            <a:xfrm>
              <a:off x="41833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7" name="Google Shape;7307;p11"/>
            <p:cNvSpPr/>
            <p:nvPr/>
          </p:nvSpPr>
          <p:spPr>
            <a:xfrm>
              <a:off x="4496373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8" name="Google Shape;7308;p11"/>
            <p:cNvSpPr/>
            <p:nvPr/>
          </p:nvSpPr>
          <p:spPr>
            <a:xfrm>
              <a:off x="41833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9" name="Google Shape;7309;p11"/>
            <p:cNvSpPr/>
            <p:nvPr/>
          </p:nvSpPr>
          <p:spPr>
            <a:xfrm>
              <a:off x="4496373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0" name="Google Shape;7310;p11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1" name="Google Shape;7311;p11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2" name="Google Shape;7312;p11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3" name="Google Shape;7313;p11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4" name="Google Shape;7314;p11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5" name="Google Shape;7315;p11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6" name="Google Shape;7316;p11"/>
            <p:cNvSpPr/>
            <p:nvPr/>
          </p:nvSpPr>
          <p:spPr>
            <a:xfrm>
              <a:off x="433984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7" name="Google Shape;7317;p11"/>
            <p:cNvSpPr/>
            <p:nvPr/>
          </p:nvSpPr>
          <p:spPr>
            <a:xfrm>
              <a:off x="41833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8" name="Google Shape;7318;p11"/>
            <p:cNvSpPr/>
            <p:nvPr/>
          </p:nvSpPr>
          <p:spPr>
            <a:xfrm>
              <a:off x="4496373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9" name="Google Shape;7319;p11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0" name="Google Shape;7320;p11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1" name="Google Shape;7321;p11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2" name="Google Shape;7322;p11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3" name="Google Shape;7323;p11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4" name="Google Shape;7324;p11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5" name="Google Shape;7325;p11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6" name="Google Shape;7326;p11"/>
            <p:cNvSpPr/>
            <p:nvPr/>
          </p:nvSpPr>
          <p:spPr>
            <a:xfrm>
              <a:off x="371091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7" name="Google Shape;7327;p11"/>
            <p:cNvSpPr/>
            <p:nvPr/>
          </p:nvSpPr>
          <p:spPr>
            <a:xfrm>
              <a:off x="355438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8" name="Google Shape;7328;p11"/>
            <p:cNvSpPr/>
            <p:nvPr/>
          </p:nvSpPr>
          <p:spPr>
            <a:xfrm>
              <a:off x="386891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9" name="Google Shape;7329;p11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0" name="Google Shape;7330;p11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1" name="Google Shape;7331;p11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2" name="Google Shape;7332;p11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3" name="Google Shape;7333;p11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4" name="Google Shape;7334;p11"/>
            <p:cNvSpPr/>
            <p:nvPr/>
          </p:nvSpPr>
          <p:spPr>
            <a:xfrm>
              <a:off x="371091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5" name="Google Shape;7335;p11"/>
            <p:cNvSpPr/>
            <p:nvPr/>
          </p:nvSpPr>
          <p:spPr>
            <a:xfrm>
              <a:off x="355438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6" name="Google Shape;7336;p11"/>
            <p:cNvSpPr/>
            <p:nvPr/>
          </p:nvSpPr>
          <p:spPr>
            <a:xfrm>
              <a:off x="386891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7" name="Google Shape;7337;p11"/>
            <p:cNvSpPr/>
            <p:nvPr/>
          </p:nvSpPr>
          <p:spPr>
            <a:xfrm>
              <a:off x="355438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8" name="Google Shape;7338;p11"/>
            <p:cNvSpPr/>
            <p:nvPr/>
          </p:nvSpPr>
          <p:spPr>
            <a:xfrm>
              <a:off x="386891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9" name="Google Shape;7339;p11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0" name="Google Shape;7340;p11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1" name="Google Shape;7341;p11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2" name="Google Shape;7342;p11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3" name="Google Shape;7343;p11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4" name="Google Shape;7344;p11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5" name="Google Shape;7345;p11"/>
            <p:cNvSpPr/>
            <p:nvPr/>
          </p:nvSpPr>
          <p:spPr>
            <a:xfrm>
              <a:off x="371091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6" name="Google Shape;7346;p11"/>
            <p:cNvSpPr/>
            <p:nvPr/>
          </p:nvSpPr>
          <p:spPr>
            <a:xfrm>
              <a:off x="355438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7" name="Google Shape;7347;p11"/>
            <p:cNvSpPr/>
            <p:nvPr/>
          </p:nvSpPr>
          <p:spPr>
            <a:xfrm>
              <a:off x="386891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8" name="Google Shape;7348;p11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9" name="Google Shape;7349;p11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0" name="Google Shape;7350;p11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1" name="Google Shape;7351;p11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2" name="Google Shape;7352;p11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3" name="Google Shape;7353;p11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4" name="Google Shape;7354;p11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5" name="Google Shape;7355;p11"/>
            <p:cNvSpPr/>
            <p:nvPr/>
          </p:nvSpPr>
          <p:spPr>
            <a:xfrm>
              <a:off x="30833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6" name="Google Shape;7356;p11"/>
            <p:cNvSpPr/>
            <p:nvPr/>
          </p:nvSpPr>
          <p:spPr>
            <a:xfrm>
              <a:off x="29268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7" name="Google Shape;7357;p11"/>
            <p:cNvSpPr/>
            <p:nvPr/>
          </p:nvSpPr>
          <p:spPr>
            <a:xfrm>
              <a:off x="324133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8" name="Google Shape;7358;p11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9" name="Google Shape;7359;p11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0" name="Google Shape;7360;p11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1" name="Google Shape;7361;p11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2" name="Google Shape;7362;p11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3" name="Google Shape;7363;p11"/>
            <p:cNvSpPr/>
            <p:nvPr/>
          </p:nvSpPr>
          <p:spPr>
            <a:xfrm>
              <a:off x="30833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4" name="Google Shape;7364;p11"/>
            <p:cNvSpPr/>
            <p:nvPr/>
          </p:nvSpPr>
          <p:spPr>
            <a:xfrm>
              <a:off x="29268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5" name="Google Shape;7365;p11"/>
            <p:cNvSpPr/>
            <p:nvPr/>
          </p:nvSpPr>
          <p:spPr>
            <a:xfrm>
              <a:off x="324133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6" name="Google Shape;7366;p11"/>
            <p:cNvSpPr/>
            <p:nvPr/>
          </p:nvSpPr>
          <p:spPr>
            <a:xfrm>
              <a:off x="29268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7" name="Google Shape;7367;p11"/>
            <p:cNvSpPr/>
            <p:nvPr/>
          </p:nvSpPr>
          <p:spPr>
            <a:xfrm>
              <a:off x="324133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8" name="Google Shape;7368;p11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9" name="Google Shape;7369;p11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0" name="Google Shape;7370;p11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1" name="Google Shape;7371;p11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2" name="Google Shape;7372;p11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3" name="Google Shape;7373;p11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4" name="Google Shape;7374;p11"/>
            <p:cNvSpPr/>
            <p:nvPr/>
          </p:nvSpPr>
          <p:spPr>
            <a:xfrm>
              <a:off x="30833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5" name="Google Shape;7375;p11"/>
            <p:cNvSpPr/>
            <p:nvPr/>
          </p:nvSpPr>
          <p:spPr>
            <a:xfrm>
              <a:off x="29268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6" name="Google Shape;7376;p11"/>
            <p:cNvSpPr/>
            <p:nvPr/>
          </p:nvSpPr>
          <p:spPr>
            <a:xfrm>
              <a:off x="324133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7" name="Google Shape;7377;p11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8" name="Google Shape;7378;p11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9" name="Google Shape;7379;p11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0" name="Google Shape;7380;p11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1" name="Google Shape;7381;p11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2" name="Google Shape;7382;p11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3" name="Google Shape;7383;p11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4" name="Google Shape;7384;p11"/>
            <p:cNvSpPr/>
            <p:nvPr/>
          </p:nvSpPr>
          <p:spPr>
            <a:xfrm>
              <a:off x="245722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5" name="Google Shape;7385;p11"/>
            <p:cNvSpPr/>
            <p:nvPr/>
          </p:nvSpPr>
          <p:spPr>
            <a:xfrm>
              <a:off x="229922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6" name="Google Shape;7386;p11"/>
            <p:cNvSpPr/>
            <p:nvPr/>
          </p:nvSpPr>
          <p:spPr>
            <a:xfrm>
              <a:off x="26137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7" name="Google Shape;7387;p11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8" name="Google Shape;7388;p11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9" name="Google Shape;7389;p11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0" name="Google Shape;7390;p11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1" name="Google Shape;7391;p11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2" name="Google Shape;7392;p11"/>
            <p:cNvSpPr/>
            <p:nvPr/>
          </p:nvSpPr>
          <p:spPr>
            <a:xfrm>
              <a:off x="245722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3" name="Google Shape;7393;p11"/>
            <p:cNvSpPr/>
            <p:nvPr/>
          </p:nvSpPr>
          <p:spPr>
            <a:xfrm>
              <a:off x="229922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4" name="Google Shape;7394;p11"/>
            <p:cNvSpPr/>
            <p:nvPr/>
          </p:nvSpPr>
          <p:spPr>
            <a:xfrm>
              <a:off x="26137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5" name="Google Shape;7395;p11"/>
            <p:cNvSpPr/>
            <p:nvPr/>
          </p:nvSpPr>
          <p:spPr>
            <a:xfrm>
              <a:off x="229922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6" name="Google Shape;7396;p11"/>
            <p:cNvSpPr/>
            <p:nvPr/>
          </p:nvSpPr>
          <p:spPr>
            <a:xfrm>
              <a:off x="26137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7" name="Google Shape;7397;p11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8" name="Google Shape;7398;p11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9" name="Google Shape;7399;p11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0" name="Google Shape;7400;p11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1" name="Google Shape;7401;p11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2" name="Google Shape;7402;p11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3" name="Google Shape;7403;p11"/>
            <p:cNvSpPr/>
            <p:nvPr/>
          </p:nvSpPr>
          <p:spPr>
            <a:xfrm>
              <a:off x="245722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4" name="Google Shape;7404;p11"/>
            <p:cNvSpPr/>
            <p:nvPr/>
          </p:nvSpPr>
          <p:spPr>
            <a:xfrm>
              <a:off x="229922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5" name="Google Shape;7405;p11"/>
            <p:cNvSpPr/>
            <p:nvPr/>
          </p:nvSpPr>
          <p:spPr>
            <a:xfrm>
              <a:off x="26137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6" name="Google Shape;7406;p11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7" name="Google Shape;7407;p11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8" name="Google Shape;7408;p11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9" name="Google Shape;7409;p11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0" name="Google Shape;7410;p11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1" name="Google Shape;7411;p11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2" name="Google Shape;7412;p11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3" name="Google Shape;7413;p11"/>
            <p:cNvSpPr/>
            <p:nvPr/>
          </p:nvSpPr>
          <p:spPr>
            <a:xfrm>
              <a:off x="182964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4" name="Google Shape;7414;p11"/>
            <p:cNvSpPr/>
            <p:nvPr/>
          </p:nvSpPr>
          <p:spPr>
            <a:xfrm>
              <a:off x="16731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5" name="Google Shape;7415;p11"/>
            <p:cNvSpPr/>
            <p:nvPr/>
          </p:nvSpPr>
          <p:spPr>
            <a:xfrm>
              <a:off x="198469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6" name="Google Shape;7416;p11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7" name="Google Shape;7417;p11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8" name="Google Shape;7418;p11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9" name="Google Shape;7419;p11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0" name="Google Shape;7420;p11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1" name="Google Shape;7421;p11"/>
            <p:cNvSpPr/>
            <p:nvPr/>
          </p:nvSpPr>
          <p:spPr>
            <a:xfrm>
              <a:off x="182964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2" name="Google Shape;7422;p11"/>
            <p:cNvSpPr/>
            <p:nvPr/>
          </p:nvSpPr>
          <p:spPr>
            <a:xfrm>
              <a:off x="16731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3" name="Google Shape;7423;p11"/>
            <p:cNvSpPr/>
            <p:nvPr/>
          </p:nvSpPr>
          <p:spPr>
            <a:xfrm>
              <a:off x="198469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4" name="Google Shape;7424;p11"/>
            <p:cNvSpPr/>
            <p:nvPr/>
          </p:nvSpPr>
          <p:spPr>
            <a:xfrm>
              <a:off x="16731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5" name="Google Shape;7425;p11"/>
            <p:cNvSpPr/>
            <p:nvPr/>
          </p:nvSpPr>
          <p:spPr>
            <a:xfrm>
              <a:off x="198469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6" name="Google Shape;7426;p11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7" name="Google Shape;7427;p11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8" name="Google Shape;7428;p11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9" name="Google Shape;7429;p11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0" name="Google Shape;7430;p11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1" name="Google Shape;7431;p11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2" name="Google Shape;7432;p11"/>
            <p:cNvSpPr/>
            <p:nvPr/>
          </p:nvSpPr>
          <p:spPr>
            <a:xfrm>
              <a:off x="182964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3" name="Google Shape;7433;p11"/>
            <p:cNvSpPr/>
            <p:nvPr/>
          </p:nvSpPr>
          <p:spPr>
            <a:xfrm>
              <a:off x="16731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4" name="Google Shape;7434;p11"/>
            <p:cNvSpPr/>
            <p:nvPr/>
          </p:nvSpPr>
          <p:spPr>
            <a:xfrm>
              <a:off x="198469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5" name="Google Shape;7435;p11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6" name="Google Shape;7436;p11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7" name="Google Shape;7437;p11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8" name="Google Shape;7438;p11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9" name="Google Shape;7439;p11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0" name="Google Shape;7440;p11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1" name="Google Shape;7441;p11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2" name="Google Shape;7442;p11"/>
            <p:cNvSpPr/>
            <p:nvPr/>
          </p:nvSpPr>
          <p:spPr>
            <a:xfrm>
              <a:off x="1200715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3" name="Google Shape;7443;p11"/>
            <p:cNvSpPr/>
            <p:nvPr/>
          </p:nvSpPr>
          <p:spPr>
            <a:xfrm>
              <a:off x="1045663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4" name="Google Shape;7444;p11"/>
            <p:cNvSpPr/>
            <p:nvPr/>
          </p:nvSpPr>
          <p:spPr>
            <a:xfrm>
              <a:off x="1357241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5" name="Google Shape;7445;p11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6" name="Google Shape;7446;p11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7" name="Google Shape;7447;p11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8" name="Google Shape;7448;p11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9" name="Google Shape;7449;p11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0" name="Google Shape;7450;p11"/>
            <p:cNvSpPr/>
            <p:nvPr/>
          </p:nvSpPr>
          <p:spPr>
            <a:xfrm>
              <a:off x="1200715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1" name="Google Shape;7451;p11"/>
            <p:cNvSpPr/>
            <p:nvPr/>
          </p:nvSpPr>
          <p:spPr>
            <a:xfrm>
              <a:off x="1045663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2" name="Google Shape;7452;p11"/>
            <p:cNvSpPr/>
            <p:nvPr/>
          </p:nvSpPr>
          <p:spPr>
            <a:xfrm>
              <a:off x="1357241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3" name="Google Shape;7453;p11"/>
            <p:cNvSpPr/>
            <p:nvPr/>
          </p:nvSpPr>
          <p:spPr>
            <a:xfrm>
              <a:off x="1045663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4" name="Google Shape;7454;p11"/>
            <p:cNvSpPr/>
            <p:nvPr/>
          </p:nvSpPr>
          <p:spPr>
            <a:xfrm>
              <a:off x="1357241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5" name="Google Shape;7455;p11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6" name="Google Shape;7456;p11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7" name="Google Shape;7457;p11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8" name="Google Shape;7458;p11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9" name="Google Shape;7459;p11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0" name="Google Shape;7460;p11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1" name="Google Shape;7461;p11"/>
            <p:cNvSpPr/>
            <p:nvPr/>
          </p:nvSpPr>
          <p:spPr>
            <a:xfrm>
              <a:off x="1200715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2" name="Google Shape;7462;p11"/>
            <p:cNvSpPr/>
            <p:nvPr/>
          </p:nvSpPr>
          <p:spPr>
            <a:xfrm>
              <a:off x="1045663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3" name="Google Shape;7463;p11"/>
            <p:cNvSpPr/>
            <p:nvPr/>
          </p:nvSpPr>
          <p:spPr>
            <a:xfrm>
              <a:off x="1357241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4" name="Google Shape;7464;p11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5" name="Google Shape;7465;p11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6" name="Google Shape;7466;p11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7" name="Google Shape;7467;p11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8" name="Google Shape;7468;p11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9" name="Google Shape;7469;p11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0" name="Google Shape;7470;p11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1" name="Google Shape;7471;p11"/>
            <p:cNvSpPr/>
            <p:nvPr/>
          </p:nvSpPr>
          <p:spPr>
            <a:xfrm>
              <a:off x="5731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2" name="Google Shape;7472;p11"/>
            <p:cNvSpPr/>
            <p:nvPr/>
          </p:nvSpPr>
          <p:spPr>
            <a:xfrm>
              <a:off x="41660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3" name="Google Shape;7473;p11"/>
            <p:cNvSpPr/>
            <p:nvPr/>
          </p:nvSpPr>
          <p:spPr>
            <a:xfrm>
              <a:off x="73113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4" name="Google Shape;7474;p11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5" name="Google Shape;7475;p11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6" name="Google Shape;7476;p11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7" name="Google Shape;7477;p11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8" name="Google Shape;7478;p11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9" name="Google Shape;7479;p11"/>
            <p:cNvSpPr/>
            <p:nvPr/>
          </p:nvSpPr>
          <p:spPr>
            <a:xfrm>
              <a:off x="5731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0" name="Google Shape;7480;p11"/>
            <p:cNvSpPr/>
            <p:nvPr/>
          </p:nvSpPr>
          <p:spPr>
            <a:xfrm>
              <a:off x="41660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1" name="Google Shape;7481;p11"/>
            <p:cNvSpPr/>
            <p:nvPr/>
          </p:nvSpPr>
          <p:spPr>
            <a:xfrm>
              <a:off x="73113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2" name="Google Shape;7482;p11"/>
            <p:cNvSpPr/>
            <p:nvPr/>
          </p:nvSpPr>
          <p:spPr>
            <a:xfrm>
              <a:off x="41660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3" name="Google Shape;7483;p11"/>
            <p:cNvSpPr/>
            <p:nvPr/>
          </p:nvSpPr>
          <p:spPr>
            <a:xfrm>
              <a:off x="73113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4" name="Google Shape;7484;p11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5" name="Google Shape;7485;p11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6" name="Google Shape;7486;p11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7" name="Google Shape;7487;p11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8" name="Google Shape;7488;p11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9" name="Google Shape;7489;p11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0" name="Google Shape;7490;p11"/>
            <p:cNvSpPr/>
            <p:nvPr/>
          </p:nvSpPr>
          <p:spPr>
            <a:xfrm>
              <a:off x="5731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1" name="Google Shape;7491;p11"/>
            <p:cNvSpPr/>
            <p:nvPr/>
          </p:nvSpPr>
          <p:spPr>
            <a:xfrm>
              <a:off x="41660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2" name="Google Shape;7492;p11"/>
            <p:cNvSpPr/>
            <p:nvPr/>
          </p:nvSpPr>
          <p:spPr>
            <a:xfrm>
              <a:off x="73113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3" name="Google Shape;7493;p11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4" name="Google Shape;7494;p11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5" name="Google Shape;7495;p11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6" name="Google Shape;7496;p11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7" name="Google Shape;7497;p11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8" name="Google Shape;7498;p11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9" name="Google Shape;7499;p11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0" name="Google Shape;7500;p11"/>
            <p:cNvSpPr/>
            <p:nvPr/>
          </p:nvSpPr>
          <p:spPr>
            <a:xfrm>
              <a:off x="-5297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1" name="Google Shape;7501;p11"/>
            <p:cNvSpPr/>
            <p:nvPr/>
          </p:nvSpPr>
          <p:spPr>
            <a:xfrm>
              <a:off x="10355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2" name="Google Shape;7502;p11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3" name="Google Shape;7503;p11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4" name="Google Shape;7504;p11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5" name="Google Shape;7505;p11"/>
            <p:cNvSpPr/>
            <p:nvPr/>
          </p:nvSpPr>
          <p:spPr>
            <a:xfrm>
              <a:off x="-5297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6" name="Google Shape;7506;p11"/>
            <p:cNvSpPr/>
            <p:nvPr/>
          </p:nvSpPr>
          <p:spPr>
            <a:xfrm>
              <a:off x="10355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7" name="Google Shape;7507;p11"/>
            <p:cNvSpPr/>
            <p:nvPr/>
          </p:nvSpPr>
          <p:spPr>
            <a:xfrm>
              <a:off x="10355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8" name="Google Shape;7508;p11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9" name="Google Shape;7509;p11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0" name="Google Shape;7510;p11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1" name="Google Shape;7511;p11"/>
            <p:cNvSpPr/>
            <p:nvPr/>
          </p:nvSpPr>
          <p:spPr>
            <a:xfrm>
              <a:off x="-5297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2" name="Google Shape;7512;p11"/>
            <p:cNvSpPr/>
            <p:nvPr/>
          </p:nvSpPr>
          <p:spPr>
            <a:xfrm>
              <a:off x="10355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3" name="Google Shape;7513;p11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4" name="Google Shape;7514;p11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5" name="Google Shape;7515;p11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6" name="Google Shape;7516;p11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7" name="Google Shape;7517;p11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8" name="Google Shape;7518;p11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9" name="Google Shape;7519;p11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0" name="Google Shape;7520;p11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1" name="Google Shape;7521;p11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2" name="Google Shape;7522;p11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3" name="Google Shape;7523;p11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4" name="Google Shape;7524;p11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5" name="Google Shape;7525;p11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6" name="Google Shape;7526;p11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7" name="Google Shape;7527;p11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8" name="Google Shape;7528;p11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9" name="Google Shape;7529;p11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0" name="Google Shape;7530;p11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1" name="Google Shape;7531;p11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2" name="Google Shape;7532;p11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3" name="Google Shape;7533;p11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4" name="Google Shape;7534;p11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5" name="Google Shape;7535;p11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6" name="Google Shape;7536;p11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7" name="Google Shape;7537;p11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8" name="Google Shape;7538;p11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9" name="Google Shape;7539;p11"/>
            <p:cNvSpPr/>
            <p:nvPr/>
          </p:nvSpPr>
          <p:spPr>
            <a:xfrm>
              <a:off x="873425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0" name="Google Shape;7540;p11"/>
            <p:cNvSpPr/>
            <p:nvPr/>
          </p:nvSpPr>
          <p:spPr>
            <a:xfrm>
              <a:off x="85762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1" name="Google Shape;7541;p11"/>
            <p:cNvSpPr/>
            <p:nvPr/>
          </p:nvSpPr>
          <p:spPr>
            <a:xfrm>
              <a:off x="889077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2" name="Google Shape;7542;p11"/>
            <p:cNvSpPr/>
            <p:nvPr/>
          </p:nvSpPr>
          <p:spPr>
            <a:xfrm>
              <a:off x="85762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3" name="Google Shape;7543;p11"/>
            <p:cNvSpPr/>
            <p:nvPr/>
          </p:nvSpPr>
          <p:spPr>
            <a:xfrm>
              <a:off x="889077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4" name="Google Shape;7544;p11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5" name="Google Shape;7545;p11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6" name="Google Shape;7546;p11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7" name="Google Shape;7547;p11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8" name="Google Shape;7548;p11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9" name="Google Shape;7549;p11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0" name="Google Shape;7550;p11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1" name="Google Shape;7551;p11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2" name="Google Shape;7552;p11"/>
            <p:cNvSpPr/>
            <p:nvPr/>
          </p:nvSpPr>
          <p:spPr>
            <a:xfrm>
              <a:off x="873425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3" name="Google Shape;7553;p11"/>
            <p:cNvSpPr/>
            <p:nvPr/>
          </p:nvSpPr>
          <p:spPr>
            <a:xfrm>
              <a:off x="85762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4" name="Google Shape;7554;p11"/>
            <p:cNvSpPr/>
            <p:nvPr/>
          </p:nvSpPr>
          <p:spPr>
            <a:xfrm>
              <a:off x="889077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5" name="Google Shape;7555;p11"/>
            <p:cNvSpPr/>
            <p:nvPr/>
          </p:nvSpPr>
          <p:spPr>
            <a:xfrm>
              <a:off x="85762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6" name="Google Shape;7556;p11"/>
            <p:cNvSpPr/>
            <p:nvPr/>
          </p:nvSpPr>
          <p:spPr>
            <a:xfrm>
              <a:off x="889077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7" name="Google Shape;7557;p11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8" name="Google Shape;7558;p11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9" name="Google Shape;7559;p11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0" name="Google Shape;7560;p11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1" name="Google Shape;7561;p11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2" name="Google Shape;7562;p11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11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11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11"/>
            <p:cNvSpPr/>
            <p:nvPr/>
          </p:nvSpPr>
          <p:spPr>
            <a:xfrm>
              <a:off x="873425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6" name="Google Shape;7566;p11"/>
            <p:cNvSpPr/>
            <p:nvPr/>
          </p:nvSpPr>
          <p:spPr>
            <a:xfrm>
              <a:off x="85762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7" name="Google Shape;7567;p11"/>
            <p:cNvSpPr/>
            <p:nvPr/>
          </p:nvSpPr>
          <p:spPr>
            <a:xfrm>
              <a:off x="889077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8" name="Google Shape;7568;p11"/>
            <p:cNvSpPr/>
            <p:nvPr/>
          </p:nvSpPr>
          <p:spPr>
            <a:xfrm>
              <a:off x="85762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9" name="Google Shape;7569;p11"/>
            <p:cNvSpPr/>
            <p:nvPr/>
          </p:nvSpPr>
          <p:spPr>
            <a:xfrm>
              <a:off x="889077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11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11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11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3" name="Google Shape;7573;p11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4" name="Google Shape;7574;p11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5" name="Google Shape;7575;p11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6" name="Google Shape;7576;p11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7" name="Google Shape;7577;p11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11"/>
            <p:cNvSpPr/>
            <p:nvPr/>
          </p:nvSpPr>
          <p:spPr>
            <a:xfrm>
              <a:off x="873425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11"/>
            <p:cNvSpPr/>
            <p:nvPr/>
          </p:nvSpPr>
          <p:spPr>
            <a:xfrm>
              <a:off x="85762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0" name="Google Shape;7580;p11"/>
            <p:cNvSpPr/>
            <p:nvPr/>
          </p:nvSpPr>
          <p:spPr>
            <a:xfrm>
              <a:off x="889077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1" name="Google Shape;7581;p11"/>
            <p:cNvSpPr/>
            <p:nvPr/>
          </p:nvSpPr>
          <p:spPr>
            <a:xfrm>
              <a:off x="85762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2" name="Google Shape;7582;p11"/>
            <p:cNvSpPr/>
            <p:nvPr/>
          </p:nvSpPr>
          <p:spPr>
            <a:xfrm>
              <a:off x="889077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11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11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5" name="Google Shape;7585;p11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11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11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11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11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11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1" name="Google Shape;7591;p11"/>
            <p:cNvSpPr/>
            <p:nvPr/>
          </p:nvSpPr>
          <p:spPr>
            <a:xfrm>
              <a:off x="873425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2" name="Google Shape;7592;p11"/>
            <p:cNvSpPr/>
            <p:nvPr/>
          </p:nvSpPr>
          <p:spPr>
            <a:xfrm>
              <a:off x="85762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3" name="Google Shape;7593;p11"/>
            <p:cNvSpPr/>
            <p:nvPr/>
          </p:nvSpPr>
          <p:spPr>
            <a:xfrm>
              <a:off x="889077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4" name="Google Shape;7594;p11"/>
            <p:cNvSpPr/>
            <p:nvPr/>
          </p:nvSpPr>
          <p:spPr>
            <a:xfrm>
              <a:off x="85762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5" name="Google Shape;7595;p11"/>
            <p:cNvSpPr/>
            <p:nvPr/>
          </p:nvSpPr>
          <p:spPr>
            <a:xfrm>
              <a:off x="889077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6" name="Google Shape;7596;p11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7" name="Google Shape;7597;p11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8" name="Google Shape;7598;p11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9" name="Google Shape;7599;p11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0" name="Google Shape;7600;p11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1" name="Google Shape;7601;p11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2" name="Google Shape;7602;p11"/>
            <p:cNvSpPr/>
            <p:nvPr/>
          </p:nvSpPr>
          <p:spPr>
            <a:xfrm>
              <a:off x="873425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3" name="Google Shape;7603;p11"/>
            <p:cNvSpPr/>
            <p:nvPr/>
          </p:nvSpPr>
          <p:spPr>
            <a:xfrm>
              <a:off x="85762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4" name="Google Shape;7604;p11"/>
            <p:cNvSpPr/>
            <p:nvPr/>
          </p:nvSpPr>
          <p:spPr>
            <a:xfrm>
              <a:off x="889077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5" name="Google Shape;7605;p11"/>
            <p:cNvSpPr/>
            <p:nvPr/>
          </p:nvSpPr>
          <p:spPr>
            <a:xfrm>
              <a:off x="85762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6" name="Google Shape;7606;p11"/>
            <p:cNvSpPr/>
            <p:nvPr/>
          </p:nvSpPr>
          <p:spPr>
            <a:xfrm>
              <a:off x="889077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7" name="Google Shape;7607;p11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8" name="Google Shape;7608;p11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9" name="Google Shape;7609;p11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0" name="Google Shape;7610;p11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1" name="Google Shape;7611;p11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2" name="Google Shape;7612;p11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3" name="Google Shape;7613;p11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4" name="Google Shape;7614;p11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5" name="Google Shape;7615;p11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6" name="Google Shape;7616;p11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7" name="Google Shape;7617;p11"/>
            <p:cNvSpPr/>
            <p:nvPr/>
          </p:nvSpPr>
          <p:spPr>
            <a:xfrm>
              <a:off x="8106669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8" name="Google Shape;7618;p11"/>
            <p:cNvSpPr/>
            <p:nvPr/>
          </p:nvSpPr>
          <p:spPr>
            <a:xfrm>
              <a:off x="795014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9" name="Google Shape;7619;p11"/>
            <p:cNvSpPr/>
            <p:nvPr/>
          </p:nvSpPr>
          <p:spPr>
            <a:xfrm>
              <a:off x="826319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0" name="Google Shape;7620;p11"/>
            <p:cNvSpPr/>
            <p:nvPr/>
          </p:nvSpPr>
          <p:spPr>
            <a:xfrm>
              <a:off x="795014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1" name="Google Shape;7621;p11"/>
            <p:cNvSpPr/>
            <p:nvPr/>
          </p:nvSpPr>
          <p:spPr>
            <a:xfrm>
              <a:off x="826319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2" name="Google Shape;7622;p11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3" name="Google Shape;7623;p11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4" name="Google Shape;7624;p11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5" name="Google Shape;7625;p11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6" name="Google Shape;7626;p11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7" name="Google Shape;7627;p11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8" name="Google Shape;7628;p11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9" name="Google Shape;7629;p11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0" name="Google Shape;7630;p11"/>
            <p:cNvSpPr/>
            <p:nvPr/>
          </p:nvSpPr>
          <p:spPr>
            <a:xfrm>
              <a:off x="8106669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1" name="Google Shape;7631;p11"/>
            <p:cNvSpPr/>
            <p:nvPr/>
          </p:nvSpPr>
          <p:spPr>
            <a:xfrm>
              <a:off x="795014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2" name="Google Shape;7632;p11"/>
            <p:cNvSpPr/>
            <p:nvPr/>
          </p:nvSpPr>
          <p:spPr>
            <a:xfrm>
              <a:off x="826319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3" name="Google Shape;7633;p11"/>
            <p:cNvSpPr/>
            <p:nvPr/>
          </p:nvSpPr>
          <p:spPr>
            <a:xfrm>
              <a:off x="795014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4" name="Google Shape;7634;p11"/>
            <p:cNvSpPr/>
            <p:nvPr/>
          </p:nvSpPr>
          <p:spPr>
            <a:xfrm>
              <a:off x="826319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5" name="Google Shape;7635;p11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6" name="Google Shape;7636;p11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7" name="Google Shape;7637;p11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8" name="Google Shape;7638;p11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9" name="Google Shape;7639;p11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0" name="Google Shape;7640;p11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1" name="Google Shape;7641;p11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2" name="Google Shape;7642;p11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3" name="Google Shape;7643;p11"/>
            <p:cNvSpPr/>
            <p:nvPr/>
          </p:nvSpPr>
          <p:spPr>
            <a:xfrm>
              <a:off x="8106669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4" name="Google Shape;7644;p11"/>
            <p:cNvSpPr/>
            <p:nvPr/>
          </p:nvSpPr>
          <p:spPr>
            <a:xfrm>
              <a:off x="795014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5" name="Google Shape;7645;p11"/>
            <p:cNvSpPr/>
            <p:nvPr/>
          </p:nvSpPr>
          <p:spPr>
            <a:xfrm>
              <a:off x="826319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6" name="Google Shape;7646;p11"/>
            <p:cNvSpPr/>
            <p:nvPr/>
          </p:nvSpPr>
          <p:spPr>
            <a:xfrm>
              <a:off x="795014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7" name="Google Shape;7647;p11"/>
            <p:cNvSpPr/>
            <p:nvPr/>
          </p:nvSpPr>
          <p:spPr>
            <a:xfrm>
              <a:off x="826319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8" name="Google Shape;7648;p11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9" name="Google Shape;7649;p11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0" name="Google Shape;7650;p11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1" name="Google Shape;7651;p11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2" name="Google Shape;7652;p11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3" name="Google Shape;7653;p11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4" name="Google Shape;7654;p11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5" name="Google Shape;7655;p11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6" name="Google Shape;7656;p11"/>
            <p:cNvSpPr/>
            <p:nvPr/>
          </p:nvSpPr>
          <p:spPr>
            <a:xfrm>
              <a:off x="8106669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7" name="Google Shape;7657;p11"/>
            <p:cNvSpPr/>
            <p:nvPr/>
          </p:nvSpPr>
          <p:spPr>
            <a:xfrm>
              <a:off x="795014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8" name="Google Shape;7658;p11"/>
            <p:cNvSpPr/>
            <p:nvPr/>
          </p:nvSpPr>
          <p:spPr>
            <a:xfrm>
              <a:off x="826319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9" name="Google Shape;7659;p11"/>
            <p:cNvSpPr/>
            <p:nvPr/>
          </p:nvSpPr>
          <p:spPr>
            <a:xfrm>
              <a:off x="795014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0" name="Google Shape;7660;p11"/>
            <p:cNvSpPr/>
            <p:nvPr/>
          </p:nvSpPr>
          <p:spPr>
            <a:xfrm>
              <a:off x="826319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1" name="Google Shape;7661;p11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2" name="Google Shape;7662;p11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3" name="Google Shape;7663;p11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4" name="Google Shape;7664;p11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5" name="Google Shape;7665;p11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6" name="Google Shape;7666;p11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7" name="Google Shape;7667;p11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8" name="Google Shape;7668;p11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9" name="Google Shape;7669;p11"/>
            <p:cNvSpPr/>
            <p:nvPr/>
          </p:nvSpPr>
          <p:spPr>
            <a:xfrm>
              <a:off x="8106669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0" name="Google Shape;7670;p11"/>
            <p:cNvSpPr/>
            <p:nvPr/>
          </p:nvSpPr>
          <p:spPr>
            <a:xfrm>
              <a:off x="795014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1" name="Google Shape;7671;p11"/>
            <p:cNvSpPr/>
            <p:nvPr/>
          </p:nvSpPr>
          <p:spPr>
            <a:xfrm>
              <a:off x="826319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2" name="Google Shape;7672;p11"/>
            <p:cNvSpPr/>
            <p:nvPr/>
          </p:nvSpPr>
          <p:spPr>
            <a:xfrm>
              <a:off x="795014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3" name="Google Shape;7673;p11"/>
            <p:cNvSpPr/>
            <p:nvPr/>
          </p:nvSpPr>
          <p:spPr>
            <a:xfrm>
              <a:off x="826319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4" name="Google Shape;7674;p11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5" name="Google Shape;7675;p11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6" name="Google Shape;7676;p11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7" name="Google Shape;7677;p11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8" name="Google Shape;7678;p11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9" name="Google Shape;7679;p11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0" name="Google Shape;7680;p11"/>
            <p:cNvSpPr/>
            <p:nvPr/>
          </p:nvSpPr>
          <p:spPr>
            <a:xfrm>
              <a:off x="8106669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1" name="Google Shape;7681;p11"/>
            <p:cNvSpPr/>
            <p:nvPr/>
          </p:nvSpPr>
          <p:spPr>
            <a:xfrm>
              <a:off x="795014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2" name="Google Shape;7682;p11"/>
            <p:cNvSpPr/>
            <p:nvPr/>
          </p:nvSpPr>
          <p:spPr>
            <a:xfrm>
              <a:off x="826319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3" name="Google Shape;7683;p11"/>
            <p:cNvSpPr/>
            <p:nvPr/>
          </p:nvSpPr>
          <p:spPr>
            <a:xfrm>
              <a:off x="795014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4" name="Google Shape;7684;p11"/>
            <p:cNvSpPr/>
            <p:nvPr/>
          </p:nvSpPr>
          <p:spPr>
            <a:xfrm>
              <a:off x="826319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5" name="Google Shape;7685;p11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6" name="Google Shape;7686;p11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7" name="Google Shape;7687;p11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8" name="Google Shape;7688;p11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9" name="Google Shape;7689;p11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0" name="Google Shape;7690;p11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1" name="Google Shape;7691;p11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2" name="Google Shape;7692;p11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3" name="Google Shape;7693;p11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4" name="Google Shape;7694;p11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5" name="Google Shape;7695;p11"/>
            <p:cNvSpPr/>
            <p:nvPr/>
          </p:nvSpPr>
          <p:spPr>
            <a:xfrm>
              <a:off x="747908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6" name="Google Shape;7696;p11"/>
            <p:cNvSpPr/>
            <p:nvPr/>
          </p:nvSpPr>
          <p:spPr>
            <a:xfrm>
              <a:off x="732256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7" name="Google Shape;7697;p11"/>
            <p:cNvSpPr/>
            <p:nvPr/>
          </p:nvSpPr>
          <p:spPr>
            <a:xfrm>
              <a:off x="7635615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8" name="Google Shape;7698;p11"/>
            <p:cNvSpPr/>
            <p:nvPr/>
          </p:nvSpPr>
          <p:spPr>
            <a:xfrm>
              <a:off x="732256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9" name="Google Shape;7699;p11"/>
            <p:cNvSpPr/>
            <p:nvPr/>
          </p:nvSpPr>
          <p:spPr>
            <a:xfrm>
              <a:off x="7635615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0" name="Google Shape;7700;p11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1" name="Google Shape;7701;p11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2" name="Google Shape;7702;p11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3" name="Google Shape;7703;p11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4" name="Google Shape;7704;p11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5" name="Google Shape;7705;p11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6" name="Google Shape;7706;p11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7" name="Google Shape;7707;p11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8" name="Google Shape;7708;p11"/>
            <p:cNvSpPr/>
            <p:nvPr/>
          </p:nvSpPr>
          <p:spPr>
            <a:xfrm>
              <a:off x="747908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9" name="Google Shape;7709;p11"/>
            <p:cNvSpPr/>
            <p:nvPr/>
          </p:nvSpPr>
          <p:spPr>
            <a:xfrm>
              <a:off x="732256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0" name="Google Shape;7710;p11"/>
            <p:cNvSpPr/>
            <p:nvPr/>
          </p:nvSpPr>
          <p:spPr>
            <a:xfrm>
              <a:off x="7635615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1" name="Google Shape;7711;p11"/>
            <p:cNvSpPr/>
            <p:nvPr/>
          </p:nvSpPr>
          <p:spPr>
            <a:xfrm>
              <a:off x="732256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2" name="Google Shape;7712;p11"/>
            <p:cNvSpPr/>
            <p:nvPr/>
          </p:nvSpPr>
          <p:spPr>
            <a:xfrm>
              <a:off x="7635615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3" name="Google Shape;7713;p11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4" name="Google Shape;7714;p11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5" name="Google Shape;7715;p11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6" name="Google Shape;7716;p11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7" name="Google Shape;7717;p11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8" name="Google Shape;7718;p11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9" name="Google Shape;7719;p11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0" name="Google Shape;7720;p11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1" name="Google Shape;7721;p11"/>
            <p:cNvSpPr/>
            <p:nvPr/>
          </p:nvSpPr>
          <p:spPr>
            <a:xfrm>
              <a:off x="747908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2" name="Google Shape;7722;p11"/>
            <p:cNvSpPr/>
            <p:nvPr/>
          </p:nvSpPr>
          <p:spPr>
            <a:xfrm>
              <a:off x="732256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3" name="Google Shape;7723;p11"/>
            <p:cNvSpPr/>
            <p:nvPr/>
          </p:nvSpPr>
          <p:spPr>
            <a:xfrm>
              <a:off x="7635615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4" name="Google Shape;7724;p11"/>
            <p:cNvSpPr/>
            <p:nvPr/>
          </p:nvSpPr>
          <p:spPr>
            <a:xfrm>
              <a:off x="732256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5" name="Google Shape;7725;p11"/>
            <p:cNvSpPr/>
            <p:nvPr/>
          </p:nvSpPr>
          <p:spPr>
            <a:xfrm>
              <a:off x="7635615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6" name="Google Shape;7726;p11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7" name="Google Shape;7727;p11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8" name="Google Shape;7728;p11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9" name="Google Shape;7729;p11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0" name="Google Shape;7730;p11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1" name="Google Shape;7731;p11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2" name="Google Shape;7732;p11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3" name="Google Shape;7733;p11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4" name="Google Shape;7734;p11"/>
            <p:cNvSpPr/>
            <p:nvPr/>
          </p:nvSpPr>
          <p:spPr>
            <a:xfrm>
              <a:off x="747908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5" name="Google Shape;7735;p11"/>
            <p:cNvSpPr/>
            <p:nvPr/>
          </p:nvSpPr>
          <p:spPr>
            <a:xfrm>
              <a:off x="732256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6" name="Google Shape;7736;p11"/>
            <p:cNvSpPr/>
            <p:nvPr/>
          </p:nvSpPr>
          <p:spPr>
            <a:xfrm>
              <a:off x="7635615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7" name="Google Shape;7737;p11"/>
            <p:cNvSpPr/>
            <p:nvPr/>
          </p:nvSpPr>
          <p:spPr>
            <a:xfrm>
              <a:off x="732256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8" name="Google Shape;7738;p11"/>
            <p:cNvSpPr/>
            <p:nvPr/>
          </p:nvSpPr>
          <p:spPr>
            <a:xfrm>
              <a:off x="7635615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9" name="Google Shape;7739;p11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0" name="Google Shape;7740;p11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1" name="Google Shape;7741;p11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2" name="Google Shape;7742;p11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3" name="Google Shape;7743;p11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4" name="Google Shape;7744;p11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5" name="Google Shape;7745;p11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6" name="Google Shape;7746;p11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7" name="Google Shape;7747;p11"/>
            <p:cNvSpPr/>
            <p:nvPr/>
          </p:nvSpPr>
          <p:spPr>
            <a:xfrm>
              <a:off x="747908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8" name="Google Shape;7748;p11"/>
            <p:cNvSpPr/>
            <p:nvPr/>
          </p:nvSpPr>
          <p:spPr>
            <a:xfrm>
              <a:off x="732256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9" name="Google Shape;7749;p11"/>
            <p:cNvSpPr/>
            <p:nvPr/>
          </p:nvSpPr>
          <p:spPr>
            <a:xfrm>
              <a:off x="7635615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0" name="Google Shape;7750;p11"/>
            <p:cNvSpPr/>
            <p:nvPr/>
          </p:nvSpPr>
          <p:spPr>
            <a:xfrm>
              <a:off x="732256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1" name="Google Shape;7751;p11"/>
            <p:cNvSpPr/>
            <p:nvPr/>
          </p:nvSpPr>
          <p:spPr>
            <a:xfrm>
              <a:off x="7635615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2" name="Google Shape;7752;p11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3" name="Google Shape;7753;p11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4" name="Google Shape;7754;p11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5" name="Google Shape;7755;p11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6" name="Google Shape;7756;p11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7" name="Google Shape;7757;p11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8" name="Google Shape;7758;p11"/>
            <p:cNvSpPr/>
            <p:nvPr/>
          </p:nvSpPr>
          <p:spPr>
            <a:xfrm>
              <a:off x="747908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9" name="Google Shape;7759;p11"/>
            <p:cNvSpPr/>
            <p:nvPr/>
          </p:nvSpPr>
          <p:spPr>
            <a:xfrm>
              <a:off x="732256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0" name="Google Shape;7760;p11"/>
            <p:cNvSpPr/>
            <p:nvPr/>
          </p:nvSpPr>
          <p:spPr>
            <a:xfrm>
              <a:off x="7635615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1" name="Google Shape;7761;p11"/>
            <p:cNvSpPr/>
            <p:nvPr/>
          </p:nvSpPr>
          <p:spPr>
            <a:xfrm>
              <a:off x="732256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2" name="Google Shape;7762;p11"/>
            <p:cNvSpPr/>
            <p:nvPr/>
          </p:nvSpPr>
          <p:spPr>
            <a:xfrm>
              <a:off x="7635615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3" name="Google Shape;7763;p11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4" name="Google Shape;7764;p11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5" name="Google Shape;7765;p11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6" name="Google Shape;7766;p11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7" name="Google Shape;7767;p11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8" name="Google Shape;7768;p11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9" name="Google Shape;7769;p11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0" name="Google Shape;7770;p11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1" name="Google Shape;7771;p11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2" name="Google Shape;7772;p11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3" name="Google Shape;7773;p11"/>
            <p:cNvSpPr/>
            <p:nvPr/>
          </p:nvSpPr>
          <p:spPr>
            <a:xfrm>
              <a:off x="685015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4" name="Google Shape;7774;p11"/>
            <p:cNvSpPr/>
            <p:nvPr/>
          </p:nvSpPr>
          <p:spPr>
            <a:xfrm>
              <a:off x="669363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5" name="Google Shape;7775;p11"/>
            <p:cNvSpPr/>
            <p:nvPr/>
          </p:nvSpPr>
          <p:spPr>
            <a:xfrm>
              <a:off x="7008157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6" name="Google Shape;7776;p11"/>
            <p:cNvSpPr/>
            <p:nvPr/>
          </p:nvSpPr>
          <p:spPr>
            <a:xfrm>
              <a:off x="669363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7" name="Google Shape;7777;p11"/>
            <p:cNvSpPr/>
            <p:nvPr/>
          </p:nvSpPr>
          <p:spPr>
            <a:xfrm>
              <a:off x="7008157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8" name="Google Shape;7778;p11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9" name="Google Shape;7779;p11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0" name="Google Shape;7780;p11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1" name="Google Shape;7781;p11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2" name="Google Shape;7782;p11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3" name="Google Shape;7783;p11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4" name="Google Shape;7784;p11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5" name="Google Shape;7785;p11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6" name="Google Shape;7786;p11"/>
            <p:cNvSpPr/>
            <p:nvPr/>
          </p:nvSpPr>
          <p:spPr>
            <a:xfrm>
              <a:off x="685015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7" name="Google Shape;7787;p11"/>
            <p:cNvSpPr/>
            <p:nvPr/>
          </p:nvSpPr>
          <p:spPr>
            <a:xfrm>
              <a:off x="669363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8" name="Google Shape;7788;p11"/>
            <p:cNvSpPr/>
            <p:nvPr/>
          </p:nvSpPr>
          <p:spPr>
            <a:xfrm>
              <a:off x="7008157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9" name="Google Shape;7789;p11"/>
            <p:cNvSpPr/>
            <p:nvPr/>
          </p:nvSpPr>
          <p:spPr>
            <a:xfrm>
              <a:off x="669363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0" name="Google Shape;7790;p11"/>
            <p:cNvSpPr/>
            <p:nvPr/>
          </p:nvSpPr>
          <p:spPr>
            <a:xfrm>
              <a:off x="7008157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1" name="Google Shape;7791;p11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2" name="Google Shape;7792;p11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3" name="Google Shape;7793;p11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4" name="Google Shape;7794;p11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5" name="Google Shape;7795;p11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6" name="Google Shape;7796;p11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7" name="Google Shape;7797;p11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8" name="Google Shape;7798;p11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9" name="Google Shape;7799;p11"/>
            <p:cNvSpPr/>
            <p:nvPr/>
          </p:nvSpPr>
          <p:spPr>
            <a:xfrm>
              <a:off x="685015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0" name="Google Shape;7800;p11"/>
            <p:cNvSpPr/>
            <p:nvPr/>
          </p:nvSpPr>
          <p:spPr>
            <a:xfrm>
              <a:off x="669363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1" name="Google Shape;7801;p11"/>
            <p:cNvSpPr/>
            <p:nvPr/>
          </p:nvSpPr>
          <p:spPr>
            <a:xfrm>
              <a:off x="7008157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2" name="Google Shape;7802;p11"/>
            <p:cNvSpPr/>
            <p:nvPr/>
          </p:nvSpPr>
          <p:spPr>
            <a:xfrm>
              <a:off x="669363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3" name="Google Shape;7803;p11"/>
            <p:cNvSpPr/>
            <p:nvPr/>
          </p:nvSpPr>
          <p:spPr>
            <a:xfrm>
              <a:off x="7008157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4" name="Google Shape;7804;p11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5" name="Google Shape;7805;p11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6" name="Google Shape;7806;p11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7" name="Google Shape;7807;p11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8" name="Google Shape;7808;p11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9" name="Google Shape;7809;p11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0" name="Google Shape;7810;p11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1" name="Google Shape;7811;p11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2" name="Google Shape;7812;p11"/>
            <p:cNvSpPr/>
            <p:nvPr/>
          </p:nvSpPr>
          <p:spPr>
            <a:xfrm>
              <a:off x="685015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3" name="Google Shape;7813;p11"/>
            <p:cNvSpPr/>
            <p:nvPr/>
          </p:nvSpPr>
          <p:spPr>
            <a:xfrm>
              <a:off x="669363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4" name="Google Shape;7814;p11"/>
            <p:cNvSpPr/>
            <p:nvPr/>
          </p:nvSpPr>
          <p:spPr>
            <a:xfrm>
              <a:off x="7008157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5" name="Google Shape;7815;p11"/>
            <p:cNvSpPr/>
            <p:nvPr/>
          </p:nvSpPr>
          <p:spPr>
            <a:xfrm>
              <a:off x="669363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6" name="Google Shape;7816;p11"/>
            <p:cNvSpPr/>
            <p:nvPr/>
          </p:nvSpPr>
          <p:spPr>
            <a:xfrm>
              <a:off x="7008157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7" name="Google Shape;7817;p11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8" name="Google Shape;7818;p11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9" name="Google Shape;7819;p11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0" name="Google Shape;7820;p11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1" name="Google Shape;7821;p11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2" name="Google Shape;7822;p11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3" name="Google Shape;7823;p11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4" name="Google Shape;7824;p11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5" name="Google Shape;7825;p11"/>
            <p:cNvSpPr/>
            <p:nvPr/>
          </p:nvSpPr>
          <p:spPr>
            <a:xfrm>
              <a:off x="685015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6" name="Google Shape;7826;p11"/>
            <p:cNvSpPr/>
            <p:nvPr/>
          </p:nvSpPr>
          <p:spPr>
            <a:xfrm>
              <a:off x="669363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7" name="Google Shape;7827;p11"/>
            <p:cNvSpPr/>
            <p:nvPr/>
          </p:nvSpPr>
          <p:spPr>
            <a:xfrm>
              <a:off x="7008157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8" name="Google Shape;7828;p11"/>
            <p:cNvSpPr/>
            <p:nvPr/>
          </p:nvSpPr>
          <p:spPr>
            <a:xfrm>
              <a:off x="669363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9" name="Google Shape;7829;p11"/>
            <p:cNvSpPr/>
            <p:nvPr/>
          </p:nvSpPr>
          <p:spPr>
            <a:xfrm>
              <a:off x="7008157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0" name="Google Shape;7830;p11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1" name="Google Shape;7831;p11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2" name="Google Shape;7832;p11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3" name="Google Shape;7833;p11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4" name="Google Shape;7834;p11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5" name="Google Shape;7835;p11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6" name="Google Shape;7836;p11"/>
            <p:cNvSpPr/>
            <p:nvPr/>
          </p:nvSpPr>
          <p:spPr>
            <a:xfrm>
              <a:off x="685015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7" name="Google Shape;7837;p11"/>
            <p:cNvSpPr/>
            <p:nvPr/>
          </p:nvSpPr>
          <p:spPr>
            <a:xfrm>
              <a:off x="669363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8" name="Google Shape;7838;p11"/>
            <p:cNvSpPr/>
            <p:nvPr/>
          </p:nvSpPr>
          <p:spPr>
            <a:xfrm>
              <a:off x="7008157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9" name="Google Shape;7839;p11"/>
            <p:cNvSpPr/>
            <p:nvPr/>
          </p:nvSpPr>
          <p:spPr>
            <a:xfrm>
              <a:off x="669363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0" name="Google Shape;7840;p11"/>
            <p:cNvSpPr/>
            <p:nvPr/>
          </p:nvSpPr>
          <p:spPr>
            <a:xfrm>
              <a:off x="7008157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1" name="Google Shape;7841;p11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2" name="Google Shape;7842;p11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3" name="Google Shape;7843;p11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4" name="Google Shape;7844;p11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5" name="Google Shape;7845;p11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6" name="Google Shape;7846;p11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7" name="Google Shape;7847;p11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8" name="Google Shape;7848;p11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9" name="Google Shape;7849;p11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0" name="Google Shape;7850;p11"/>
            <p:cNvSpPr/>
            <p:nvPr/>
          </p:nvSpPr>
          <p:spPr>
            <a:xfrm>
              <a:off x="622257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1" name="Google Shape;7851;p11"/>
            <p:cNvSpPr/>
            <p:nvPr/>
          </p:nvSpPr>
          <p:spPr>
            <a:xfrm>
              <a:off x="60660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2" name="Google Shape;7852;p11"/>
            <p:cNvSpPr/>
            <p:nvPr/>
          </p:nvSpPr>
          <p:spPr>
            <a:xfrm>
              <a:off x="638057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3" name="Google Shape;7853;p11"/>
            <p:cNvSpPr/>
            <p:nvPr/>
          </p:nvSpPr>
          <p:spPr>
            <a:xfrm>
              <a:off x="60660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4" name="Google Shape;7854;p11"/>
            <p:cNvSpPr/>
            <p:nvPr/>
          </p:nvSpPr>
          <p:spPr>
            <a:xfrm>
              <a:off x="638057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5" name="Google Shape;7855;p11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6" name="Google Shape;7856;p11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7" name="Google Shape;7857;p11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8" name="Google Shape;7858;p11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9" name="Google Shape;7859;p11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0" name="Google Shape;7860;p11"/>
            <p:cNvSpPr/>
            <p:nvPr/>
          </p:nvSpPr>
          <p:spPr>
            <a:xfrm>
              <a:off x="622257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1" name="Google Shape;7861;p11"/>
            <p:cNvSpPr/>
            <p:nvPr/>
          </p:nvSpPr>
          <p:spPr>
            <a:xfrm>
              <a:off x="60660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2" name="Google Shape;7862;p11"/>
            <p:cNvSpPr/>
            <p:nvPr/>
          </p:nvSpPr>
          <p:spPr>
            <a:xfrm>
              <a:off x="638057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3" name="Google Shape;7863;p11"/>
            <p:cNvSpPr/>
            <p:nvPr/>
          </p:nvSpPr>
          <p:spPr>
            <a:xfrm>
              <a:off x="60660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4" name="Google Shape;7864;p11"/>
            <p:cNvSpPr/>
            <p:nvPr/>
          </p:nvSpPr>
          <p:spPr>
            <a:xfrm>
              <a:off x="638057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5" name="Google Shape;7865;p11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6" name="Google Shape;7866;p11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7" name="Google Shape;7867;p11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8" name="Google Shape;7868;p11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9" name="Google Shape;7869;p11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0" name="Google Shape;7870;p11"/>
            <p:cNvSpPr/>
            <p:nvPr/>
          </p:nvSpPr>
          <p:spPr>
            <a:xfrm>
              <a:off x="622257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1" name="Google Shape;7871;p11"/>
            <p:cNvSpPr/>
            <p:nvPr/>
          </p:nvSpPr>
          <p:spPr>
            <a:xfrm>
              <a:off x="60660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2" name="Google Shape;7872;p11"/>
            <p:cNvSpPr/>
            <p:nvPr/>
          </p:nvSpPr>
          <p:spPr>
            <a:xfrm>
              <a:off x="638057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3" name="Google Shape;7873;p11"/>
            <p:cNvSpPr/>
            <p:nvPr/>
          </p:nvSpPr>
          <p:spPr>
            <a:xfrm>
              <a:off x="60660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4" name="Google Shape;7874;p11"/>
            <p:cNvSpPr/>
            <p:nvPr/>
          </p:nvSpPr>
          <p:spPr>
            <a:xfrm>
              <a:off x="638057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5" name="Google Shape;7875;p11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6" name="Google Shape;7876;p11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7" name="Google Shape;7877;p11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8" name="Google Shape;7878;p11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9" name="Google Shape;7879;p11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0" name="Google Shape;7880;p11"/>
            <p:cNvSpPr/>
            <p:nvPr/>
          </p:nvSpPr>
          <p:spPr>
            <a:xfrm>
              <a:off x="622257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1" name="Google Shape;7881;p11"/>
            <p:cNvSpPr/>
            <p:nvPr/>
          </p:nvSpPr>
          <p:spPr>
            <a:xfrm>
              <a:off x="60660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2" name="Google Shape;7882;p11"/>
            <p:cNvSpPr/>
            <p:nvPr/>
          </p:nvSpPr>
          <p:spPr>
            <a:xfrm>
              <a:off x="638057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3" name="Google Shape;7883;p11"/>
            <p:cNvSpPr/>
            <p:nvPr/>
          </p:nvSpPr>
          <p:spPr>
            <a:xfrm>
              <a:off x="60660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4" name="Google Shape;7884;p11"/>
            <p:cNvSpPr/>
            <p:nvPr/>
          </p:nvSpPr>
          <p:spPr>
            <a:xfrm>
              <a:off x="638057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5" name="Google Shape;7885;p11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6" name="Google Shape;7886;p11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7" name="Google Shape;7887;p11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8" name="Google Shape;7888;p11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9" name="Google Shape;7889;p11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0" name="Google Shape;7890;p11"/>
            <p:cNvSpPr/>
            <p:nvPr/>
          </p:nvSpPr>
          <p:spPr>
            <a:xfrm>
              <a:off x="622257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1" name="Google Shape;7891;p11"/>
            <p:cNvSpPr/>
            <p:nvPr/>
          </p:nvSpPr>
          <p:spPr>
            <a:xfrm>
              <a:off x="60660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2" name="Google Shape;7892;p11"/>
            <p:cNvSpPr/>
            <p:nvPr/>
          </p:nvSpPr>
          <p:spPr>
            <a:xfrm>
              <a:off x="638057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3" name="Google Shape;7893;p11"/>
            <p:cNvSpPr/>
            <p:nvPr/>
          </p:nvSpPr>
          <p:spPr>
            <a:xfrm>
              <a:off x="60660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4" name="Google Shape;7894;p11"/>
            <p:cNvSpPr/>
            <p:nvPr/>
          </p:nvSpPr>
          <p:spPr>
            <a:xfrm>
              <a:off x="638057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5" name="Google Shape;7895;p11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6" name="Google Shape;7896;p11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7" name="Google Shape;7897;p11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8" name="Google Shape;7898;p11"/>
            <p:cNvSpPr/>
            <p:nvPr/>
          </p:nvSpPr>
          <p:spPr>
            <a:xfrm>
              <a:off x="622257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9" name="Google Shape;7899;p11"/>
            <p:cNvSpPr/>
            <p:nvPr/>
          </p:nvSpPr>
          <p:spPr>
            <a:xfrm>
              <a:off x="60660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0" name="Google Shape;7900;p11"/>
            <p:cNvSpPr/>
            <p:nvPr/>
          </p:nvSpPr>
          <p:spPr>
            <a:xfrm>
              <a:off x="638057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1" name="Google Shape;7901;p11"/>
            <p:cNvSpPr/>
            <p:nvPr/>
          </p:nvSpPr>
          <p:spPr>
            <a:xfrm>
              <a:off x="60660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2" name="Google Shape;7902;p11"/>
            <p:cNvSpPr/>
            <p:nvPr/>
          </p:nvSpPr>
          <p:spPr>
            <a:xfrm>
              <a:off x="638057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3" name="Google Shape;7903;p11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4" name="Google Shape;7904;p11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5" name="Google Shape;7905;p11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6" name="Google Shape;7906;p11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7" name="Google Shape;7907;p11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8" name="Google Shape;7908;p11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9" name="Google Shape;7909;p11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0" name="Google Shape;7910;p11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1" name="Google Shape;7911;p11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2" name="Google Shape;7912;p11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3" name="Google Shape;7913;p11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4" name="Google Shape;7914;p11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5" name="Google Shape;7915;p11"/>
            <p:cNvSpPr/>
            <p:nvPr/>
          </p:nvSpPr>
          <p:spPr>
            <a:xfrm>
              <a:off x="873425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6" name="Google Shape;7916;p11"/>
            <p:cNvSpPr/>
            <p:nvPr/>
          </p:nvSpPr>
          <p:spPr>
            <a:xfrm>
              <a:off x="85762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7" name="Google Shape;7917;p11"/>
            <p:cNvSpPr/>
            <p:nvPr/>
          </p:nvSpPr>
          <p:spPr>
            <a:xfrm>
              <a:off x="889077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8" name="Google Shape;7918;p11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9" name="Google Shape;7919;p11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0" name="Google Shape;7920;p11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1" name="Google Shape;7921;p11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2" name="Google Shape;7922;p11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3" name="Google Shape;7923;p11"/>
            <p:cNvSpPr/>
            <p:nvPr/>
          </p:nvSpPr>
          <p:spPr>
            <a:xfrm>
              <a:off x="873425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4" name="Google Shape;7924;p11"/>
            <p:cNvSpPr/>
            <p:nvPr/>
          </p:nvSpPr>
          <p:spPr>
            <a:xfrm>
              <a:off x="85762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5" name="Google Shape;7925;p11"/>
            <p:cNvSpPr/>
            <p:nvPr/>
          </p:nvSpPr>
          <p:spPr>
            <a:xfrm>
              <a:off x="889077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6" name="Google Shape;7926;p11"/>
            <p:cNvSpPr/>
            <p:nvPr/>
          </p:nvSpPr>
          <p:spPr>
            <a:xfrm>
              <a:off x="85762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7" name="Google Shape;7927;p11"/>
            <p:cNvSpPr/>
            <p:nvPr/>
          </p:nvSpPr>
          <p:spPr>
            <a:xfrm>
              <a:off x="889077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8" name="Google Shape;7928;p11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9" name="Google Shape;7929;p11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0" name="Google Shape;7930;p11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1" name="Google Shape;7931;p11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2" name="Google Shape;7932;p11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3" name="Google Shape;7933;p11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4" name="Google Shape;7934;p11"/>
            <p:cNvSpPr/>
            <p:nvPr/>
          </p:nvSpPr>
          <p:spPr>
            <a:xfrm>
              <a:off x="873425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5" name="Google Shape;7935;p11"/>
            <p:cNvSpPr/>
            <p:nvPr/>
          </p:nvSpPr>
          <p:spPr>
            <a:xfrm>
              <a:off x="85762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6" name="Google Shape;7936;p11"/>
            <p:cNvSpPr/>
            <p:nvPr/>
          </p:nvSpPr>
          <p:spPr>
            <a:xfrm>
              <a:off x="889077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7" name="Google Shape;7937;p11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8" name="Google Shape;7938;p11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9" name="Google Shape;7939;p11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0" name="Google Shape;7940;p11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1" name="Google Shape;7941;p11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2" name="Google Shape;7942;p11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3" name="Google Shape;7943;p11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4" name="Google Shape;7944;p11"/>
            <p:cNvSpPr/>
            <p:nvPr/>
          </p:nvSpPr>
          <p:spPr>
            <a:xfrm>
              <a:off x="8106669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5" name="Google Shape;7945;p11"/>
            <p:cNvSpPr/>
            <p:nvPr/>
          </p:nvSpPr>
          <p:spPr>
            <a:xfrm>
              <a:off x="795014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6" name="Google Shape;7946;p11"/>
            <p:cNvSpPr/>
            <p:nvPr/>
          </p:nvSpPr>
          <p:spPr>
            <a:xfrm>
              <a:off x="826319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7" name="Google Shape;7947;p11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8" name="Google Shape;7948;p11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9" name="Google Shape;7949;p11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0" name="Google Shape;7950;p11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1" name="Google Shape;7951;p11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2" name="Google Shape;7952;p11"/>
            <p:cNvSpPr/>
            <p:nvPr/>
          </p:nvSpPr>
          <p:spPr>
            <a:xfrm>
              <a:off x="8106669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3" name="Google Shape;7953;p11"/>
            <p:cNvSpPr/>
            <p:nvPr/>
          </p:nvSpPr>
          <p:spPr>
            <a:xfrm>
              <a:off x="795014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4" name="Google Shape;7954;p11"/>
            <p:cNvSpPr/>
            <p:nvPr/>
          </p:nvSpPr>
          <p:spPr>
            <a:xfrm>
              <a:off x="826319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5" name="Google Shape;7955;p11"/>
            <p:cNvSpPr/>
            <p:nvPr/>
          </p:nvSpPr>
          <p:spPr>
            <a:xfrm>
              <a:off x="795014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6" name="Google Shape;7956;p11"/>
            <p:cNvSpPr/>
            <p:nvPr/>
          </p:nvSpPr>
          <p:spPr>
            <a:xfrm>
              <a:off x="826319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7" name="Google Shape;7957;p11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8" name="Google Shape;7958;p11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9" name="Google Shape;7959;p11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0" name="Google Shape;7960;p11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1" name="Google Shape;7961;p11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2" name="Google Shape;7962;p11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3" name="Google Shape;7963;p11"/>
            <p:cNvSpPr/>
            <p:nvPr/>
          </p:nvSpPr>
          <p:spPr>
            <a:xfrm>
              <a:off x="8106669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4" name="Google Shape;7964;p11"/>
            <p:cNvSpPr/>
            <p:nvPr/>
          </p:nvSpPr>
          <p:spPr>
            <a:xfrm>
              <a:off x="795014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5" name="Google Shape;7965;p11"/>
            <p:cNvSpPr/>
            <p:nvPr/>
          </p:nvSpPr>
          <p:spPr>
            <a:xfrm>
              <a:off x="826319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6" name="Google Shape;7966;p11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7" name="Google Shape;7967;p11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8" name="Google Shape;7968;p11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9" name="Google Shape;7969;p11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0" name="Google Shape;7970;p11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1" name="Google Shape;7971;p11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2" name="Google Shape;7972;p11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3" name="Google Shape;7973;p11"/>
            <p:cNvSpPr/>
            <p:nvPr/>
          </p:nvSpPr>
          <p:spPr>
            <a:xfrm>
              <a:off x="747908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4" name="Google Shape;7974;p11"/>
            <p:cNvSpPr/>
            <p:nvPr/>
          </p:nvSpPr>
          <p:spPr>
            <a:xfrm>
              <a:off x="732256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5" name="Google Shape;7975;p11"/>
            <p:cNvSpPr/>
            <p:nvPr/>
          </p:nvSpPr>
          <p:spPr>
            <a:xfrm>
              <a:off x="7635615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6" name="Google Shape;7976;p11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7" name="Google Shape;7977;p11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8" name="Google Shape;7978;p11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9" name="Google Shape;7979;p11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0" name="Google Shape;7980;p11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1" name="Google Shape;7981;p11"/>
            <p:cNvSpPr/>
            <p:nvPr/>
          </p:nvSpPr>
          <p:spPr>
            <a:xfrm>
              <a:off x="747908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2" name="Google Shape;7982;p11"/>
            <p:cNvSpPr/>
            <p:nvPr/>
          </p:nvSpPr>
          <p:spPr>
            <a:xfrm>
              <a:off x="732256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3" name="Google Shape;7983;p11"/>
            <p:cNvSpPr/>
            <p:nvPr/>
          </p:nvSpPr>
          <p:spPr>
            <a:xfrm>
              <a:off x="7635615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4" name="Google Shape;7984;p11"/>
            <p:cNvSpPr/>
            <p:nvPr/>
          </p:nvSpPr>
          <p:spPr>
            <a:xfrm>
              <a:off x="732256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5" name="Google Shape;7985;p11"/>
            <p:cNvSpPr/>
            <p:nvPr/>
          </p:nvSpPr>
          <p:spPr>
            <a:xfrm>
              <a:off x="7635615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6" name="Google Shape;7986;p11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7" name="Google Shape;7987;p11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8" name="Google Shape;7988;p11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9" name="Google Shape;7989;p11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0" name="Google Shape;7990;p11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1" name="Google Shape;7991;p11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2" name="Google Shape;7992;p11"/>
            <p:cNvSpPr/>
            <p:nvPr/>
          </p:nvSpPr>
          <p:spPr>
            <a:xfrm>
              <a:off x="747908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3" name="Google Shape;7993;p11"/>
            <p:cNvSpPr/>
            <p:nvPr/>
          </p:nvSpPr>
          <p:spPr>
            <a:xfrm>
              <a:off x="732256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4" name="Google Shape;7994;p11"/>
            <p:cNvSpPr/>
            <p:nvPr/>
          </p:nvSpPr>
          <p:spPr>
            <a:xfrm>
              <a:off x="7635615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5" name="Google Shape;7995;p11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6" name="Google Shape;7996;p11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7" name="Google Shape;7997;p11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8" name="Google Shape;7998;p11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9" name="Google Shape;7999;p11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0" name="Google Shape;8000;p11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1" name="Google Shape;8001;p11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2" name="Google Shape;8002;p11"/>
            <p:cNvSpPr/>
            <p:nvPr/>
          </p:nvSpPr>
          <p:spPr>
            <a:xfrm>
              <a:off x="685015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3" name="Google Shape;8003;p11"/>
            <p:cNvSpPr/>
            <p:nvPr/>
          </p:nvSpPr>
          <p:spPr>
            <a:xfrm>
              <a:off x="669363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4" name="Google Shape;8004;p11"/>
            <p:cNvSpPr/>
            <p:nvPr/>
          </p:nvSpPr>
          <p:spPr>
            <a:xfrm>
              <a:off x="7008157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5" name="Google Shape;8005;p11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6" name="Google Shape;8006;p11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7" name="Google Shape;8007;p11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8" name="Google Shape;8008;p11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9" name="Google Shape;8009;p11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0" name="Google Shape;8010;p11"/>
            <p:cNvSpPr/>
            <p:nvPr/>
          </p:nvSpPr>
          <p:spPr>
            <a:xfrm>
              <a:off x="685015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1" name="Google Shape;8011;p11"/>
            <p:cNvSpPr/>
            <p:nvPr/>
          </p:nvSpPr>
          <p:spPr>
            <a:xfrm>
              <a:off x="669363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2" name="Google Shape;8012;p11"/>
            <p:cNvSpPr/>
            <p:nvPr/>
          </p:nvSpPr>
          <p:spPr>
            <a:xfrm>
              <a:off x="7008157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3" name="Google Shape;8013;p11"/>
            <p:cNvSpPr/>
            <p:nvPr/>
          </p:nvSpPr>
          <p:spPr>
            <a:xfrm>
              <a:off x="669363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4" name="Google Shape;8014;p11"/>
            <p:cNvSpPr/>
            <p:nvPr/>
          </p:nvSpPr>
          <p:spPr>
            <a:xfrm>
              <a:off x="7008157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5" name="Google Shape;8015;p11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6" name="Google Shape;8016;p11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7" name="Google Shape;8017;p11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8" name="Google Shape;8018;p11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9" name="Google Shape;8019;p11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0" name="Google Shape;8020;p11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1" name="Google Shape;8021;p11"/>
            <p:cNvSpPr/>
            <p:nvPr/>
          </p:nvSpPr>
          <p:spPr>
            <a:xfrm>
              <a:off x="685015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2" name="Google Shape;8022;p11"/>
            <p:cNvSpPr/>
            <p:nvPr/>
          </p:nvSpPr>
          <p:spPr>
            <a:xfrm>
              <a:off x="669363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3" name="Google Shape;8023;p11"/>
            <p:cNvSpPr/>
            <p:nvPr/>
          </p:nvSpPr>
          <p:spPr>
            <a:xfrm>
              <a:off x="7008157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4" name="Google Shape;8024;p11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5" name="Google Shape;8025;p11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6" name="Google Shape;8026;p11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7" name="Google Shape;8027;p11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8" name="Google Shape;8028;p11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9" name="Google Shape;8029;p11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0" name="Google Shape;8030;p11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1" name="Google Shape;8031;p11"/>
            <p:cNvSpPr/>
            <p:nvPr/>
          </p:nvSpPr>
          <p:spPr>
            <a:xfrm>
              <a:off x="622257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2" name="Google Shape;8032;p11"/>
            <p:cNvSpPr/>
            <p:nvPr/>
          </p:nvSpPr>
          <p:spPr>
            <a:xfrm>
              <a:off x="60660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3" name="Google Shape;8033;p11"/>
            <p:cNvSpPr/>
            <p:nvPr/>
          </p:nvSpPr>
          <p:spPr>
            <a:xfrm>
              <a:off x="638057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4" name="Google Shape;8034;p11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5" name="Google Shape;8035;p11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6" name="Google Shape;8036;p11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7" name="Google Shape;8037;p11"/>
            <p:cNvSpPr/>
            <p:nvPr/>
          </p:nvSpPr>
          <p:spPr>
            <a:xfrm>
              <a:off x="622257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8" name="Google Shape;8038;p11"/>
            <p:cNvSpPr/>
            <p:nvPr/>
          </p:nvSpPr>
          <p:spPr>
            <a:xfrm>
              <a:off x="60660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9" name="Google Shape;8039;p11"/>
            <p:cNvSpPr/>
            <p:nvPr/>
          </p:nvSpPr>
          <p:spPr>
            <a:xfrm>
              <a:off x="638057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0" name="Google Shape;8040;p11"/>
            <p:cNvSpPr/>
            <p:nvPr/>
          </p:nvSpPr>
          <p:spPr>
            <a:xfrm>
              <a:off x="60660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1" name="Google Shape;8041;p11"/>
            <p:cNvSpPr/>
            <p:nvPr/>
          </p:nvSpPr>
          <p:spPr>
            <a:xfrm>
              <a:off x="638057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2" name="Google Shape;8042;p11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3" name="Google Shape;8043;p11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4" name="Google Shape;8044;p11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5" name="Google Shape;8045;p11"/>
            <p:cNvSpPr/>
            <p:nvPr/>
          </p:nvSpPr>
          <p:spPr>
            <a:xfrm>
              <a:off x="622257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6" name="Google Shape;8046;p11"/>
            <p:cNvSpPr/>
            <p:nvPr/>
          </p:nvSpPr>
          <p:spPr>
            <a:xfrm>
              <a:off x="60660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7" name="Google Shape;8047;p11"/>
            <p:cNvSpPr/>
            <p:nvPr/>
          </p:nvSpPr>
          <p:spPr>
            <a:xfrm>
              <a:off x="638057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8" name="Google Shape;8048;p11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9" name="Google Shape;8049;p11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050" name="Google Shape;8050;p11"/>
          <p:cNvSpPr txBox="1">
            <a:spLocks noGrp="1"/>
          </p:cNvSpPr>
          <p:nvPr>
            <p:ph type="title"/>
          </p:nvPr>
        </p:nvSpPr>
        <p:spPr>
          <a:xfrm>
            <a:off x="2706000" y="2303250"/>
            <a:ext cx="37320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8051" name="Google Shape;8051;p11"/>
          <p:cNvSpPr txBox="1">
            <a:spLocks noGrp="1"/>
          </p:cNvSpPr>
          <p:nvPr>
            <p:ph type="title" idx="2"/>
          </p:nvPr>
        </p:nvSpPr>
        <p:spPr>
          <a:xfrm>
            <a:off x="3484800" y="1462650"/>
            <a:ext cx="2174400" cy="114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  <p:sp>
        <p:nvSpPr>
          <p:cNvPr id="8052" name="Google Shape;8052;p11"/>
          <p:cNvSpPr txBox="1">
            <a:spLocks noGrp="1"/>
          </p:cNvSpPr>
          <p:nvPr>
            <p:ph type="subTitle" idx="1"/>
          </p:nvPr>
        </p:nvSpPr>
        <p:spPr>
          <a:xfrm>
            <a:off x="3193975" y="2905375"/>
            <a:ext cx="2755800" cy="59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accent3"/>
        </a:solidFill>
        <a:effectLst/>
      </p:bgPr>
    </p:bg>
    <p:spTree>
      <p:nvGrpSpPr>
        <p:cNvPr id="1" name="Shape 8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54" name="Google Shape;8054;p12"/>
          <p:cNvSpPr txBox="1">
            <a:spLocks noGrp="1"/>
          </p:cNvSpPr>
          <p:nvPr>
            <p:ph type="title"/>
          </p:nvPr>
        </p:nvSpPr>
        <p:spPr>
          <a:xfrm>
            <a:off x="2706000" y="2303250"/>
            <a:ext cx="37320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8055" name="Google Shape;8055;p12"/>
          <p:cNvSpPr txBox="1">
            <a:spLocks noGrp="1"/>
          </p:cNvSpPr>
          <p:nvPr>
            <p:ph type="title" idx="2"/>
          </p:nvPr>
        </p:nvSpPr>
        <p:spPr>
          <a:xfrm>
            <a:off x="3484800" y="1462650"/>
            <a:ext cx="2174400" cy="114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  <p:sp>
        <p:nvSpPr>
          <p:cNvPr id="8056" name="Google Shape;8056;p12"/>
          <p:cNvSpPr txBox="1">
            <a:spLocks noGrp="1"/>
          </p:cNvSpPr>
          <p:nvPr>
            <p:ph type="subTitle" idx="1"/>
          </p:nvPr>
        </p:nvSpPr>
        <p:spPr>
          <a:xfrm>
            <a:off x="3193975" y="2905375"/>
            <a:ext cx="2755800" cy="59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bg>
      <p:bgPr>
        <a:solidFill>
          <a:schemeClr val="accent2"/>
        </a:solidFill>
        <a:effectLst/>
      </p:bgPr>
    </p:bg>
    <p:spTree>
      <p:nvGrpSpPr>
        <p:cNvPr id="1" name="Shape 8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58" name="Google Shape;8058;p13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8059" name="Google Shape;8059;p13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0" name="Google Shape;8060;p13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1" name="Google Shape;8061;p13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2" name="Google Shape;8062;p13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3" name="Google Shape;8063;p13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4" name="Google Shape;8064;p13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5" name="Google Shape;8065;p13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6" name="Google Shape;8066;p13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7" name="Google Shape;8067;p13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8" name="Google Shape;8068;p13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9" name="Google Shape;8069;p13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0" name="Google Shape;8070;p13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1" name="Google Shape;8071;p13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2" name="Google Shape;8072;p13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3" name="Google Shape;8073;p13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074" name="Google Shape;8074;p13"/>
          <p:cNvSpPr txBox="1">
            <a:spLocks noGrp="1"/>
          </p:cNvSpPr>
          <p:nvPr>
            <p:ph type="subTitle" idx="1"/>
          </p:nvPr>
        </p:nvSpPr>
        <p:spPr>
          <a:xfrm>
            <a:off x="1674450" y="2238375"/>
            <a:ext cx="2247900" cy="32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8075" name="Google Shape;8075;p13"/>
          <p:cNvSpPr txBox="1">
            <a:spLocks noGrp="1"/>
          </p:cNvSpPr>
          <p:nvPr>
            <p:ph type="subTitle" idx="2"/>
          </p:nvPr>
        </p:nvSpPr>
        <p:spPr>
          <a:xfrm>
            <a:off x="1674450" y="2647950"/>
            <a:ext cx="2247900" cy="138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076" name="Google Shape;8076;p13"/>
          <p:cNvSpPr txBox="1">
            <a:spLocks noGrp="1"/>
          </p:cNvSpPr>
          <p:nvPr>
            <p:ph type="subTitle" idx="3"/>
          </p:nvPr>
        </p:nvSpPr>
        <p:spPr>
          <a:xfrm>
            <a:off x="5221650" y="2238375"/>
            <a:ext cx="2247900" cy="32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8077" name="Google Shape;8077;p13"/>
          <p:cNvSpPr txBox="1">
            <a:spLocks noGrp="1"/>
          </p:cNvSpPr>
          <p:nvPr>
            <p:ph type="subTitle" idx="4"/>
          </p:nvPr>
        </p:nvSpPr>
        <p:spPr>
          <a:xfrm>
            <a:off x="5221650" y="2647950"/>
            <a:ext cx="2247900" cy="138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078" name="Google Shape;8078;p13"/>
          <p:cNvSpPr txBox="1">
            <a:spLocks noGrp="1"/>
          </p:cNvSpPr>
          <p:nvPr>
            <p:ph type="title"/>
          </p:nvPr>
        </p:nvSpPr>
        <p:spPr>
          <a:xfrm>
            <a:off x="1805550" y="540000"/>
            <a:ext cx="5532600" cy="99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bg>
      <p:bgPr>
        <a:solidFill>
          <a:schemeClr val="accent1"/>
        </a:solidFill>
        <a:effectLst/>
      </p:bgPr>
    </p:bg>
    <p:spTree>
      <p:nvGrpSpPr>
        <p:cNvPr id="1" name="Shape 8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80" name="Google Shape;8080;p14"/>
          <p:cNvGrpSpPr/>
          <p:nvPr/>
        </p:nvGrpSpPr>
        <p:grpSpPr>
          <a:xfrm flipH="1">
            <a:off x="-25" y="-419100"/>
            <a:ext cx="9136375" cy="5562607"/>
            <a:chOff x="-7728237" y="-419075"/>
            <a:chExt cx="15443501" cy="5562607"/>
          </a:xfrm>
        </p:grpSpPr>
        <p:sp>
          <p:nvSpPr>
            <p:cNvPr id="8081" name="Google Shape;8081;p14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082" name="Google Shape;8082;p14"/>
            <p:cNvGrpSpPr/>
            <p:nvPr/>
          </p:nvGrpSpPr>
          <p:grpSpPr>
            <a:xfrm>
              <a:off x="-7728237" y="-419075"/>
              <a:ext cx="15443501" cy="5562607"/>
              <a:chOff x="-7728237" y="-419075"/>
              <a:chExt cx="15443501" cy="5562607"/>
            </a:xfrm>
          </p:grpSpPr>
          <p:sp>
            <p:nvSpPr>
              <p:cNvPr id="8083" name="Google Shape;8083;p14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4" name="Google Shape;8084;p14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5" name="Google Shape;8085;p14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6" name="Google Shape;8086;p14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7" name="Google Shape;8087;p14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8" name="Google Shape;8088;p14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9" name="Google Shape;8089;p14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0" name="Google Shape;8090;p14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1" name="Google Shape;8091;p14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2" name="Google Shape;8092;p14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3" name="Google Shape;8093;p14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4" name="Google Shape;8094;p14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095" name="Google Shape;8095;p14"/>
          <p:cNvSpPr txBox="1">
            <a:spLocks noGrp="1"/>
          </p:cNvSpPr>
          <p:nvPr>
            <p:ph type="title"/>
          </p:nvPr>
        </p:nvSpPr>
        <p:spPr>
          <a:xfrm>
            <a:off x="4572075" y="540000"/>
            <a:ext cx="3852000" cy="135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96" name="Google Shape;8096;p14"/>
          <p:cNvSpPr txBox="1">
            <a:spLocks noGrp="1"/>
          </p:cNvSpPr>
          <p:nvPr>
            <p:ph type="subTitle" idx="1"/>
          </p:nvPr>
        </p:nvSpPr>
        <p:spPr>
          <a:xfrm>
            <a:off x="5490625" y="2853150"/>
            <a:ext cx="2139000" cy="116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accent2"/>
        </a:solidFill>
        <a:effectLst/>
      </p:bgPr>
    </p:bg>
    <p:spTree>
      <p:nvGrpSpPr>
        <p:cNvPr id="1" name="Shape 8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98" name="Google Shape;8098;p15"/>
          <p:cNvGrpSpPr/>
          <p:nvPr/>
        </p:nvGrpSpPr>
        <p:grpSpPr>
          <a:xfrm>
            <a:off x="-66807" y="-86802"/>
            <a:ext cx="9277621" cy="6239545"/>
            <a:chOff x="14670875" y="846675"/>
            <a:chExt cx="7166400" cy="8013800"/>
          </a:xfrm>
        </p:grpSpPr>
        <p:sp>
          <p:nvSpPr>
            <p:cNvPr id="8099" name="Google Shape;8099;p15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0" name="Google Shape;8100;p15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1" name="Google Shape;8101;p15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2" name="Google Shape;8102;p15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3" name="Google Shape;8103;p15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4" name="Google Shape;8104;p15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5" name="Google Shape;8105;p15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6" name="Google Shape;8106;p15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7" name="Google Shape;8107;p15"/>
            <p:cNvSpPr/>
            <p:nvPr/>
          </p:nvSpPr>
          <p:spPr>
            <a:xfrm>
              <a:off x="14670875" y="4231900"/>
              <a:ext cx="3582900" cy="719450"/>
            </a:xfrm>
            <a:custGeom>
              <a:avLst/>
              <a:gdLst/>
              <a:ahLst/>
              <a:cxnLst/>
              <a:rect l="l" t="t" r="r" b="b"/>
              <a:pathLst>
                <a:path w="143316" h="28778" extrusionOk="0">
                  <a:moveTo>
                    <a:pt x="143316" y="0"/>
                  </a:moveTo>
                  <a:lnTo>
                    <a:pt x="0" y="14228"/>
                  </a:lnTo>
                  <a:lnTo>
                    <a:pt x="0" y="2877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8" name="Google Shape;8108;p15"/>
            <p:cNvSpPr/>
            <p:nvPr/>
          </p:nvSpPr>
          <p:spPr>
            <a:xfrm>
              <a:off x="14670875" y="4231900"/>
              <a:ext cx="3582900" cy="1506750"/>
            </a:xfrm>
            <a:custGeom>
              <a:avLst/>
              <a:gdLst/>
              <a:ahLst/>
              <a:cxnLst/>
              <a:rect l="l" t="t" r="r" b="b"/>
              <a:pathLst>
                <a:path w="143316" h="60270" extrusionOk="0">
                  <a:moveTo>
                    <a:pt x="143316" y="0"/>
                  </a:moveTo>
                  <a:lnTo>
                    <a:pt x="0" y="43994"/>
                  </a:lnTo>
                  <a:lnTo>
                    <a:pt x="0" y="602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9" name="Google Shape;8109;p15"/>
            <p:cNvSpPr/>
            <p:nvPr/>
          </p:nvSpPr>
          <p:spPr>
            <a:xfrm>
              <a:off x="14670875" y="4231900"/>
              <a:ext cx="3582900" cy="2459250"/>
            </a:xfrm>
            <a:custGeom>
              <a:avLst/>
              <a:gdLst/>
              <a:ahLst/>
              <a:cxnLst/>
              <a:rect l="l" t="t" r="r" b="b"/>
              <a:pathLst>
                <a:path w="143316" h="98370" extrusionOk="0">
                  <a:moveTo>
                    <a:pt x="143316" y="0"/>
                  </a:moveTo>
                  <a:lnTo>
                    <a:pt x="0" y="78165"/>
                  </a:lnTo>
                  <a:lnTo>
                    <a:pt x="0" y="983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0" name="Google Shape;8110;p15"/>
            <p:cNvSpPr/>
            <p:nvPr/>
          </p:nvSpPr>
          <p:spPr>
            <a:xfrm>
              <a:off x="14670875" y="4231900"/>
              <a:ext cx="3582900" cy="3384975"/>
            </a:xfrm>
            <a:custGeom>
              <a:avLst/>
              <a:gdLst/>
              <a:ahLst/>
              <a:cxnLst/>
              <a:rect l="l" t="t" r="r" b="b"/>
              <a:pathLst>
                <a:path w="143316" h="135399" extrusionOk="0">
                  <a:moveTo>
                    <a:pt x="143316" y="0"/>
                  </a:moveTo>
                  <a:lnTo>
                    <a:pt x="0" y="121896"/>
                  </a:lnTo>
                  <a:lnTo>
                    <a:pt x="0" y="135398"/>
                  </a:lnTo>
                  <a:lnTo>
                    <a:pt x="14264" y="13539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1" name="Google Shape;8111;p15"/>
            <p:cNvSpPr/>
            <p:nvPr/>
          </p:nvSpPr>
          <p:spPr>
            <a:xfrm>
              <a:off x="15650450" y="4231900"/>
              <a:ext cx="2603325" cy="3384975"/>
            </a:xfrm>
            <a:custGeom>
              <a:avLst/>
              <a:gdLst/>
              <a:ahLst/>
              <a:cxnLst/>
              <a:rect l="l" t="t" r="r" b="b"/>
              <a:pathLst>
                <a:path w="104133" h="135399" extrusionOk="0">
                  <a:moveTo>
                    <a:pt x="104133" y="0"/>
                  </a:moveTo>
                  <a:lnTo>
                    <a:pt x="1" y="135398"/>
                  </a:lnTo>
                  <a:lnTo>
                    <a:pt x="21384" y="135398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2" name="Google Shape;8112;p15"/>
            <p:cNvSpPr/>
            <p:nvPr/>
          </p:nvSpPr>
          <p:spPr>
            <a:xfrm>
              <a:off x="16658625" y="4231900"/>
              <a:ext cx="1595150" cy="3384975"/>
            </a:xfrm>
            <a:custGeom>
              <a:avLst/>
              <a:gdLst/>
              <a:ahLst/>
              <a:cxnLst/>
              <a:rect l="l" t="t" r="r" b="b"/>
              <a:pathLst>
                <a:path w="63806" h="135399" extrusionOk="0">
                  <a:moveTo>
                    <a:pt x="63806" y="0"/>
                  </a:moveTo>
                  <a:lnTo>
                    <a:pt x="0" y="135398"/>
                  </a:lnTo>
                  <a:lnTo>
                    <a:pt x="17240" y="135398"/>
                  </a:lnTo>
                  <a:lnTo>
                    <a:pt x="638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3" name="Google Shape;8113;p15"/>
            <p:cNvSpPr/>
            <p:nvPr/>
          </p:nvSpPr>
          <p:spPr>
            <a:xfrm>
              <a:off x="17217625" y="4231900"/>
              <a:ext cx="1036150" cy="4610700"/>
            </a:xfrm>
            <a:custGeom>
              <a:avLst/>
              <a:gdLst/>
              <a:ahLst/>
              <a:cxnLst/>
              <a:rect l="l" t="t" r="r" b="b"/>
              <a:pathLst>
                <a:path w="41446" h="184428" extrusionOk="0">
                  <a:moveTo>
                    <a:pt x="41446" y="0"/>
                  </a:moveTo>
                  <a:lnTo>
                    <a:pt x="0" y="184428"/>
                  </a:lnTo>
                  <a:lnTo>
                    <a:pt x="21324" y="180213"/>
                  </a:lnTo>
                  <a:lnTo>
                    <a:pt x="4144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4" name="Google Shape;8114;p15"/>
            <p:cNvSpPr/>
            <p:nvPr/>
          </p:nvSpPr>
          <p:spPr>
            <a:xfrm>
              <a:off x="18249000" y="4231900"/>
              <a:ext cx="519125" cy="4487775"/>
            </a:xfrm>
            <a:custGeom>
              <a:avLst/>
              <a:gdLst/>
              <a:ahLst/>
              <a:cxnLst/>
              <a:rect l="l" t="t" r="r" b="b"/>
              <a:pathLst>
                <a:path w="20765" h="179511" extrusionOk="0">
                  <a:moveTo>
                    <a:pt x="191" y="0"/>
                  </a:moveTo>
                  <a:lnTo>
                    <a:pt x="0" y="179034"/>
                  </a:lnTo>
                  <a:lnTo>
                    <a:pt x="20765" y="17951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5" name="Google Shape;8115;p15"/>
            <p:cNvSpPr/>
            <p:nvPr/>
          </p:nvSpPr>
          <p:spPr>
            <a:xfrm>
              <a:off x="18253750" y="4231900"/>
              <a:ext cx="1419850" cy="4628575"/>
            </a:xfrm>
            <a:custGeom>
              <a:avLst/>
              <a:gdLst/>
              <a:ahLst/>
              <a:cxnLst/>
              <a:rect l="l" t="t" r="r" b="b"/>
              <a:pathLst>
                <a:path w="56794" h="185143" extrusionOk="0">
                  <a:moveTo>
                    <a:pt x="1" y="0"/>
                  </a:moveTo>
                  <a:lnTo>
                    <a:pt x="41768" y="185142"/>
                  </a:lnTo>
                  <a:lnTo>
                    <a:pt x="56794" y="1652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6" name="Google Shape;8116;p15"/>
            <p:cNvSpPr/>
            <p:nvPr/>
          </p:nvSpPr>
          <p:spPr>
            <a:xfrm>
              <a:off x="18253750" y="4231900"/>
              <a:ext cx="2068750" cy="3384975"/>
            </a:xfrm>
            <a:custGeom>
              <a:avLst/>
              <a:gdLst/>
              <a:ahLst/>
              <a:cxnLst/>
              <a:rect l="l" t="t" r="r" b="b"/>
              <a:pathLst>
                <a:path w="82750" h="135399" extrusionOk="0">
                  <a:moveTo>
                    <a:pt x="1" y="0"/>
                  </a:moveTo>
                  <a:lnTo>
                    <a:pt x="63818" y="135398"/>
                  </a:lnTo>
                  <a:lnTo>
                    <a:pt x="82749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7" name="Google Shape;8117;p15"/>
            <p:cNvSpPr/>
            <p:nvPr/>
          </p:nvSpPr>
          <p:spPr>
            <a:xfrm>
              <a:off x="18253750" y="4231900"/>
              <a:ext cx="3226325" cy="3384975"/>
            </a:xfrm>
            <a:custGeom>
              <a:avLst/>
              <a:gdLst/>
              <a:ahLst/>
              <a:cxnLst/>
              <a:rect l="l" t="t" r="r" b="b"/>
              <a:pathLst>
                <a:path w="129053" h="135399" extrusionOk="0">
                  <a:moveTo>
                    <a:pt x="1" y="0"/>
                  </a:moveTo>
                  <a:lnTo>
                    <a:pt x="104133" y="135398"/>
                  </a:lnTo>
                  <a:lnTo>
                    <a:pt x="129053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8" name="Google Shape;8118;p15"/>
            <p:cNvSpPr/>
            <p:nvPr/>
          </p:nvSpPr>
          <p:spPr>
            <a:xfrm>
              <a:off x="18253750" y="4231900"/>
              <a:ext cx="3583525" cy="3048025"/>
            </a:xfrm>
            <a:custGeom>
              <a:avLst/>
              <a:gdLst/>
              <a:ahLst/>
              <a:cxnLst/>
              <a:rect l="l" t="t" r="r" b="b"/>
              <a:pathLst>
                <a:path w="143341" h="121921" extrusionOk="0">
                  <a:moveTo>
                    <a:pt x="1" y="0"/>
                  </a:moveTo>
                  <a:lnTo>
                    <a:pt x="143340" y="121920"/>
                  </a:lnTo>
                  <a:lnTo>
                    <a:pt x="143340" y="983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9" name="Google Shape;8119;p15"/>
            <p:cNvSpPr/>
            <p:nvPr/>
          </p:nvSpPr>
          <p:spPr>
            <a:xfrm>
              <a:off x="18253750" y="4231900"/>
              <a:ext cx="3583525" cy="1954125"/>
            </a:xfrm>
            <a:custGeom>
              <a:avLst/>
              <a:gdLst/>
              <a:ahLst/>
              <a:cxnLst/>
              <a:rect l="l" t="t" r="r" b="b"/>
              <a:pathLst>
                <a:path w="143341" h="78165" extrusionOk="0">
                  <a:moveTo>
                    <a:pt x="1" y="0"/>
                  </a:moveTo>
                  <a:lnTo>
                    <a:pt x="143340" y="78165"/>
                  </a:lnTo>
                  <a:lnTo>
                    <a:pt x="143340" y="602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0" name="Google Shape;8120;p15"/>
            <p:cNvSpPr/>
            <p:nvPr/>
          </p:nvSpPr>
          <p:spPr>
            <a:xfrm>
              <a:off x="18253750" y="4231900"/>
              <a:ext cx="3583525" cy="1099850"/>
            </a:xfrm>
            <a:custGeom>
              <a:avLst/>
              <a:gdLst/>
              <a:ahLst/>
              <a:cxnLst/>
              <a:rect l="l" t="t" r="r" b="b"/>
              <a:pathLst>
                <a:path w="143341" h="43994" extrusionOk="0">
                  <a:moveTo>
                    <a:pt x="1" y="0"/>
                  </a:moveTo>
                  <a:lnTo>
                    <a:pt x="143340" y="43994"/>
                  </a:lnTo>
                  <a:lnTo>
                    <a:pt x="143340" y="287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1" name="Google Shape;8121;p15"/>
            <p:cNvSpPr/>
            <p:nvPr/>
          </p:nvSpPr>
          <p:spPr>
            <a:xfrm>
              <a:off x="18253750" y="4231900"/>
              <a:ext cx="3583525" cy="355725"/>
            </a:xfrm>
            <a:custGeom>
              <a:avLst/>
              <a:gdLst/>
              <a:ahLst/>
              <a:cxnLst/>
              <a:rect l="l" t="t" r="r" b="b"/>
              <a:pathLst>
                <a:path w="143341" h="14229" extrusionOk="0">
                  <a:moveTo>
                    <a:pt x="1" y="0"/>
                  </a:moveTo>
                  <a:lnTo>
                    <a:pt x="143340" y="14228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2" name="Google Shape;8122;p15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3" name="Google Shape;8123;p15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4" name="Google Shape;8124;p15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5" name="Google Shape;8125;p15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6" name="Google Shape;8126;p15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7" name="Google Shape;8127;p15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8" name="Google Shape;8128;p15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129" name="Google Shape;8129;p15"/>
          <p:cNvSpPr txBox="1">
            <a:spLocks noGrp="1"/>
          </p:cNvSpPr>
          <p:nvPr>
            <p:ph type="title"/>
          </p:nvPr>
        </p:nvSpPr>
        <p:spPr>
          <a:xfrm>
            <a:off x="3098550" y="1581225"/>
            <a:ext cx="2946900" cy="81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8130" name="Google Shape;8130;p15"/>
          <p:cNvSpPr txBox="1">
            <a:spLocks noGrp="1"/>
          </p:cNvSpPr>
          <p:nvPr>
            <p:ph type="subTitle" idx="1"/>
          </p:nvPr>
        </p:nvSpPr>
        <p:spPr>
          <a:xfrm>
            <a:off x="2547900" y="2304400"/>
            <a:ext cx="4048200" cy="89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bg>
      <p:bgPr>
        <a:solidFill>
          <a:schemeClr val="accent2"/>
        </a:solidFill>
        <a:effectLst/>
      </p:bgPr>
    </p:bg>
    <p:spTree>
      <p:nvGrpSpPr>
        <p:cNvPr id="1" name="Shape 8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32" name="Google Shape;8132;p16"/>
          <p:cNvGrpSpPr/>
          <p:nvPr/>
        </p:nvGrpSpPr>
        <p:grpSpPr>
          <a:xfrm flipH="1">
            <a:off x="-25" y="-419100"/>
            <a:ext cx="9136375" cy="5562607"/>
            <a:chOff x="-7728237" y="-419075"/>
            <a:chExt cx="15443501" cy="5562607"/>
          </a:xfrm>
        </p:grpSpPr>
        <p:sp>
          <p:nvSpPr>
            <p:cNvPr id="8133" name="Google Shape;8133;p16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134" name="Google Shape;8134;p16"/>
            <p:cNvGrpSpPr/>
            <p:nvPr/>
          </p:nvGrpSpPr>
          <p:grpSpPr>
            <a:xfrm>
              <a:off x="-7728237" y="-419075"/>
              <a:ext cx="15443501" cy="5562607"/>
              <a:chOff x="-7728237" y="-419075"/>
              <a:chExt cx="15443501" cy="5562607"/>
            </a:xfrm>
          </p:grpSpPr>
          <p:sp>
            <p:nvSpPr>
              <p:cNvPr id="8135" name="Google Shape;8135;p16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36" name="Google Shape;8136;p16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37" name="Google Shape;8137;p16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38" name="Google Shape;8138;p16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39" name="Google Shape;8139;p16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40" name="Google Shape;8140;p16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41" name="Google Shape;8141;p16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42" name="Google Shape;8142;p16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43" name="Google Shape;8143;p16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44" name="Google Shape;8144;p16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45" name="Google Shape;8145;p16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46" name="Google Shape;8146;p16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147" name="Google Shape;8147;p16"/>
          <p:cNvSpPr txBox="1">
            <a:spLocks noGrp="1"/>
          </p:cNvSpPr>
          <p:nvPr>
            <p:ph type="body" idx="1"/>
          </p:nvPr>
        </p:nvSpPr>
        <p:spPr>
          <a:xfrm>
            <a:off x="4939500" y="935175"/>
            <a:ext cx="3286200" cy="348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8148" name="Google Shape;8148;p1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3852000" cy="73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149" name="Google Shape;8149;p16"/>
          <p:cNvSpPr txBox="1">
            <a:spLocks noGrp="1"/>
          </p:cNvSpPr>
          <p:nvPr>
            <p:ph type="subTitle" idx="2"/>
          </p:nvPr>
        </p:nvSpPr>
        <p:spPr>
          <a:xfrm>
            <a:off x="1405050" y="2085975"/>
            <a:ext cx="2771700" cy="14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bg>
      <p:bgPr>
        <a:solidFill>
          <a:schemeClr val="accent2"/>
        </a:solidFill>
        <a:effectLst/>
      </p:bgPr>
    </p:bg>
    <p:spTree>
      <p:nvGrpSpPr>
        <p:cNvPr id="1" name="Shape 8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51" name="Google Shape;8151;p17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8152" name="Google Shape;8152;p17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3" name="Google Shape;8153;p17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4" name="Google Shape;8154;p17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5" name="Google Shape;8155;p17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6" name="Google Shape;8156;p17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7" name="Google Shape;8157;p17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8" name="Google Shape;8158;p17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9" name="Google Shape;8159;p17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0" name="Google Shape;8160;p17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1" name="Google Shape;8161;p17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2" name="Google Shape;8162;p17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3" name="Google Shape;8163;p17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4" name="Google Shape;8164;p17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5" name="Google Shape;8165;p17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6" name="Google Shape;8166;p17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167" name="Google Shape;8167;p17"/>
          <p:cNvSpPr txBox="1">
            <a:spLocks noGrp="1"/>
          </p:cNvSpPr>
          <p:nvPr>
            <p:ph type="body" idx="1"/>
          </p:nvPr>
        </p:nvSpPr>
        <p:spPr>
          <a:xfrm>
            <a:off x="3226363" y="2759425"/>
            <a:ext cx="2709000" cy="60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</a:lstStyle>
          <a:p>
            <a:endParaRPr/>
          </a:p>
        </p:txBody>
      </p:sp>
      <p:sp>
        <p:nvSpPr>
          <p:cNvPr id="8168" name="Google Shape;8168;p17"/>
          <p:cNvSpPr txBox="1">
            <a:spLocks noGrp="1"/>
          </p:cNvSpPr>
          <p:nvPr>
            <p:ph type="title"/>
          </p:nvPr>
        </p:nvSpPr>
        <p:spPr>
          <a:xfrm>
            <a:off x="1919400" y="1366875"/>
            <a:ext cx="5305500" cy="150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2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accent3"/>
        </a:solidFill>
        <a:effectLst/>
      </p:bgPr>
    </p:bg>
    <p:spTree>
      <p:nvGrpSpPr>
        <p:cNvPr id="1" name="Shape 8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70" name="Google Shape;8170;p18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8171" name="Google Shape;8171;p18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2" name="Google Shape;8172;p18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3" name="Google Shape;8173;p18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4" name="Google Shape;8174;p18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5" name="Google Shape;8175;p18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6" name="Google Shape;8176;p18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7" name="Google Shape;8177;p18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8" name="Google Shape;8178;p18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9" name="Google Shape;8179;p18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0" name="Google Shape;8180;p18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1" name="Google Shape;8181;p18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2" name="Google Shape;8182;p18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3" name="Google Shape;8183;p18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4" name="Google Shape;8184;p18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5" name="Google Shape;8185;p18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6" name="Google Shape;8186;p18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7" name="Google Shape;8187;p18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8" name="Google Shape;8188;p18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9" name="Google Shape;8189;p18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0" name="Google Shape;8190;p18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1" name="Google Shape;8191;p18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2" name="Google Shape;8192;p18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3" name="Google Shape;8193;p18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4" name="Google Shape;8194;p18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5" name="Google Shape;8195;p18"/>
            <p:cNvSpPr/>
            <p:nvPr/>
          </p:nvSpPr>
          <p:spPr>
            <a:xfrm>
              <a:off x="559500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6" name="Google Shape;8196;p18"/>
            <p:cNvSpPr/>
            <p:nvPr/>
          </p:nvSpPr>
          <p:spPr>
            <a:xfrm>
              <a:off x="54370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7" name="Google Shape;8197;p18"/>
            <p:cNvSpPr/>
            <p:nvPr/>
          </p:nvSpPr>
          <p:spPr>
            <a:xfrm>
              <a:off x="575153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8" name="Google Shape;8198;p18"/>
            <p:cNvSpPr/>
            <p:nvPr/>
          </p:nvSpPr>
          <p:spPr>
            <a:xfrm>
              <a:off x="54370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9" name="Google Shape;8199;p18"/>
            <p:cNvSpPr/>
            <p:nvPr/>
          </p:nvSpPr>
          <p:spPr>
            <a:xfrm>
              <a:off x="575153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0" name="Google Shape;8200;p18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1" name="Google Shape;8201;p18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2" name="Google Shape;8202;p18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3" name="Google Shape;8203;p18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4" name="Google Shape;8204;p18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5" name="Google Shape;8205;p18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6" name="Google Shape;8206;p18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7" name="Google Shape;8207;p18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8" name="Google Shape;8208;p18"/>
            <p:cNvSpPr/>
            <p:nvPr/>
          </p:nvSpPr>
          <p:spPr>
            <a:xfrm>
              <a:off x="559500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9" name="Google Shape;8209;p18"/>
            <p:cNvSpPr/>
            <p:nvPr/>
          </p:nvSpPr>
          <p:spPr>
            <a:xfrm>
              <a:off x="54370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0" name="Google Shape;8210;p18"/>
            <p:cNvSpPr/>
            <p:nvPr/>
          </p:nvSpPr>
          <p:spPr>
            <a:xfrm>
              <a:off x="575153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1" name="Google Shape;8211;p18"/>
            <p:cNvSpPr/>
            <p:nvPr/>
          </p:nvSpPr>
          <p:spPr>
            <a:xfrm>
              <a:off x="54370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2" name="Google Shape;8212;p18"/>
            <p:cNvSpPr/>
            <p:nvPr/>
          </p:nvSpPr>
          <p:spPr>
            <a:xfrm>
              <a:off x="575153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3" name="Google Shape;8213;p18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4" name="Google Shape;8214;p18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5" name="Google Shape;8215;p18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6" name="Google Shape;8216;p18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7" name="Google Shape;8217;p18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8" name="Google Shape;8218;p18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9" name="Google Shape;8219;p18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0" name="Google Shape;8220;p18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1" name="Google Shape;8221;p18"/>
            <p:cNvSpPr/>
            <p:nvPr/>
          </p:nvSpPr>
          <p:spPr>
            <a:xfrm>
              <a:off x="559500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2" name="Google Shape;8222;p18"/>
            <p:cNvSpPr/>
            <p:nvPr/>
          </p:nvSpPr>
          <p:spPr>
            <a:xfrm>
              <a:off x="54370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3" name="Google Shape;8223;p18"/>
            <p:cNvSpPr/>
            <p:nvPr/>
          </p:nvSpPr>
          <p:spPr>
            <a:xfrm>
              <a:off x="575153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4" name="Google Shape;8224;p18"/>
            <p:cNvSpPr/>
            <p:nvPr/>
          </p:nvSpPr>
          <p:spPr>
            <a:xfrm>
              <a:off x="54370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5" name="Google Shape;8225;p18"/>
            <p:cNvSpPr/>
            <p:nvPr/>
          </p:nvSpPr>
          <p:spPr>
            <a:xfrm>
              <a:off x="575153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6" name="Google Shape;8226;p18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7" name="Google Shape;8227;p18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8" name="Google Shape;8228;p18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9" name="Google Shape;8229;p18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0" name="Google Shape;8230;p18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1" name="Google Shape;8231;p18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2" name="Google Shape;8232;p18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3" name="Google Shape;8233;p18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4" name="Google Shape;8234;p18"/>
            <p:cNvSpPr/>
            <p:nvPr/>
          </p:nvSpPr>
          <p:spPr>
            <a:xfrm>
              <a:off x="559500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5" name="Google Shape;8235;p18"/>
            <p:cNvSpPr/>
            <p:nvPr/>
          </p:nvSpPr>
          <p:spPr>
            <a:xfrm>
              <a:off x="54370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6" name="Google Shape;8236;p18"/>
            <p:cNvSpPr/>
            <p:nvPr/>
          </p:nvSpPr>
          <p:spPr>
            <a:xfrm>
              <a:off x="575153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7" name="Google Shape;8237;p18"/>
            <p:cNvSpPr/>
            <p:nvPr/>
          </p:nvSpPr>
          <p:spPr>
            <a:xfrm>
              <a:off x="54370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8" name="Google Shape;8238;p18"/>
            <p:cNvSpPr/>
            <p:nvPr/>
          </p:nvSpPr>
          <p:spPr>
            <a:xfrm>
              <a:off x="575153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9" name="Google Shape;8239;p18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0" name="Google Shape;8240;p18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1" name="Google Shape;8241;p18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2" name="Google Shape;8242;p18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3" name="Google Shape;8243;p18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4" name="Google Shape;8244;p18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5" name="Google Shape;8245;p18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6" name="Google Shape;8246;p18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7" name="Google Shape;8247;p18"/>
            <p:cNvSpPr/>
            <p:nvPr/>
          </p:nvSpPr>
          <p:spPr>
            <a:xfrm>
              <a:off x="559500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8" name="Google Shape;8248;p18"/>
            <p:cNvSpPr/>
            <p:nvPr/>
          </p:nvSpPr>
          <p:spPr>
            <a:xfrm>
              <a:off x="54370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9" name="Google Shape;8249;p18"/>
            <p:cNvSpPr/>
            <p:nvPr/>
          </p:nvSpPr>
          <p:spPr>
            <a:xfrm>
              <a:off x="575153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0" name="Google Shape;8250;p18"/>
            <p:cNvSpPr/>
            <p:nvPr/>
          </p:nvSpPr>
          <p:spPr>
            <a:xfrm>
              <a:off x="54370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1" name="Google Shape;8251;p18"/>
            <p:cNvSpPr/>
            <p:nvPr/>
          </p:nvSpPr>
          <p:spPr>
            <a:xfrm>
              <a:off x="575153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2" name="Google Shape;8252;p18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3" name="Google Shape;8253;p18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4" name="Google Shape;8254;p18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5" name="Google Shape;8255;p18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6" name="Google Shape;8256;p18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7" name="Google Shape;8257;p18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8" name="Google Shape;8258;p18"/>
            <p:cNvSpPr/>
            <p:nvPr/>
          </p:nvSpPr>
          <p:spPr>
            <a:xfrm>
              <a:off x="559500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9" name="Google Shape;8259;p18"/>
            <p:cNvSpPr/>
            <p:nvPr/>
          </p:nvSpPr>
          <p:spPr>
            <a:xfrm>
              <a:off x="54370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0" name="Google Shape;8260;p18"/>
            <p:cNvSpPr/>
            <p:nvPr/>
          </p:nvSpPr>
          <p:spPr>
            <a:xfrm>
              <a:off x="575153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1" name="Google Shape;8261;p18"/>
            <p:cNvSpPr/>
            <p:nvPr/>
          </p:nvSpPr>
          <p:spPr>
            <a:xfrm>
              <a:off x="54370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2" name="Google Shape;8262;p18"/>
            <p:cNvSpPr/>
            <p:nvPr/>
          </p:nvSpPr>
          <p:spPr>
            <a:xfrm>
              <a:off x="575153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3" name="Google Shape;8263;p18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4" name="Google Shape;8264;p18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5" name="Google Shape;8265;p18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6" name="Google Shape;8266;p18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7" name="Google Shape;8267;p18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8" name="Google Shape;8268;p18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9" name="Google Shape;8269;p18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0" name="Google Shape;8270;p18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1" name="Google Shape;8271;p18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2" name="Google Shape;8272;p18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3" name="Google Shape;8273;p18"/>
            <p:cNvSpPr/>
            <p:nvPr/>
          </p:nvSpPr>
          <p:spPr>
            <a:xfrm>
              <a:off x="496742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4" name="Google Shape;8274;p18"/>
            <p:cNvSpPr/>
            <p:nvPr/>
          </p:nvSpPr>
          <p:spPr>
            <a:xfrm>
              <a:off x="481090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5" name="Google Shape;8275;p18"/>
            <p:cNvSpPr/>
            <p:nvPr/>
          </p:nvSpPr>
          <p:spPr>
            <a:xfrm>
              <a:off x="51239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6" name="Google Shape;8276;p18"/>
            <p:cNvSpPr/>
            <p:nvPr/>
          </p:nvSpPr>
          <p:spPr>
            <a:xfrm>
              <a:off x="481090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7" name="Google Shape;8277;p18"/>
            <p:cNvSpPr/>
            <p:nvPr/>
          </p:nvSpPr>
          <p:spPr>
            <a:xfrm>
              <a:off x="51239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8" name="Google Shape;8278;p18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9" name="Google Shape;8279;p18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0" name="Google Shape;8280;p18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1" name="Google Shape;8281;p18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2" name="Google Shape;8282;p18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3" name="Google Shape;8283;p18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4" name="Google Shape;8284;p18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5" name="Google Shape;8285;p18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6" name="Google Shape;8286;p18"/>
            <p:cNvSpPr/>
            <p:nvPr/>
          </p:nvSpPr>
          <p:spPr>
            <a:xfrm>
              <a:off x="496742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7" name="Google Shape;8287;p18"/>
            <p:cNvSpPr/>
            <p:nvPr/>
          </p:nvSpPr>
          <p:spPr>
            <a:xfrm>
              <a:off x="481090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8" name="Google Shape;8288;p18"/>
            <p:cNvSpPr/>
            <p:nvPr/>
          </p:nvSpPr>
          <p:spPr>
            <a:xfrm>
              <a:off x="51239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9" name="Google Shape;8289;p18"/>
            <p:cNvSpPr/>
            <p:nvPr/>
          </p:nvSpPr>
          <p:spPr>
            <a:xfrm>
              <a:off x="481090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0" name="Google Shape;8290;p18"/>
            <p:cNvSpPr/>
            <p:nvPr/>
          </p:nvSpPr>
          <p:spPr>
            <a:xfrm>
              <a:off x="51239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1" name="Google Shape;8291;p18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2" name="Google Shape;8292;p18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3" name="Google Shape;8293;p18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4" name="Google Shape;8294;p18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5" name="Google Shape;8295;p18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6" name="Google Shape;8296;p18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7" name="Google Shape;8297;p18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8" name="Google Shape;8298;p18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9" name="Google Shape;8299;p18"/>
            <p:cNvSpPr/>
            <p:nvPr/>
          </p:nvSpPr>
          <p:spPr>
            <a:xfrm>
              <a:off x="496742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0" name="Google Shape;8300;p18"/>
            <p:cNvSpPr/>
            <p:nvPr/>
          </p:nvSpPr>
          <p:spPr>
            <a:xfrm>
              <a:off x="481090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1" name="Google Shape;8301;p18"/>
            <p:cNvSpPr/>
            <p:nvPr/>
          </p:nvSpPr>
          <p:spPr>
            <a:xfrm>
              <a:off x="51239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2" name="Google Shape;8302;p18"/>
            <p:cNvSpPr/>
            <p:nvPr/>
          </p:nvSpPr>
          <p:spPr>
            <a:xfrm>
              <a:off x="481090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3" name="Google Shape;8303;p18"/>
            <p:cNvSpPr/>
            <p:nvPr/>
          </p:nvSpPr>
          <p:spPr>
            <a:xfrm>
              <a:off x="51239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4" name="Google Shape;8304;p18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5" name="Google Shape;8305;p18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6" name="Google Shape;8306;p18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7" name="Google Shape;8307;p18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8" name="Google Shape;8308;p18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9" name="Google Shape;8309;p18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0" name="Google Shape;8310;p18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1" name="Google Shape;8311;p18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2" name="Google Shape;8312;p18"/>
            <p:cNvSpPr/>
            <p:nvPr/>
          </p:nvSpPr>
          <p:spPr>
            <a:xfrm>
              <a:off x="496742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3" name="Google Shape;8313;p18"/>
            <p:cNvSpPr/>
            <p:nvPr/>
          </p:nvSpPr>
          <p:spPr>
            <a:xfrm>
              <a:off x="481090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4" name="Google Shape;8314;p18"/>
            <p:cNvSpPr/>
            <p:nvPr/>
          </p:nvSpPr>
          <p:spPr>
            <a:xfrm>
              <a:off x="51239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5" name="Google Shape;8315;p18"/>
            <p:cNvSpPr/>
            <p:nvPr/>
          </p:nvSpPr>
          <p:spPr>
            <a:xfrm>
              <a:off x="481090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6" name="Google Shape;8316;p18"/>
            <p:cNvSpPr/>
            <p:nvPr/>
          </p:nvSpPr>
          <p:spPr>
            <a:xfrm>
              <a:off x="51239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7" name="Google Shape;8317;p18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8" name="Google Shape;8318;p18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9" name="Google Shape;8319;p18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0" name="Google Shape;8320;p18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1" name="Google Shape;8321;p18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2" name="Google Shape;8322;p18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3" name="Google Shape;8323;p18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4" name="Google Shape;8324;p18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5" name="Google Shape;8325;p18"/>
            <p:cNvSpPr/>
            <p:nvPr/>
          </p:nvSpPr>
          <p:spPr>
            <a:xfrm>
              <a:off x="496742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6" name="Google Shape;8326;p18"/>
            <p:cNvSpPr/>
            <p:nvPr/>
          </p:nvSpPr>
          <p:spPr>
            <a:xfrm>
              <a:off x="481090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7" name="Google Shape;8327;p18"/>
            <p:cNvSpPr/>
            <p:nvPr/>
          </p:nvSpPr>
          <p:spPr>
            <a:xfrm>
              <a:off x="51239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8" name="Google Shape;8328;p18"/>
            <p:cNvSpPr/>
            <p:nvPr/>
          </p:nvSpPr>
          <p:spPr>
            <a:xfrm>
              <a:off x="481090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9" name="Google Shape;8329;p18"/>
            <p:cNvSpPr/>
            <p:nvPr/>
          </p:nvSpPr>
          <p:spPr>
            <a:xfrm>
              <a:off x="51239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0" name="Google Shape;8330;p18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1" name="Google Shape;8331;p18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2" name="Google Shape;8332;p18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3" name="Google Shape;8333;p18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4" name="Google Shape;8334;p18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5" name="Google Shape;8335;p18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6" name="Google Shape;8336;p18"/>
            <p:cNvSpPr/>
            <p:nvPr/>
          </p:nvSpPr>
          <p:spPr>
            <a:xfrm>
              <a:off x="496742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7" name="Google Shape;8337;p18"/>
            <p:cNvSpPr/>
            <p:nvPr/>
          </p:nvSpPr>
          <p:spPr>
            <a:xfrm>
              <a:off x="481090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8" name="Google Shape;8338;p18"/>
            <p:cNvSpPr/>
            <p:nvPr/>
          </p:nvSpPr>
          <p:spPr>
            <a:xfrm>
              <a:off x="51239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9" name="Google Shape;8339;p18"/>
            <p:cNvSpPr/>
            <p:nvPr/>
          </p:nvSpPr>
          <p:spPr>
            <a:xfrm>
              <a:off x="481090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0" name="Google Shape;8340;p18"/>
            <p:cNvSpPr/>
            <p:nvPr/>
          </p:nvSpPr>
          <p:spPr>
            <a:xfrm>
              <a:off x="51239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1" name="Google Shape;8341;p18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2" name="Google Shape;8342;p18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3" name="Google Shape;8343;p18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4" name="Google Shape;8344;p18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5" name="Google Shape;8345;p18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6" name="Google Shape;8346;p18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7" name="Google Shape;8347;p18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8" name="Google Shape;8348;p18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9" name="Google Shape;8349;p18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0" name="Google Shape;8350;p18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1" name="Google Shape;8351;p18"/>
            <p:cNvSpPr/>
            <p:nvPr/>
          </p:nvSpPr>
          <p:spPr>
            <a:xfrm>
              <a:off x="433984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2" name="Google Shape;8352;p18"/>
            <p:cNvSpPr/>
            <p:nvPr/>
          </p:nvSpPr>
          <p:spPr>
            <a:xfrm>
              <a:off x="41833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3" name="Google Shape;8353;p18"/>
            <p:cNvSpPr/>
            <p:nvPr/>
          </p:nvSpPr>
          <p:spPr>
            <a:xfrm>
              <a:off x="4496373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4" name="Google Shape;8354;p18"/>
            <p:cNvSpPr/>
            <p:nvPr/>
          </p:nvSpPr>
          <p:spPr>
            <a:xfrm>
              <a:off x="41833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5" name="Google Shape;8355;p18"/>
            <p:cNvSpPr/>
            <p:nvPr/>
          </p:nvSpPr>
          <p:spPr>
            <a:xfrm>
              <a:off x="4496373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6" name="Google Shape;8356;p18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7" name="Google Shape;8357;p18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8" name="Google Shape;8358;p18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9" name="Google Shape;8359;p18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0" name="Google Shape;8360;p18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1" name="Google Shape;8361;p18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2" name="Google Shape;8362;p18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3" name="Google Shape;8363;p18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4" name="Google Shape;8364;p18"/>
            <p:cNvSpPr/>
            <p:nvPr/>
          </p:nvSpPr>
          <p:spPr>
            <a:xfrm>
              <a:off x="433984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5" name="Google Shape;8365;p18"/>
            <p:cNvSpPr/>
            <p:nvPr/>
          </p:nvSpPr>
          <p:spPr>
            <a:xfrm>
              <a:off x="41833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6" name="Google Shape;8366;p18"/>
            <p:cNvSpPr/>
            <p:nvPr/>
          </p:nvSpPr>
          <p:spPr>
            <a:xfrm>
              <a:off x="4496373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7" name="Google Shape;8367;p18"/>
            <p:cNvSpPr/>
            <p:nvPr/>
          </p:nvSpPr>
          <p:spPr>
            <a:xfrm>
              <a:off x="41833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8" name="Google Shape;8368;p18"/>
            <p:cNvSpPr/>
            <p:nvPr/>
          </p:nvSpPr>
          <p:spPr>
            <a:xfrm>
              <a:off x="4496373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9" name="Google Shape;8369;p18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0" name="Google Shape;8370;p18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1" name="Google Shape;8371;p18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2" name="Google Shape;8372;p18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3" name="Google Shape;8373;p18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4" name="Google Shape;8374;p18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5" name="Google Shape;8375;p18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6" name="Google Shape;8376;p18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7" name="Google Shape;8377;p18"/>
            <p:cNvSpPr/>
            <p:nvPr/>
          </p:nvSpPr>
          <p:spPr>
            <a:xfrm>
              <a:off x="433984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8" name="Google Shape;8378;p18"/>
            <p:cNvSpPr/>
            <p:nvPr/>
          </p:nvSpPr>
          <p:spPr>
            <a:xfrm>
              <a:off x="41833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9" name="Google Shape;8379;p18"/>
            <p:cNvSpPr/>
            <p:nvPr/>
          </p:nvSpPr>
          <p:spPr>
            <a:xfrm>
              <a:off x="4496373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0" name="Google Shape;8380;p18"/>
            <p:cNvSpPr/>
            <p:nvPr/>
          </p:nvSpPr>
          <p:spPr>
            <a:xfrm>
              <a:off x="41833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1" name="Google Shape;8381;p18"/>
            <p:cNvSpPr/>
            <p:nvPr/>
          </p:nvSpPr>
          <p:spPr>
            <a:xfrm>
              <a:off x="4496373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2" name="Google Shape;8382;p18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3" name="Google Shape;8383;p18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4" name="Google Shape;8384;p18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5" name="Google Shape;8385;p18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6" name="Google Shape;8386;p18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7" name="Google Shape;8387;p18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8" name="Google Shape;8388;p18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9" name="Google Shape;8389;p18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0" name="Google Shape;8390;p18"/>
            <p:cNvSpPr/>
            <p:nvPr/>
          </p:nvSpPr>
          <p:spPr>
            <a:xfrm>
              <a:off x="433984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1" name="Google Shape;8391;p18"/>
            <p:cNvSpPr/>
            <p:nvPr/>
          </p:nvSpPr>
          <p:spPr>
            <a:xfrm>
              <a:off x="41833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2" name="Google Shape;8392;p18"/>
            <p:cNvSpPr/>
            <p:nvPr/>
          </p:nvSpPr>
          <p:spPr>
            <a:xfrm>
              <a:off x="4496373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3" name="Google Shape;8393;p18"/>
            <p:cNvSpPr/>
            <p:nvPr/>
          </p:nvSpPr>
          <p:spPr>
            <a:xfrm>
              <a:off x="41833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4" name="Google Shape;8394;p18"/>
            <p:cNvSpPr/>
            <p:nvPr/>
          </p:nvSpPr>
          <p:spPr>
            <a:xfrm>
              <a:off x="4496373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5" name="Google Shape;8395;p18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6" name="Google Shape;8396;p18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7" name="Google Shape;8397;p18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8" name="Google Shape;8398;p18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9" name="Google Shape;8399;p18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0" name="Google Shape;8400;p18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1" name="Google Shape;8401;p18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2" name="Google Shape;8402;p18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3" name="Google Shape;8403;p18"/>
            <p:cNvSpPr/>
            <p:nvPr/>
          </p:nvSpPr>
          <p:spPr>
            <a:xfrm>
              <a:off x="433984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4" name="Google Shape;8404;p18"/>
            <p:cNvSpPr/>
            <p:nvPr/>
          </p:nvSpPr>
          <p:spPr>
            <a:xfrm>
              <a:off x="41833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5" name="Google Shape;8405;p18"/>
            <p:cNvSpPr/>
            <p:nvPr/>
          </p:nvSpPr>
          <p:spPr>
            <a:xfrm>
              <a:off x="4496373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6" name="Google Shape;8406;p18"/>
            <p:cNvSpPr/>
            <p:nvPr/>
          </p:nvSpPr>
          <p:spPr>
            <a:xfrm>
              <a:off x="41833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7" name="Google Shape;8407;p18"/>
            <p:cNvSpPr/>
            <p:nvPr/>
          </p:nvSpPr>
          <p:spPr>
            <a:xfrm>
              <a:off x="4496373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8" name="Google Shape;8408;p18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9" name="Google Shape;8409;p18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0" name="Google Shape;8410;p18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1" name="Google Shape;8411;p18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2" name="Google Shape;8412;p18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3" name="Google Shape;8413;p18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4" name="Google Shape;8414;p18"/>
            <p:cNvSpPr/>
            <p:nvPr/>
          </p:nvSpPr>
          <p:spPr>
            <a:xfrm>
              <a:off x="433984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5" name="Google Shape;8415;p18"/>
            <p:cNvSpPr/>
            <p:nvPr/>
          </p:nvSpPr>
          <p:spPr>
            <a:xfrm>
              <a:off x="41833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6" name="Google Shape;8416;p18"/>
            <p:cNvSpPr/>
            <p:nvPr/>
          </p:nvSpPr>
          <p:spPr>
            <a:xfrm>
              <a:off x="4496373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7" name="Google Shape;8417;p18"/>
            <p:cNvSpPr/>
            <p:nvPr/>
          </p:nvSpPr>
          <p:spPr>
            <a:xfrm>
              <a:off x="41833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8" name="Google Shape;8418;p18"/>
            <p:cNvSpPr/>
            <p:nvPr/>
          </p:nvSpPr>
          <p:spPr>
            <a:xfrm>
              <a:off x="4496373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9" name="Google Shape;8419;p18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0" name="Google Shape;8420;p18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1" name="Google Shape;8421;p18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2" name="Google Shape;8422;p18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3" name="Google Shape;8423;p18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4" name="Google Shape;8424;p18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5" name="Google Shape;8425;p18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6" name="Google Shape;8426;p18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7" name="Google Shape;8427;p18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8" name="Google Shape;8428;p18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9" name="Google Shape;8429;p18"/>
            <p:cNvSpPr/>
            <p:nvPr/>
          </p:nvSpPr>
          <p:spPr>
            <a:xfrm>
              <a:off x="371091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0" name="Google Shape;8430;p18"/>
            <p:cNvSpPr/>
            <p:nvPr/>
          </p:nvSpPr>
          <p:spPr>
            <a:xfrm>
              <a:off x="355438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1" name="Google Shape;8431;p18"/>
            <p:cNvSpPr/>
            <p:nvPr/>
          </p:nvSpPr>
          <p:spPr>
            <a:xfrm>
              <a:off x="386891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2" name="Google Shape;8432;p18"/>
            <p:cNvSpPr/>
            <p:nvPr/>
          </p:nvSpPr>
          <p:spPr>
            <a:xfrm>
              <a:off x="355438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3" name="Google Shape;8433;p18"/>
            <p:cNvSpPr/>
            <p:nvPr/>
          </p:nvSpPr>
          <p:spPr>
            <a:xfrm>
              <a:off x="386891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4" name="Google Shape;8434;p18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5" name="Google Shape;8435;p18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6" name="Google Shape;8436;p18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7" name="Google Shape;8437;p18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8" name="Google Shape;8438;p18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9" name="Google Shape;8439;p18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0" name="Google Shape;8440;p18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1" name="Google Shape;8441;p18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2" name="Google Shape;8442;p18"/>
            <p:cNvSpPr/>
            <p:nvPr/>
          </p:nvSpPr>
          <p:spPr>
            <a:xfrm>
              <a:off x="371091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3" name="Google Shape;8443;p18"/>
            <p:cNvSpPr/>
            <p:nvPr/>
          </p:nvSpPr>
          <p:spPr>
            <a:xfrm>
              <a:off x="355438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4" name="Google Shape;8444;p18"/>
            <p:cNvSpPr/>
            <p:nvPr/>
          </p:nvSpPr>
          <p:spPr>
            <a:xfrm>
              <a:off x="386891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5" name="Google Shape;8445;p18"/>
            <p:cNvSpPr/>
            <p:nvPr/>
          </p:nvSpPr>
          <p:spPr>
            <a:xfrm>
              <a:off x="355438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6" name="Google Shape;8446;p18"/>
            <p:cNvSpPr/>
            <p:nvPr/>
          </p:nvSpPr>
          <p:spPr>
            <a:xfrm>
              <a:off x="386891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7" name="Google Shape;8447;p18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8" name="Google Shape;8448;p18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9" name="Google Shape;8449;p18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0" name="Google Shape;8450;p18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1" name="Google Shape;8451;p18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2" name="Google Shape;8452;p18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3" name="Google Shape;8453;p18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4" name="Google Shape;8454;p18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5" name="Google Shape;8455;p18"/>
            <p:cNvSpPr/>
            <p:nvPr/>
          </p:nvSpPr>
          <p:spPr>
            <a:xfrm>
              <a:off x="371091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6" name="Google Shape;8456;p18"/>
            <p:cNvSpPr/>
            <p:nvPr/>
          </p:nvSpPr>
          <p:spPr>
            <a:xfrm>
              <a:off x="355438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7" name="Google Shape;8457;p18"/>
            <p:cNvSpPr/>
            <p:nvPr/>
          </p:nvSpPr>
          <p:spPr>
            <a:xfrm>
              <a:off x="386891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8" name="Google Shape;8458;p18"/>
            <p:cNvSpPr/>
            <p:nvPr/>
          </p:nvSpPr>
          <p:spPr>
            <a:xfrm>
              <a:off x="355438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9" name="Google Shape;8459;p18"/>
            <p:cNvSpPr/>
            <p:nvPr/>
          </p:nvSpPr>
          <p:spPr>
            <a:xfrm>
              <a:off x="386891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0" name="Google Shape;8460;p18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1" name="Google Shape;8461;p18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2" name="Google Shape;8462;p18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3" name="Google Shape;8463;p18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4" name="Google Shape;8464;p18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5" name="Google Shape;8465;p18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6" name="Google Shape;8466;p18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7" name="Google Shape;8467;p18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8" name="Google Shape;8468;p18"/>
            <p:cNvSpPr/>
            <p:nvPr/>
          </p:nvSpPr>
          <p:spPr>
            <a:xfrm>
              <a:off x="371091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9" name="Google Shape;8469;p18"/>
            <p:cNvSpPr/>
            <p:nvPr/>
          </p:nvSpPr>
          <p:spPr>
            <a:xfrm>
              <a:off x="355438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0" name="Google Shape;8470;p18"/>
            <p:cNvSpPr/>
            <p:nvPr/>
          </p:nvSpPr>
          <p:spPr>
            <a:xfrm>
              <a:off x="386891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1" name="Google Shape;8471;p18"/>
            <p:cNvSpPr/>
            <p:nvPr/>
          </p:nvSpPr>
          <p:spPr>
            <a:xfrm>
              <a:off x="355438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2" name="Google Shape;8472;p18"/>
            <p:cNvSpPr/>
            <p:nvPr/>
          </p:nvSpPr>
          <p:spPr>
            <a:xfrm>
              <a:off x="386891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3" name="Google Shape;8473;p18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4" name="Google Shape;8474;p18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5" name="Google Shape;8475;p18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6" name="Google Shape;8476;p18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7" name="Google Shape;8477;p18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8" name="Google Shape;8478;p18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9" name="Google Shape;8479;p18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0" name="Google Shape;8480;p18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1" name="Google Shape;8481;p18"/>
            <p:cNvSpPr/>
            <p:nvPr/>
          </p:nvSpPr>
          <p:spPr>
            <a:xfrm>
              <a:off x="371091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2" name="Google Shape;8482;p18"/>
            <p:cNvSpPr/>
            <p:nvPr/>
          </p:nvSpPr>
          <p:spPr>
            <a:xfrm>
              <a:off x="355438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3" name="Google Shape;8483;p18"/>
            <p:cNvSpPr/>
            <p:nvPr/>
          </p:nvSpPr>
          <p:spPr>
            <a:xfrm>
              <a:off x="386891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4" name="Google Shape;8484;p18"/>
            <p:cNvSpPr/>
            <p:nvPr/>
          </p:nvSpPr>
          <p:spPr>
            <a:xfrm>
              <a:off x="355438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5" name="Google Shape;8485;p18"/>
            <p:cNvSpPr/>
            <p:nvPr/>
          </p:nvSpPr>
          <p:spPr>
            <a:xfrm>
              <a:off x="386891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6" name="Google Shape;8486;p18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7" name="Google Shape;8487;p18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8" name="Google Shape;8488;p18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9" name="Google Shape;8489;p18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0" name="Google Shape;8490;p18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1" name="Google Shape;8491;p18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2" name="Google Shape;8492;p18"/>
            <p:cNvSpPr/>
            <p:nvPr/>
          </p:nvSpPr>
          <p:spPr>
            <a:xfrm>
              <a:off x="371091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3" name="Google Shape;8493;p18"/>
            <p:cNvSpPr/>
            <p:nvPr/>
          </p:nvSpPr>
          <p:spPr>
            <a:xfrm>
              <a:off x="355438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4" name="Google Shape;8494;p18"/>
            <p:cNvSpPr/>
            <p:nvPr/>
          </p:nvSpPr>
          <p:spPr>
            <a:xfrm>
              <a:off x="386891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5" name="Google Shape;8495;p18"/>
            <p:cNvSpPr/>
            <p:nvPr/>
          </p:nvSpPr>
          <p:spPr>
            <a:xfrm>
              <a:off x="355438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6" name="Google Shape;8496;p18"/>
            <p:cNvSpPr/>
            <p:nvPr/>
          </p:nvSpPr>
          <p:spPr>
            <a:xfrm>
              <a:off x="386891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7" name="Google Shape;8497;p18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8" name="Google Shape;8498;p18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9" name="Google Shape;8499;p18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0" name="Google Shape;8500;p18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1" name="Google Shape;8501;p18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2" name="Google Shape;8502;p18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3" name="Google Shape;8503;p18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4" name="Google Shape;8504;p18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5" name="Google Shape;8505;p18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6" name="Google Shape;8506;p18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7" name="Google Shape;8507;p18"/>
            <p:cNvSpPr/>
            <p:nvPr/>
          </p:nvSpPr>
          <p:spPr>
            <a:xfrm>
              <a:off x="30833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8" name="Google Shape;8508;p18"/>
            <p:cNvSpPr/>
            <p:nvPr/>
          </p:nvSpPr>
          <p:spPr>
            <a:xfrm>
              <a:off x="29268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9" name="Google Shape;8509;p18"/>
            <p:cNvSpPr/>
            <p:nvPr/>
          </p:nvSpPr>
          <p:spPr>
            <a:xfrm>
              <a:off x="324133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0" name="Google Shape;8510;p18"/>
            <p:cNvSpPr/>
            <p:nvPr/>
          </p:nvSpPr>
          <p:spPr>
            <a:xfrm>
              <a:off x="29268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1" name="Google Shape;8511;p18"/>
            <p:cNvSpPr/>
            <p:nvPr/>
          </p:nvSpPr>
          <p:spPr>
            <a:xfrm>
              <a:off x="324133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2" name="Google Shape;8512;p18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3" name="Google Shape;8513;p18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4" name="Google Shape;8514;p18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5" name="Google Shape;8515;p18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6" name="Google Shape;8516;p18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7" name="Google Shape;8517;p18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8" name="Google Shape;8518;p18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9" name="Google Shape;8519;p18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0" name="Google Shape;8520;p18"/>
            <p:cNvSpPr/>
            <p:nvPr/>
          </p:nvSpPr>
          <p:spPr>
            <a:xfrm>
              <a:off x="30833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1" name="Google Shape;8521;p18"/>
            <p:cNvSpPr/>
            <p:nvPr/>
          </p:nvSpPr>
          <p:spPr>
            <a:xfrm>
              <a:off x="29268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2" name="Google Shape;8522;p18"/>
            <p:cNvSpPr/>
            <p:nvPr/>
          </p:nvSpPr>
          <p:spPr>
            <a:xfrm>
              <a:off x="324133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3" name="Google Shape;8523;p18"/>
            <p:cNvSpPr/>
            <p:nvPr/>
          </p:nvSpPr>
          <p:spPr>
            <a:xfrm>
              <a:off x="29268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4" name="Google Shape;8524;p18"/>
            <p:cNvSpPr/>
            <p:nvPr/>
          </p:nvSpPr>
          <p:spPr>
            <a:xfrm>
              <a:off x="324133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5" name="Google Shape;8525;p18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6" name="Google Shape;8526;p18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7" name="Google Shape;8527;p18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8" name="Google Shape;8528;p18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9" name="Google Shape;8529;p18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0" name="Google Shape;8530;p18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1" name="Google Shape;8531;p18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2" name="Google Shape;8532;p18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3" name="Google Shape;8533;p18"/>
            <p:cNvSpPr/>
            <p:nvPr/>
          </p:nvSpPr>
          <p:spPr>
            <a:xfrm>
              <a:off x="30833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4" name="Google Shape;8534;p18"/>
            <p:cNvSpPr/>
            <p:nvPr/>
          </p:nvSpPr>
          <p:spPr>
            <a:xfrm>
              <a:off x="29268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5" name="Google Shape;8535;p18"/>
            <p:cNvSpPr/>
            <p:nvPr/>
          </p:nvSpPr>
          <p:spPr>
            <a:xfrm>
              <a:off x="324133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6" name="Google Shape;8536;p18"/>
            <p:cNvSpPr/>
            <p:nvPr/>
          </p:nvSpPr>
          <p:spPr>
            <a:xfrm>
              <a:off x="29268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7" name="Google Shape;8537;p18"/>
            <p:cNvSpPr/>
            <p:nvPr/>
          </p:nvSpPr>
          <p:spPr>
            <a:xfrm>
              <a:off x="324133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8" name="Google Shape;8538;p18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9" name="Google Shape;8539;p18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0" name="Google Shape;8540;p18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1" name="Google Shape;8541;p18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2" name="Google Shape;8542;p18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3" name="Google Shape;8543;p18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4" name="Google Shape;8544;p18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5" name="Google Shape;8545;p18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6" name="Google Shape;8546;p18"/>
            <p:cNvSpPr/>
            <p:nvPr/>
          </p:nvSpPr>
          <p:spPr>
            <a:xfrm>
              <a:off x="30833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7" name="Google Shape;8547;p18"/>
            <p:cNvSpPr/>
            <p:nvPr/>
          </p:nvSpPr>
          <p:spPr>
            <a:xfrm>
              <a:off x="29268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8" name="Google Shape;8548;p18"/>
            <p:cNvSpPr/>
            <p:nvPr/>
          </p:nvSpPr>
          <p:spPr>
            <a:xfrm>
              <a:off x="324133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9" name="Google Shape;8549;p18"/>
            <p:cNvSpPr/>
            <p:nvPr/>
          </p:nvSpPr>
          <p:spPr>
            <a:xfrm>
              <a:off x="29268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0" name="Google Shape;8550;p18"/>
            <p:cNvSpPr/>
            <p:nvPr/>
          </p:nvSpPr>
          <p:spPr>
            <a:xfrm>
              <a:off x="324133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1" name="Google Shape;8551;p18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2" name="Google Shape;8552;p18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3" name="Google Shape;8553;p18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4" name="Google Shape;8554;p18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5" name="Google Shape;8555;p18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6" name="Google Shape;8556;p18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7" name="Google Shape;8557;p18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8" name="Google Shape;8558;p18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9" name="Google Shape;8559;p18"/>
            <p:cNvSpPr/>
            <p:nvPr/>
          </p:nvSpPr>
          <p:spPr>
            <a:xfrm>
              <a:off x="30833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0" name="Google Shape;8560;p18"/>
            <p:cNvSpPr/>
            <p:nvPr/>
          </p:nvSpPr>
          <p:spPr>
            <a:xfrm>
              <a:off x="29268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1" name="Google Shape;8561;p18"/>
            <p:cNvSpPr/>
            <p:nvPr/>
          </p:nvSpPr>
          <p:spPr>
            <a:xfrm>
              <a:off x="324133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2" name="Google Shape;8562;p18"/>
            <p:cNvSpPr/>
            <p:nvPr/>
          </p:nvSpPr>
          <p:spPr>
            <a:xfrm>
              <a:off x="29268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3" name="Google Shape;8563;p18"/>
            <p:cNvSpPr/>
            <p:nvPr/>
          </p:nvSpPr>
          <p:spPr>
            <a:xfrm>
              <a:off x="324133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4" name="Google Shape;8564;p18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5" name="Google Shape;8565;p18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6" name="Google Shape;8566;p18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7" name="Google Shape;8567;p18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8" name="Google Shape;8568;p18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9" name="Google Shape;8569;p18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0" name="Google Shape;8570;p18"/>
            <p:cNvSpPr/>
            <p:nvPr/>
          </p:nvSpPr>
          <p:spPr>
            <a:xfrm>
              <a:off x="30833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1" name="Google Shape;8571;p18"/>
            <p:cNvSpPr/>
            <p:nvPr/>
          </p:nvSpPr>
          <p:spPr>
            <a:xfrm>
              <a:off x="29268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2" name="Google Shape;8572;p18"/>
            <p:cNvSpPr/>
            <p:nvPr/>
          </p:nvSpPr>
          <p:spPr>
            <a:xfrm>
              <a:off x="324133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3" name="Google Shape;8573;p18"/>
            <p:cNvSpPr/>
            <p:nvPr/>
          </p:nvSpPr>
          <p:spPr>
            <a:xfrm>
              <a:off x="29268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4" name="Google Shape;8574;p18"/>
            <p:cNvSpPr/>
            <p:nvPr/>
          </p:nvSpPr>
          <p:spPr>
            <a:xfrm>
              <a:off x="324133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5" name="Google Shape;8575;p18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6" name="Google Shape;8576;p18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7" name="Google Shape;8577;p18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8" name="Google Shape;8578;p18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9" name="Google Shape;8579;p18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0" name="Google Shape;8580;p18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1" name="Google Shape;8581;p18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2" name="Google Shape;8582;p18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3" name="Google Shape;8583;p18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4" name="Google Shape;8584;p18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5" name="Google Shape;8585;p18"/>
            <p:cNvSpPr/>
            <p:nvPr/>
          </p:nvSpPr>
          <p:spPr>
            <a:xfrm>
              <a:off x="245722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6" name="Google Shape;8586;p18"/>
            <p:cNvSpPr/>
            <p:nvPr/>
          </p:nvSpPr>
          <p:spPr>
            <a:xfrm>
              <a:off x="229922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7" name="Google Shape;8587;p18"/>
            <p:cNvSpPr/>
            <p:nvPr/>
          </p:nvSpPr>
          <p:spPr>
            <a:xfrm>
              <a:off x="26137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8" name="Google Shape;8588;p18"/>
            <p:cNvSpPr/>
            <p:nvPr/>
          </p:nvSpPr>
          <p:spPr>
            <a:xfrm>
              <a:off x="229922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9" name="Google Shape;8589;p18"/>
            <p:cNvSpPr/>
            <p:nvPr/>
          </p:nvSpPr>
          <p:spPr>
            <a:xfrm>
              <a:off x="26137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0" name="Google Shape;8590;p18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1" name="Google Shape;8591;p18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2" name="Google Shape;8592;p18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3" name="Google Shape;8593;p18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4" name="Google Shape;8594;p18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5" name="Google Shape;8595;p18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6" name="Google Shape;8596;p18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7" name="Google Shape;8597;p18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8" name="Google Shape;8598;p18"/>
            <p:cNvSpPr/>
            <p:nvPr/>
          </p:nvSpPr>
          <p:spPr>
            <a:xfrm>
              <a:off x="245722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9" name="Google Shape;8599;p18"/>
            <p:cNvSpPr/>
            <p:nvPr/>
          </p:nvSpPr>
          <p:spPr>
            <a:xfrm>
              <a:off x="229922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0" name="Google Shape;8600;p18"/>
            <p:cNvSpPr/>
            <p:nvPr/>
          </p:nvSpPr>
          <p:spPr>
            <a:xfrm>
              <a:off x="26137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1" name="Google Shape;8601;p18"/>
            <p:cNvSpPr/>
            <p:nvPr/>
          </p:nvSpPr>
          <p:spPr>
            <a:xfrm>
              <a:off x="229922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2" name="Google Shape;8602;p18"/>
            <p:cNvSpPr/>
            <p:nvPr/>
          </p:nvSpPr>
          <p:spPr>
            <a:xfrm>
              <a:off x="26137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3" name="Google Shape;8603;p18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4" name="Google Shape;8604;p18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5" name="Google Shape;8605;p18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6" name="Google Shape;8606;p18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7" name="Google Shape;8607;p18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8" name="Google Shape;8608;p18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9" name="Google Shape;8609;p18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0" name="Google Shape;8610;p18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1" name="Google Shape;8611;p18"/>
            <p:cNvSpPr/>
            <p:nvPr/>
          </p:nvSpPr>
          <p:spPr>
            <a:xfrm>
              <a:off x="245722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2" name="Google Shape;8612;p18"/>
            <p:cNvSpPr/>
            <p:nvPr/>
          </p:nvSpPr>
          <p:spPr>
            <a:xfrm>
              <a:off x="229922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3" name="Google Shape;8613;p18"/>
            <p:cNvSpPr/>
            <p:nvPr/>
          </p:nvSpPr>
          <p:spPr>
            <a:xfrm>
              <a:off x="26137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4" name="Google Shape;8614;p18"/>
            <p:cNvSpPr/>
            <p:nvPr/>
          </p:nvSpPr>
          <p:spPr>
            <a:xfrm>
              <a:off x="229922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5" name="Google Shape;8615;p18"/>
            <p:cNvSpPr/>
            <p:nvPr/>
          </p:nvSpPr>
          <p:spPr>
            <a:xfrm>
              <a:off x="26137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6" name="Google Shape;8616;p18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7" name="Google Shape;8617;p18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8" name="Google Shape;8618;p18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9" name="Google Shape;8619;p18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0" name="Google Shape;8620;p18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1" name="Google Shape;8621;p18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2" name="Google Shape;8622;p18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3" name="Google Shape;8623;p18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4" name="Google Shape;8624;p18"/>
            <p:cNvSpPr/>
            <p:nvPr/>
          </p:nvSpPr>
          <p:spPr>
            <a:xfrm>
              <a:off x="245722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5" name="Google Shape;8625;p18"/>
            <p:cNvSpPr/>
            <p:nvPr/>
          </p:nvSpPr>
          <p:spPr>
            <a:xfrm>
              <a:off x="229922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6" name="Google Shape;8626;p18"/>
            <p:cNvSpPr/>
            <p:nvPr/>
          </p:nvSpPr>
          <p:spPr>
            <a:xfrm>
              <a:off x="26137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7" name="Google Shape;8627;p18"/>
            <p:cNvSpPr/>
            <p:nvPr/>
          </p:nvSpPr>
          <p:spPr>
            <a:xfrm>
              <a:off x="229922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8" name="Google Shape;8628;p18"/>
            <p:cNvSpPr/>
            <p:nvPr/>
          </p:nvSpPr>
          <p:spPr>
            <a:xfrm>
              <a:off x="26137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9" name="Google Shape;8629;p18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0" name="Google Shape;8630;p18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1" name="Google Shape;8631;p18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2" name="Google Shape;8632;p18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3" name="Google Shape;8633;p18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4" name="Google Shape;8634;p18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5" name="Google Shape;8635;p18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6" name="Google Shape;8636;p18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7" name="Google Shape;8637;p18"/>
            <p:cNvSpPr/>
            <p:nvPr/>
          </p:nvSpPr>
          <p:spPr>
            <a:xfrm>
              <a:off x="245722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8" name="Google Shape;8638;p18"/>
            <p:cNvSpPr/>
            <p:nvPr/>
          </p:nvSpPr>
          <p:spPr>
            <a:xfrm>
              <a:off x="229922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9" name="Google Shape;8639;p18"/>
            <p:cNvSpPr/>
            <p:nvPr/>
          </p:nvSpPr>
          <p:spPr>
            <a:xfrm>
              <a:off x="26137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0" name="Google Shape;8640;p18"/>
            <p:cNvSpPr/>
            <p:nvPr/>
          </p:nvSpPr>
          <p:spPr>
            <a:xfrm>
              <a:off x="229922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1" name="Google Shape;8641;p18"/>
            <p:cNvSpPr/>
            <p:nvPr/>
          </p:nvSpPr>
          <p:spPr>
            <a:xfrm>
              <a:off x="26137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2" name="Google Shape;8642;p18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3" name="Google Shape;8643;p18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4" name="Google Shape;8644;p18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5" name="Google Shape;8645;p18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6" name="Google Shape;8646;p18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7" name="Google Shape;8647;p18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8" name="Google Shape;8648;p18"/>
            <p:cNvSpPr/>
            <p:nvPr/>
          </p:nvSpPr>
          <p:spPr>
            <a:xfrm>
              <a:off x="245722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9" name="Google Shape;8649;p18"/>
            <p:cNvSpPr/>
            <p:nvPr/>
          </p:nvSpPr>
          <p:spPr>
            <a:xfrm>
              <a:off x="229922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0" name="Google Shape;8650;p18"/>
            <p:cNvSpPr/>
            <p:nvPr/>
          </p:nvSpPr>
          <p:spPr>
            <a:xfrm>
              <a:off x="26137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1" name="Google Shape;8651;p18"/>
            <p:cNvSpPr/>
            <p:nvPr/>
          </p:nvSpPr>
          <p:spPr>
            <a:xfrm>
              <a:off x="229922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2" name="Google Shape;8652;p18"/>
            <p:cNvSpPr/>
            <p:nvPr/>
          </p:nvSpPr>
          <p:spPr>
            <a:xfrm>
              <a:off x="26137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3" name="Google Shape;8653;p18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4" name="Google Shape;8654;p18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5" name="Google Shape;8655;p18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6" name="Google Shape;8656;p18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7" name="Google Shape;8657;p18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8" name="Google Shape;8658;p18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9" name="Google Shape;8659;p18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0" name="Google Shape;8660;p18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1" name="Google Shape;8661;p18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2" name="Google Shape;8662;p18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3" name="Google Shape;8663;p18"/>
            <p:cNvSpPr/>
            <p:nvPr/>
          </p:nvSpPr>
          <p:spPr>
            <a:xfrm>
              <a:off x="182964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4" name="Google Shape;8664;p18"/>
            <p:cNvSpPr/>
            <p:nvPr/>
          </p:nvSpPr>
          <p:spPr>
            <a:xfrm>
              <a:off x="16731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5" name="Google Shape;8665;p18"/>
            <p:cNvSpPr/>
            <p:nvPr/>
          </p:nvSpPr>
          <p:spPr>
            <a:xfrm>
              <a:off x="198469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6" name="Google Shape;8666;p18"/>
            <p:cNvSpPr/>
            <p:nvPr/>
          </p:nvSpPr>
          <p:spPr>
            <a:xfrm>
              <a:off x="16731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7" name="Google Shape;8667;p18"/>
            <p:cNvSpPr/>
            <p:nvPr/>
          </p:nvSpPr>
          <p:spPr>
            <a:xfrm>
              <a:off x="198469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8" name="Google Shape;8668;p18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9" name="Google Shape;8669;p18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0" name="Google Shape;8670;p18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1" name="Google Shape;8671;p18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2" name="Google Shape;8672;p18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3" name="Google Shape;8673;p18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4" name="Google Shape;8674;p18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5" name="Google Shape;8675;p18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6" name="Google Shape;8676;p18"/>
            <p:cNvSpPr/>
            <p:nvPr/>
          </p:nvSpPr>
          <p:spPr>
            <a:xfrm>
              <a:off x="182964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7" name="Google Shape;8677;p18"/>
            <p:cNvSpPr/>
            <p:nvPr/>
          </p:nvSpPr>
          <p:spPr>
            <a:xfrm>
              <a:off x="16731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8" name="Google Shape;8678;p18"/>
            <p:cNvSpPr/>
            <p:nvPr/>
          </p:nvSpPr>
          <p:spPr>
            <a:xfrm>
              <a:off x="198469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9" name="Google Shape;8679;p18"/>
            <p:cNvSpPr/>
            <p:nvPr/>
          </p:nvSpPr>
          <p:spPr>
            <a:xfrm>
              <a:off x="16731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0" name="Google Shape;8680;p18"/>
            <p:cNvSpPr/>
            <p:nvPr/>
          </p:nvSpPr>
          <p:spPr>
            <a:xfrm>
              <a:off x="198469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1" name="Google Shape;8681;p18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2" name="Google Shape;8682;p18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3" name="Google Shape;8683;p18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4" name="Google Shape;8684;p18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5" name="Google Shape;8685;p18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6" name="Google Shape;8686;p18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7" name="Google Shape;8687;p18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8" name="Google Shape;8688;p18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9" name="Google Shape;8689;p18"/>
            <p:cNvSpPr/>
            <p:nvPr/>
          </p:nvSpPr>
          <p:spPr>
            <a:xfrm>
              <a:off x="182964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0" name="Google Shape;8690;p18"/>
            <p:cNvSpPr/>
            <p:nvPr/>
          </p:nvSpPr>
          <p:spPr>
            <a:xfrm>
              <a:off x="16731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1" name="Google Shape;8691;p18"/>
            <p:cNvSpPr/>
            <p:nvPr/>
          </p:nvSpPr>
          <p:spPr>
            <a:xfrm>
              <a:off x="198469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2" name="Google Shape;8692;p18"/>
            <p:cNvSpPr/>
            <p:nvPr/>
          </p:nvSpPr>
          <p:spPr>
            <a:xfrm>
              <a:off x="16731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3" name="Google Shape;8693;p18"/>
            <p:cNvSpPr/>
            <p:nvPr/>
          </p:nvSpPr>
          <p:spPr>
            <a:xfrm>
              <a:off x="198469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4" name="Google Shape;8694;p18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5" name="Google Shape;8695;p18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6" name="Google Shape;8696;p18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7" name="Google Shape;8697;p18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8" name="Google Shape;8698;p18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9" name="Google Shape;8699;p18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0" name="Google Shape;8700;p18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1" name="Google Shape;8701;p18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2" name="Google Shape;8702;p18"/>
            <p:cNvSpPr/>
            <p:nvPr/>
          </p:nvSpPr>
          <p:spPr>
            <a:xfrm>
              <a:off x="182964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3" name="Google Shape;8703;p18"/>
            <p:cNvSpPr/>
            <p:nvPr/>
          </p:nvSpPr>
          <p:spPr>
            <a:xfrm>
              <a:off x="16731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4" name="Google Shape;8704;p18"/>
            <p:cNvSpPr/>
            <p:nvPr/>
          </p:nvSpPr>
          <p:spPr>
            <a:xfrm>
              <a:off x="198469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5" name="Google Shape;8705;p18"/>
            <p:cNvSpPr/>
            <p:nvPr/>
          </p:nvSpPr>
          <p:spPr>
            <a:xfrm>
              <a:off x="16731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6" name="Google Shape;8706;p18"/>
            <p:cNvSpPr/>
            <p:nvPr/>
          </p:nvSpPr>
          <p:spPr>
            <a:xfrm>
              <a:off x="198469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7" name="Google Shape;8707;p18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8" name="Google Shape;8708;p18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9" name="Google Shape;8709;p18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0" name="Google Shape;8710;p18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1" name="Google Shape;8711;p18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2" name="Google Shape;8712;p18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3" name="Google Shape;8713;p18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4" name="Google Shape;8714;p18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5" name="Google Shape;8715;p18"/>
            <p:cNvSpPr/>
            <p:nvPr/>
          </p:nvSpPr>
          <p:spPr>
            <a:xfrm>
              <a:off x="182964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6" name="Google Shape;8716;p18"/>
            <p:cNvSpPr/>
            <p:nvPr/>
          </p:nvSpPr>
          <p:spPr>
            <a:xfrm>
              <a:off x="16731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7" name="Google Shape;8717;p18"/>
            <p:cNvSpPr/>
            <p:nvPr/>
          </p:nvSpPr>
          <p:spPr>
            <a:xfrm>
              <a:off x="198469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8" name="Google Shape;8718;p18"/>
            <p:cNvSpPr/>
            <p:nvPr/>
          </p:nvSpPr>
          <p:spPr>
            <a:xfrm>
              <a:off x="16731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9" name="Google Shape;8719;p18"/>
            <p:cNvSpPr/>
            <p:nvPr/>
          </p:nvSpPr>
          <p:spPr>
            <a:xfrm>
              <a:off x="198469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0" name="Google Shape;8720;p18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1" name="Google Shape;8721;p18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2" name="Google Shape;8722;p18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3" name="Google Shape;8723;p18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4" name="Google Shape;8724;p18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5" name="Google Shape;8725;p18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6" name="Google Shape;8726;p18"/>
            <p:cNvSpPr/>
            <p:nvPr/>
          </p:nvSpPr>
          <p:spPr>
            <a:xfrm>
              <a:off x="182964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7" name="Google Shape;8727;p18"/>
            <p:cNvSpPr/>
            <p:nvPr/>
          </p:nvSpPr>
          <p:spPr>
            <a:xfrm>
              <a:off x="16731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8" name="Google Shape;8728;p18"/>
            <p:cNvSpPr/>
            <p:nvPr/>
          </p:nvSpPr>
          <p:spPr>
            <a:xfrm>
              <a:off x="198469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9" name="Google Shape;8729;p18"/>
            <p:cNvSpPr/>
            <p:nvPr/>
          </p:nvSpPr>
          <p:spPr>
            <a:xfrm>
              <a:off x="16731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0" name="Google Shape;8730;p18"/>
            <p:cNvSpPr/>
            <p:nvPr/>
          </p:nvSpPr>
          <p:spPr>
            <a:xfrm>
              <a:off x="198469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1" name="Google Shape;8731;p18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2" name="Google Shape;8732;p18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3" name="Google Shape;8733;p18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4" name="Google Shape;8734;p18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5" name="Google Shape;8735;p18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6" name="Google Shape;8736;p18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7" name="Google Shape;8737;p18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8" name="Google Shape;8738;p18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9" name="Google Shape;8739;p18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0" name="Google Shape;8740;p18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1" name="Google Shape;8741;p18"/>
            <p:cNvSpPr/>
            <p:nvPr/>
          </p:nvSpPr>
          <p:spPr>
            <a:xfrm>
              <a:off x="1200715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2" name="Google Shape;8742;p18"/>
            <p:cNvSpPr/>
            <p:nvPr/>
          </p:nvSpPr>
          <p:spPr>
            <a:xfrm>
              <a:off x="1045663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3" name="Google Shape;8743;p18"/>
            <p:cNvSpPr/>
            <p:nvPr/>
          </p:nvSpPr>
          <p:spPr>
            <a:xfrm>
              <a:off x="1357241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4" name="Google Shape;8744;p18"/>
            <p:cNvSpPr/>
            <p:nvPr/>
          </p:nvSpPr>
          <p:spPr>
            <a:xfrm>
              <a:off x="1045663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5" name="Google Shape;8745;p18"/>
            <p:cNvSpPr/>
            <p:nvPr/>
          </p:nvSpPr>
          <p:spPr>
            <a:xfrm>
              <a:off x="1357241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6" name="Google Shape;8746;p18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7" name="Google Shape;8747;p18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8" name="Google Shape;8748;p18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9" name="Google Shape;8749;p18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0" name="Google Shape;8750;p18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1" name="Google Shape;8751;p18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2" name="Google Shape;8752;p18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3" name="Google Shape;8753;p18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4" name="Google Shape;8754;p18"/>
            <p:cNvSpPr/>
            <p:nvPr/>
          </p:nvSpPr>
          <p:spPr>
            <a:xfrm>
              <a:off x="1200715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5" name="Google Shape;8755;p18"/>
            <p:cNvSpPr/>
            <p:nvPr/>
          </p:nvSpPr>
          <p:spPr>
            <a:xfrm>
              <a:off x="1045663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6" name="Google Shape;8756;p18"/>
            <p:cNvSpPr/>
            <p:nvPr/>
          </p:nvSpPr>
          <p:spPr>
            <a:xfrm>
              <a:off x="1357241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7" name="Google Shape;8757;p18"/>
            <p:cNvSpPr/>
            <p:nvPr/>
          </p:nvSpPr>
          <p:spPr>
            <a:xfrm>
              <a:off x="1045663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8" name="Google Shape;8758;p18"/>
            <p:cNvSpPr/>
            <p:nvPr/>
          </p:nvSpPr>
          <p:spPr>
            <a:xfrm>
              <a:off x="1357241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9" name="Google Shape;8759;p18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0" name="Google Shape;8760;p18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1" name="Google Shape;8761;p18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2" name="Google Shape;8762;p18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3" name="Google Shape;8763;p18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4" name="Google Shape;8764;p18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5" name="Google Shape;8765;p18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6" name="Google Shape;8766;p18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7" name="Google Shape;8767;p18"/>
            <p:cNvSpPr/>
            <p:nvPr/>
          </p:nvSpPr>
          <p:spPr>
            <a:xfrm>
              <a:off x="1200715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8" name="Google Shape;8768;p18"/>
            <p:cNvSpPr/>
            <p:nvPr/>
          </p:nvSpPr>
          <p:spPr>
            <a:xfrm>
              <a:off x="1045663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9" name="Google Shape;8769;p18"/>
            <p:cNvSpPr/>
            <p:nvPr/>
          </p:nvSpPr>
          <p:spPr>
            <a:xfrm>
              <a:off x="1357241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0" name="Google Shape;8770;p18"/>
            <p:cNvSpPr/>
            <p:nvPr/>
          </p:nvSpPr>
          <p:spPr>
            <a:xfrm>
              <a:off x="1045663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1" name="Google Shape;8771;p18"/>
            <p:cNvSpPr/>
            <p:nvPr/>
          </p:nvSpPr>
          <p:spPr>
            <a:xfrm>
              <a:off x="1357241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2" name="Google Shape;8772;p18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3" name="Google Shape;8773;p18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4" name="Google Shape;8774;p18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5" name="Google Shape;8775;p18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6" name="Google Shape;8776;p18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7" name="Google Shape;8777;p18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8" name="Google Shape;8778;p18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9" name="Google Shape;8779;p18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0" name="Google Shape;8780;p18"/>
            <p:cNvSpPr/>
            <p:nvPr/>
          </p:nvSpPr>
          <p:spPr>
            <a:xfrm>
              <a:off x="1200715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1" name="Google Shape;8781;p18"/>
            <p:cNvSpPr/>
            <p:nvPr/>
          </p:nvSpPr>
          <p:spPr>
            <a:xfrm>
              <a:off x="1045663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2" name="Google Shape;8782;p18"/>
            <p:cNvSpPr/>
            <p:nvPr/>
          </p:nvSpPr>
          <p:spPr>
            <a:xfrm>
              <a:off x="1357241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3" name="Google Shape;8783;p18"/>
            <p:cNvSpPr/>
            <p:nvPr/>
          </p:nvSpPr>
          <p:spPr>
            <a:xfrm>
              <a:off x="1045663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4" name="Google Shape;8784;p18"/>
            <p:cNvSpPr/>
            <p:nvPr/>
          </p:nvSpPr>
          <p:spPr>
            <a:xfrm>
              <a:off x="1357241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5" name="Google Shape;8785;p18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6" name="Google Shape;8786;p18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7" name="Google Shape;8787;p18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8" name="Google Shape;8788;p18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9" name="Google Shape;8789;p18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0" name="Google Shape;8790;p18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1" name="Google Shape;8791;p18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2" name="Google Shape;8792;p18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3" name="Google Shape;8793;p18"/>
            <p:cNvSpPr/>
            <p:nvPr/>
          </p:nvSpPr>
          <p:spPr>
            <a:xfrm>
              <a:off x="1200715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4" name="Google Shape;8794;p18"/>
            <p:cNvSpPr/>
            <p:nvPr/>
          </p:nvSpPr>
          <p:spPr>
            <a:xfrm>
              <a:off x="1045663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5" name="Google Shape;8795;p18"/>
            <p:cNvSpPr/>
            <p:nvPr/>
          </p:nvSpPr>
          <p:spPr>
            <a:xfrm>
              <a:off x="1357241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6" name="Google Shape;8796;p18"/>
            <p:cNvSpPr/>
            <p:nvPr/>
          </p:nvSpPr>
          <p:spPr>
            <a:xfrm>
              <a:off x="1045663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7" name="Google Shape;8797;p18"/>
            <p:cNvSpPr/>
            <p:nvPr/>
          </p:nvSpPr>
          <p:spPr>
            <a:xfrm>
              <a:off x="1357241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8" name="Google Shape;8798;p18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9" name="Google Shape;8799;p18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0" name="Google Shape;8800;p18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1" name="Google Shape;8801;p18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2" name="Google Shape;8802;p18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3" name="Google Shape;8803;p18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4" name="Google Shape;8804;p18"/>
            <p:cNvSpPr/>
            <p:nvPr/>
          </p:nvSpPr>
          <p:spPr>
            <a:xfrm>
              <a:off x="1200715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5" name="Google Shape;8805;p18"/>
            <p:cNvSpPr/>
            <p:nvPr/>
          </p:nvSpPr>
          <p:spPr>
            <a:xfrm>
              <a:off x="1045663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6" name="Google Shape;8806;p18"/>
            <p:cNvSpPr/>
            <p:nvPr/>
          </p:nvSpPr>
          <p:spPr>
            <a:xfrm>
              <a:off x="1357241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7" name="Google Shape;8807;p18"/>
            <p:cNvSpPr/>
            <p:nvPr/>
          </p:nvSpPr>
          <p:spPr>
            <a:xfrm>
              <a:off x="1045663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8" name="Google Shape;8808;p18"/>
            <p:cNvSpPr/>
            <p:nvPr/>
          </p:nvSpPr>
          <p:spPr>
            <a:xfrm>
              <a:off x="1357241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9" name="Google Shape;8809;p18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0" name="Google Shape;8810;p18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1" name="Google Shape;8811;p18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2" name="Google Shape;8812;p18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3" name="Google Shape;8813;p18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4" name="Google Shape;8814;p18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5" name="Google Shape;8815;p18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6" name="Google Shape;8816;p18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7" name="Google Shape;8817;p18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8" name="Google Shape;8818;p18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9" name="Google Shape;8819;p18"/>
            <p:cNvSpPr/>
            <p:nvPr/>
          </p:nvSpPr>
          <p:spPr>
            <a:xfrm>
              <a:off x="5731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0" name="Google Shape;8820;p18"/>
            <p:cNvSpPr/>
            <p:nvPr/>
          </p:nvSpPr>
          <p:spPr>
            <a:xfrm>
              <a:off x="41660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1" name="Google Shape;8821;p18"/>
            <p:cNvSpPr/>
            <p:nvPr/>
          </p:nvSpPr>
          <p:spPr>
            <a:xfrm>
              <a:off x="73113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2" name="Google Shape;8822;p18"/>
            <p:cNvSpPr/>
            <p:nvPr/>
          </p:nvSpPr>
          <p:spPr>
            <a:xfrm>
              <a:off x="41660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3" name="Google Shape;8823;p18"/>
            <p:cNvSpPr/>
            <p:nvPr/>
          </p:nvSpPr>
          <p:spPr>
            <a:xfrm>
              <a:off x="73113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4" name="Google Shape;8824;p18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5" name="Google Shape;8825;p18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6" name="Google Shape;8826;p18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7" name="Google Shape;8827;p18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8" name="Google Shape;8828;p18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9" name="Google Shape;8829;p18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0" name="Google Shape;8830;p18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1" name="Google Shape;8831;p18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2" name="Google Shape;8832;p18"/>
            <p:cNvSpPr/>
            <p:nvPr/>
          </p:nvSpPr>
          <p:spPr>
            <a:xfrm>
              <a:off x="5731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3" name="Google Shape;8833;p18"/>
            <p:cNvSpPr/>
            <p:nvPr/>
          </p:nvSpPr>
          <p:spPr>
            <a:xfrm>
              <a:off x="41660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4" name="Google Shape;8834;p18"/>
            <p:cNvSpPr/>
            <p:nvPr/>
          </p:nvSpPr>
          <p:spPr>
            <a:xfrm>
              <a:off x="73113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5" name="Google Shape;8835;p18"/>
            <p:cNvSpPr/>
            <p:nvPr/>
          </p:nvSpPr>
          <p:spPr>
            <a:xfrm>
              <a:off x="41660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6" name="Google Shape;8836;p18"/>
            <p:cNvSpPr/>
            <p:nvPr/>
          </p:nvSpPr>
          <p:spPr>
            <a:xfrm>
              <a:off x="73113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7" name="Google Shape;8837;p18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8" name="Google Shape;8838;p18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9" name="Google Shape;8839;p18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0" name="Google Shape;8840;p18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1" name="Google Shape;8841;p18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2" name="Google Shape;8842;p18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3" name="Google Shape;8843;p18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4" name="Google Shape;8844;p18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5" name="Google Shape;8845;p18"/>
            <p:cNvSpPr/>
            <p:nvPr/>
          </p:nvSpPr>
          <p:spPr>
            <a:xfrm>
              <a:off x="5731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6" name="Google Shape;8846;p18"/>
            <p:cNvSpPr/>
            <p:nvPr/>
          </p:nvSpPr>
          <p:spPr>
            <a:xfrm>
              <a:off x="41660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7" name="Google Shape;8847;p18"/>
            <p:cNvSpPr/>
            <p:nvPr/>
          </p:nvSpPr>
          <p:spPr>
            <a:xfrm>
              <a:off x="73113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8" name="Google Shape;8848;p18"/>
            <p:cNvSpPr/>
            <p:nvPr/>
          </p:nvSpPr>
          <p:spPr>
            <a:xfrm>
              <a:off x="41660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9" name="Google Shape;8849;p18"/>
            <p:cNvSpPr/>
            <p:nvPr/>
          </p:nvSpPr>
          <p:spPr>
            <a:xfrm>
              <a:off x="73113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0" name="Google Shape;8850;p18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1" name="Google Shape;8851;p18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2" name="Google Shape;8852;p18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3" name="Google Shape;8853;p18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4" name="Google Shape;8854;p18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5" name="Google Shape;8855;p18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6" name="Google Shape;8856;p18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7" name="Google Shape;8857;p18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8" name="Google Shape;8858;p18"/>
            <p:cNvSpPr/>
            <p:nvPr/>
          </p:nvSpPr>
          <p:spPr>
            <a:xfrm>
              <a:off x="5731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9" name="Google Shape;8859;p18"/>
            <p:cNvSpPr/>
            <p:nvPr/>
          </p:nvSpPr>
          <p:spPr>
            <a:xfrm>
              <a:off x="41660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0" name="Google Shape;8860;p18"/>
            <p:cNvSpPr/>
            <p:nvPr/>
          </p:nvSpPr>
          <p:spPr>
            <a:xfrm>
              <a:off x="73113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1" name="Google Shape;8861;p18"/>
            <p:cNvSpPr/>
            <p:nvPr/>
          </p:nvSpPr>
          <p:spPr>
            <a:xfrm>
              <a:off x="41660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2" name="Google Shape;8862;p18"/>
            <p:cNvSpPr/>
            <p:nvPr/>
          </p:nvSpPr>
          <p:spPr>
            <a:xfrm>
              <a:off x="73113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3" name="Google Shape;8863;p18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4" name="Google Shape;8864;p18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5" name="Google Shape;8865;p18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6" name="Google Shape;8866;p18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7" name="Google Shape;8867;p18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8" name="Google Shape;8868;p18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9" name="Google Shape;8869;p18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0" name="Google Shape;8870;p18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1" name="Google Shape;8871;p18"/>
            <p:cNvSpPr/>
            <p:nvPr/>
          </p:nvSpPr>
          <p:spPr>
            <a:xfrm>
              <a:off x="5731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2" name="Google Shape;8872;p18"/>
            <p:cNvSpPr/>
            <p:nvPr/>
          </p:nvSpPr>
          <p:spPr>
            <a:xfrm>
              <a:off x="41660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3" name="Google Shape;8873;p18"/>
            <p:cNvSpPr/>
            <p:nvPr/>
          </p:nvSpPr>
          <p:spPr>
            <a:xfrm>
              <a:off x="73113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4" name="Google Shape;8874;p18"/>
            <p:cNvSpPr/>
            <p:nvPr/>
          </p:nvSpPr>
          <p:spPr>
            <a:xfrm>
              <a:off x="41660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5" name="Google Shape;8875;p18"/>
            <p:cNvSpPr/>
            <p:nvPr/>
          </p:nvSpPr>
          <p:spPr>
            <a:xfrm>
              <a:off x="73113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6" name="Google Shape;8876;p18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7" name="Google Shape;8877;p18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8" name="Google Shape;8878;p18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9" name="Google Shape;8879;p18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0" name="Google Shape;8880;p18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1" name="Google Shape;8881;p18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2" name="Google Shape;8882;p18"/>
            <p:cNvSpPr/>
            <p:nvPr/>
          </p:nvSpPr>
          <p:spPr>
            <a:xfrm>
              <a:off x="5731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3" name="Google Shape;8883;p18"/>
            <p:cNvSpPr/>
            <p:nvPr/>
          </p:nvSpPr>
          <p:spPr>
            <a:xfrm>
              <a:off x="41660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4" name="Google Shape;8884;p18"/>
            <p:cNvSpPr/>
            <p:nvPr/>
          </p:nvSpPr>
          <p:spPr>
            <a:xfrm>
              <a:off x="73113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5" name="Google Shape;8885;p18"/>
            <p:cNvSpPr/>
            <p:nvPr/>
          </p:nvSpPr>
          <p:spPr>
            <a:xfrm>
              <a:off x="41660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6" name="Google Shape;8886;p18"/>
            <p:cNvSpPr/>
            <p:nvPr/>
          </p:nvSpPr>
          <p:spPr>
            <a:xfrm>
              <a:off x="73113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7" name="Google Shape;8887;p18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8" name="Google Shape;8888;p18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9" name="Google Shape;8889;p18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0" name="Google Shape;8890;p18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1" name="Google Shape;8891;p18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2" name="Google Shape;8892;p18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3" name="Google Shape;8893;p18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4" name="Google Shape;8894;p18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5" name="Google Shape;8895;p18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6" name="Google Shape;8896;p18"/>
            <p:cNvSpPr/>
            <p:nvPr/>
          </p:nvSpPr>
          <p:spPr>
            <a:xfrm>
              <a:off x="-5297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7" name="Google Shape;8897;p18"/>
            <p:cNvSpPr/>
            <p:nvPr/>
          </p:nvSpPr>
          <p:spPr>
            <a:xfrm>
              <a:off x="10355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8" name="Google Shape;8898;p18"/>
            <p:cNvSpPr/>
            <p:nvPr/>
          </p:nvSpPr>
          <p:spPr>
            <a:xfrm>
              <a:off x="10355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9" name="Google Shape;8899;p18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0" name="Google Shape;8900;p18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1" name="Google Shape;8901;p18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2" name="Google Shape;8902;p18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3" name="Google Shape;8903;p18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4" name="Google Shape;8904;p18"/>
            <p:cNvSpPr/>
            <p:nvPr/>
          </p:nvSpPr>
          <p:spPr>
            <a:xfrm>
              <a:off x="-5297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5" name="Google Shape;8905;p18"/>
            <p:cNvSpPr/>
            <p:nvPr/>
          </p:nvSpPr>
          <p:spPr>
            <a:xfrm>
              <a:off x="10355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6" name="Google Shape;8906;p18"/>
            <p:cNvSpPr/>
            <p:nvPr/>
          </p:nvSpPr>
          <p:spPr>
            <a:xfrm>
              <a:off x="10355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7" name="Google Shape;8907;p18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8" name="Google Shape;8908;p18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9" name="Google Shape;8909;p18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0" name="Google Shape;8910;p18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1" name="Google Shape;8911;p18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2" name="Google Shape;8912;p18"/>
            <p:cNvSpPr/>
            <p:nvPr/>
          </p:nvSpPr>
          <p:spPr>
            <a:xfrm>
              <a:off x="-5297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3" name="Google Shape;8913;p18"/>
            <p:cNvSpPr/>
            <p:nvPr/>
          </p:nvSpPr>
          <p:spPr>
            <a:xfrm>
              <a:off x="10355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4" name="Google Shape;8914;p18"/>
            <p:cNvSpPr/>
            <p:nvPr/>
          </p:nvSpPr>
          <p:spPr>
            <a:xfrm>
              <a:off x="10355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5" name="Google Shape;8915;p18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6" name="Google Shape;8916;p18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7" name="Google Shape;8917;p18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8" name="Google Shape;8918;p18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9" name="Google Shape;8919;p18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0" name="Google Shape;8920;p18"/>
            <p:cNvSpPr/>
            <p:nvPr/>
          </p:nvSpPr>
          <p:spPr>
            <a:xfrm>
              <a:off x="-5297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1" name="Google Shape;8921;p18"/>
            <p:cNvSpPr/>
            <p:nvPr/>
          </p:nvSpPr>
          <p:spPr>
            <a:xfrm>
              <a:off x="10355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2" name="Google Shape;8922;p18"/>
            <p:cNvSpPr/>
            <p:nvPr/>
          </p:nvSpPr>
          <p:spPr>
            <a:xfrm>
              <a:off x="10355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3" name="Google Shape;8923;p18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4" name="Google Shape;8924;p18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5" name="Google Shape;8925;p18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6" name="Google Shape;8926;p18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7" name="Google Shape;8927;p18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8" name="Google Shape;8928;p18"/>
            <p:cNvSpPr/>
            <p:nvPr/>
          </p:nvSpPr>
          <p:spPr>
            <a:xfrm>
              <a:off x="-5297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9" name="Google Shape;8929;p18"/>
            <p:cNvSpPr/>
            <p:nvPr/>
          </p:nvSpPr>
          <p:spPr>
            <a:xfrm>
              <a:off x="10355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0" name="Google Shape;8930;p18"/>
            <p:cNvSpPr/>
            <p:nvPr/>
          </p:nvSpPr>
          <p:spPr>
            <a:xfrm>
              <a:off x="10355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1" name="Google Shape;8931;p18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2" name="Google Shape;8932;p18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3" name="Google Shape;8933;p18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4" name="Google Shape;8934;p18"/>
            <p:cNvSpPr/>
            <p:nvPr/>
          </p:nvSpPr>
          <p:spPr>
            <a:xfrm>
              <a:off x="-5297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5" name="Google Shape;8935;p18"/>
            <p:cNvSpPr/>
            <p:nvPr/>
          </p:nvSpPr>
          <p:spPr>
            <a:xfrm>
              <a:off x="10355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6" name="Google Shape;8936;p18"/>
            <p:cNvSpPr/>
            <p:nvPr/>
          </p:nvSpPr>
          <p:spPr>
            <a:xfrm>
              <a:off x="10355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7" name="Google Shape;8937;p18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8" name="Google Shape;8938;p18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9" name="Google Shape;8939;p18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0" name="Google Shape;8940;p18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1" name="Google Shape;8941;p18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2" name="Google Shape;8942;p18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3" name="Google Shape;8943;p18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4" name="Google Shape;8944;p18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5" name="Google Shape;8945;p18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6" name="Google Shape;8946;p18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7" name="Google Shape;8947;p18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8" name="Google Shape;8948;p18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9" name="Google Shape;8949;p18"/>
            <p:cNvSpPr/>
            <p:nvPr/>
          </p:nvSpPr>
          <p:spPr>
            <a:xfrm>
              <a:off x="559500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0" name="Google Shape;8950;p18"/>
            <p:cNvSpPr/>
            <p:nvPr/>
          </p:nvSpPr>
          <p:spPr>
            <a:xfrm>
              <a:off x="54370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1" name="Google Shape;8951;p18"/>
            <p:cNvSpPr/>
            <p:nvPr/>
          </p:nvSpPr>
          <p:spPr>
            <a:xfrm>
              <a:off x="575153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2" name="Google Shape;8952;p18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3" name="Google Shape;8953;p18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4" name="Google Shape;8954;p18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5" name="Google Shape;8955;p18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6" name="Google Shape;8956;p18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7" name="Google Shape;8957;p18"/>
            <p:cNvSpPr/>
            <p:nvPr/>
          </p:nvSpPr>
          <p:spPr>
            <a:xfrm>
              <a:off x="559500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8" name="Google Shape;8958;p18"/>
            <p:cNvSpPr/>
            <p:nvPr/>
          </p:nvSpPr>
          <p:spPr>
            <a:xfrm>
              <a:off x="54370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9" name="Google Shape;8959;p18"/>
            <p:cNvSpPr/>
            <p:nvPr/>
          </p:nvSpPr>
          <p:spPr>
            <a:xfrm>
              <a:off x="575153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0" name="Google Shape;8960;p18"/>
            <p:cNvSpPr/>
            <p:nvPr/>
          </p:nvSpPr>
          <p:spPr>
            <a:xfrm>
              <a:off x="54370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1" name="Google Shape;8961;p18"/>
            <p:cNvSpPr/>
            <p:nvPr/>
          </p:nvSpPr>
          <p:spPr>
            <a:xfrm>
              <a:off x="575153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2" name="Google Shape;8962;p18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3" name="Google Shape;8963;p18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4" name="Google Shape;8964;p18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5" name="Google Shape;8965;p18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6" name="Google Shape;8966;p18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7" name="Google Shape;8967;p18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8" name="Google Shape;8968;p18"/>
            <p:cNvSpPr/>
            <p:nvPr/>
          </p:nvSpPr>
          <p:spPr>
            <a:xfrm>
              <a:off x="559500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9" name="Google Shape;8969;p18"/>
            <p:cNvSpPr/>
            <p:nvPr/>
          </p:nvSpPr>
          <p:spPr>
            <a:xfrm>
              <a:off x="54370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0" name="Google Shape;8970;p18"/>
            <p:cNvSpPr/>
            <p:nvPr/>
          </p:nvSpPr>
          <p:spPr>
            <a:xfrm>
              <a:off x="575153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1" name="Google Shape;8971;p18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2" name="Google Shape;8972;p18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3" name="Google Shape;8973;p18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4" name="Google Shape;8974;p18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5" name="Google Shape;8975;p18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6" name="Google Shape;8976;p18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7" name="Google Shape;8977;p18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8" name="Google Shape;8978;p18"/>
            <p:cNvSpPr/>
            <p:nvPr/>
          </p:nvSpPr>
          <p:spPr>
            <a:xfrm>
              <a:off x="496742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9" name="Google Shape;8979;p18"/>
            <p:cNvSpPr/>
            <p:nvPr/>
          </p:nvSpPr>
          <p:spPr>
            <a:xfrm>
              <a:off x="481090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0" name="Google Shape;8980;p18"/>
            <p:cNvSpPr/>
            <p:nvPr/>
          </p:nvSpPr>
          <p:spPr>
            <a:xfrm>
              <a:off x="51239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1" name="Google Shape;8981;p18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2" name="Google Shape;8982;p18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3" name="Google Shape;8983;p18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4" name="Google Shape;8984;p18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5" name="Google Shape;8985;p18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6" name="Google Shape;8986;p18"/>
            <p:cNvSpPr/>
            <p:nvPr/>
          </p:nvSpPr>
          <p:spPr>
            <a:xfrm>
              <a:off x="496742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7" name="Google Shape;8987;p18"/>
            <p:cNvSpPr/>
            <p:nvPr/>
          </p:nvSpPr>
          <p:spPr>
            <a:xfrm>
              <a:off x="481090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8" name="Google Shape;8988;p18"/>
            <p:cNvSpPr/>
            <p:nvPr/>
          </p:nvSpPr>
          <p:spPr>
            <a:xfrm>
              <a:off x="51239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9" name="Google Shape;8989;p18"/>
            <p:cNvSpPr/>
            <p:nvPr/>
          </p:nvSpPr>
          <p:spPr>
            <a:xfrm>
              <a:off x="481090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0" name="Google Shape;8990;p18"/>
            <p:cNvSpPr/>
            <p:nvPr/>
          </p:nvSpPr>
          <p:spPr>
            <a:xfrm>
              <a:off x="51239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1" name="Google Shape;8991;p18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2" name="Google Shape;8992;p18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3" name="Google Shape;8993;p18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4" name="Google Shape;8994;p18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5" name="Google Shape;8995;p18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6" name="Google Shape;8996;p18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7" name="Google Shape;8997;p18"/>
            <p:cNvSpPr/>
            <p:nvPr/>
          </p:nvSpPr>
          <p:spPr>
            <a:xfrm>
              <a:off x="496742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8" name="Google Shape;8998;p18"/>
            <p:cNvSpPr/>
            <p:nvPr/>
          </p:nvSpPr>
          <p:spPr>
            <a:xfrm>
              <a:off x="481090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9" name="Google Shape;8999;p18"/>
            <p:cNvSpPr/>
            <p:nvPr/>
          </p:nvSpPr>
          <p:spPr>
            <a:xfrm>
              <a:off x="51239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0" name="Google Shape;9000;p18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1" name="Google Shape;9001;p18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2" name="Google Shape;9002;p18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3" name="Google Shape;9003;p18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4" name="Google Shape;9004;p18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5" name="Google Shape;9005;p18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6" name="Google Shape;9006;p18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7" name="Google Shape;9007;p18"/>
            <p:cNvSpPr/>
            <p:nvPr/>
          </p:nvSpPr>
          <p:spPr>
            <a:xfrm>
              <a:off x="433984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8" name="Google Shape;9008;p18"/>
            <p:cNvSpPr/>
            <p:nvPr/>
          </p:nvSpPr>
          <p:spPr>
            <a:xfrm>
              <a:off x="41833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9" name="Google Shape;9009;p18"/>
            <p:cNvSpPr/>
            <p:nvPr/>
          </p:nvSpPr>
          <p:spPr>
            <a:xfrm>
              <a:off x="4496373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0" name="Google Shape;9010;p18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1" name="Google Shape;9011;p18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2" name="Google Shape;9012;p18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3" name="Google Shape;9013;p18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4" name="Google Shape;9014;p18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5" name="Google Shape;9015;p18"/>
            <p:cNvSpPr/>
            <p:nvPr/>
          </p:nvSpPr>
          <p:spPr>
            <a:xfrm>
              <a:off x="433984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6" name="Google Shape;9016;p18"/>
            <p:cNvSpPr/>
            <p:nvPr/>
          </p:nvSpPr>
          <p:spPr>
            <a:xfrm>
              <a:off x="41833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7" name="Google Shape;9017;p18"/>
            <p:cNvSpPr/>
            <p:nvPr/>
          </p:nvSpPr>
          <p:spPr>
            <a:xfrm>
              <a:off x="4496373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8" name="Google Shape;9018;p18"/>
            <p:cNvSpPr/>
            <p:nvPr/>
          </p:nvSpPr>
          <p:spPr>
            <a:xfrm>
              <a:off x="41833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9" name="Google Shape;9019;p18"/>
            <p:cNvSpPr/>
            <p:nvPr/>
          </p:nvSpPr>
          <p:spPr>
            <a:xfrm>
              <a:off x="4496373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0" name="Google Shape;9020;p18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1" name="Google Shape;9021;p18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2" name="Google Shape;9022;p18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3" name="Google Shape;9023;p18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4" name="Google Shape;9024;p18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5" name="Google Shape;9025;p18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6" name="Google Shape;9026;p18"/>
            <p:cNvSpPr/>
            <p:nvPr/>
          </p:nvSpPr>
          <p:spPr>
            <a:xfrm>
              <a:off x="433984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7" name="Google Shape;9027;p18"/>
            <p:cNvSpPr/>
            <p:nvPr/>
          </p:nvSpPr>
          <p:spPr>
            <a:xfrm>
              <a:off x="41833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8" name="Google Shape;9028;p18"/>
            <p:cNvSpPr/>
            <p:nvPr/>
          </p:nvSpPr>
          <p:spPr>
            <a:xfrm>
              <a:off x="4496373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9" name="Google Shape;9029;p18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0" name="Google Shape;9030;p18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1" name="Google Shape;9031;p18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2" name="Google Shape;9032;p18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3" name="Google Shape;9033;p18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4" name="Google Shape;9034;p18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5" name="Google Shape;9035;p18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6" name="Google Shape;9036;p18"/>
            <p:cNvSpPr/>
            <p:nvPr/>
          </p:nvSpPr>
          <p:spPr>
            <a:xfrm>
              <a:off x="371091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7" name="Google Shape;9037;p18"/>
            <p:cNvSpPr/>
            <p:nvPr/>
          </p:nvSpPr>
          <p:spPr>
            <a:xfrm>
              <a:off x="355438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8" name="Google Shape;9038;p18"/>
            <p:cNvSpPr/>
            <p:nvPr/>
          </p:nvSpPr>
          <p:spPr>
            <a:xfrm>
              <a:off x="386891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9" name="Google Shape;9039;p18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0" name="Google Shape;9040;p18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1" name="Google Shape;9041;p18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2" name="Google Shape;9042;p18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3" name="Google Shape;9043;p18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4" name="Google Shape;9044;p18"/>
            <p:cNvSpPr/>
            <p:nvPr/>
          </p:nvSpPr>
          <p:spPr>
            <a:xfrm>
              <a:off x="371091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5" name="Google Shape;9045;p18"/>
            <p:cNvSpPr/>
            <p:nvPr/>
          </p:nvSpPr>
          <p:spPr>
            <a:xfrm>
              <a:off x="355438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6" name="Google Shape;9046;p18"/>
            <p:cNvSpPr/>
            <p:nvPr/>
          </p:nvSpPr>
          <p:spPr>
            <a:xfrm>
              <a:off x="386891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7" name="Google Shape;9047;p18"/>
            <p:cNvSpPr/>
            <p:nvPr/>
          </p:nvSpPr>
          <p:spPr>
            <a:xfrm>
              <a:off x="355438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8" name="Google Shape;9048;p18"/>
            <p:cNvSpPr/>
            <p:nvPr/>
          </p:nvSpPr>
          <p:spPr>
            <a:xfrm>
              <a:off x="386891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9" name="Google Shape;9049;p18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0" name="Google Shape;9050;p18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1" name="Google Shape;9051;p18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2" name="Google Shape;9052;p18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3" name="Google Shape;9053;p18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4" name="Google Shape;9054;p18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5" name="Google Shape;9055;p18"/>
            <p:cNvSpPr/>
            <p:nvPr/>
          </p:nvSpPr>
          <p:spPr>
            <a:xfrm>
              <a:off x="371091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6" name="Google Shape;9056;p18"/>
            <p:cNvSpPr/>
            <p:nvPr/>
          </p:nvSpPr>
          <p:spPr>
            <a:xfrm>
              <a:off x="355438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7" name="Google Shape;9057;p18"/>
            <p:cNvSpPr/>
            <p:nvPr/>
          </p:nvSpPr>
          <p:spPr>
            <a:xfrm>
              <a:off x="386891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8" name="Google Shape;9058;p18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9" name="Google Shape;9059;p18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0" name="Google Shape;9060;p18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1" name="Google Shape;9061;p18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2" name="Google Shape;9062;p18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3" name="Google Shape;9063;p18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4" name="Google Shape;9064;p18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5" name="Google Shape;9065;p18"/>
            <p:cNvSpPr/>
            <p:nvPr/>
          </p:nvSpPr>
          <p:spPr>
            <a:xfrm>
              <a:off x="30833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6" name="Google Shape;9066;p18"/>
            <p:cNvSpPr/>
            <p:nvPr/>
          </p:nvSpPr>
          <p:spPr>
            <a:xfrm>
              <a:off x="29268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7" name="Google Shape;9067;p18"/>
            <p:cNvSpPr/>
            <p:nvPr/>
          </p:nvSpPr>
          <p:spPr>
            <a:xfrm>
              <a:off x="324133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8" name="Google Shape;9068;p18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9" name="Google Shape;9069;p18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0" name="Google Shape;9070;p18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1" name="Google Shape;9071;p18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2" name="Google Shape;9072;p18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3" name="Google Shape;9073;p18"/>
            <p:cNvSpPr/>
            <p:nvPr/>
          </p:nvSpPr>
          <p:spPr>
            <a:xfrm>
              <a:off x="30833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4" name="Google Shape;9074;p18"/>
            <p:cNvSpPr/>
            <p:nvPr/>
          </p:nvSpPr>
          <p:spPr>
            <a:xfrm>
              <a:off x="29268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5" name="Google Shape;9075;p18"/>
            <p:cNvSpPr/>
            <p:nvPr/>
          </p:nvSpPr>
          <p:spPr>
            <a:xfrm>
              <a:off x="324133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6" name="Google Shape;9076;p18"/>
            <p:cNvSpPr/>
            <p:nvPr/>
          </p:nvSpPr>
          <p:spPr>
            <a:xfrm>
              <a:off x="29268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7" name="Google Shape;9077;p18"/>
            <p:cNvSpPr/>
            <p:nvPr/>
          </p:nvSpPr>
          <p:spPr>
            <a:xfrm>
              <a:off x="324133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8" name="Google Shape;9078;p18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9" name="Google Shape;9079;p18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0" name="Google Shape;9080;p18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1" name="Google Shape;9081;p18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2" name="Google Shape;9082;p18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3" name="Google Shape;9083;p18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4" name="Google Shape;9084;p18"/>
            <p:cNvSpPr/>
            <p:nvPr/>
          </p:nvSpPr>
          <p:spPr>
            <a:xfrm>
              <a:off x="30833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5" name="Google Shape;9085;p18"/>
            <p:cNvSpPr/>
            <p:nvPr/>
          </p:nvSpPr>
          <p:spPr>
            <a:xfrm>
              <a:off x="29268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6" name="Google Shape;9086;p18"/>
            <p:cNvSpPr/>
            <p:nvPr/>
          </p:nvSpPr>
          <p:spPr>
            <a:xfrm>
              <a:off x="324133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7" name="Google Shape;9087;p18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8" name="Google Shape;9088;p18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9" name="Google Shape;9089;p18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0" name="Google Shape;9090;p18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1" name="Google Shape;9091;p18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2" name="Google Shape;9092;p18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3" name="Google Shape;9093;p18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4" name="Google Shape;9094;p18"/>
            <p:cNvSpPr/>
            <p:nvPr/>
          </p:nvSpPr>
          <p:spPr>
            <a:xfrm>
              <a:off x="245722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5" name="Google Shape;9095;p18"/>
            <p:cNvSpPr/>
            <p:nvPr/>
          </p:nvSpPr>
          <p:spPr>
            <a:xfrm>
              <a:off x="229922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6" name="Google Shape;9096;p18"/>
            <p:cNvSpPr/>
            <p:nvPr/>
          </p:nvSpPr>
          <p:spPr>
            <a:xfrm>
              <a:off x="26137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7" name="Google Shape;9097;p18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8" name="Google Shape;9098;p18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9" name="Google Shape;9099;p18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0" name="Google Shape;9100;p18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1" name="Google Shape;9101;p18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2" name="Google Shape;9102;p18"/>
            <p:cNvSpPr/>
            <p:nvPr/>
          </p:nvSpPr>
          <p:spPr>
            <a:xfrm>
              <a:off x="245722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3" name="Google Shape;9103;p18"/>
            <p:cNvSpPr/>
            <p:nvPr/>
          </p:nvSpPr>
          <p:spPr>
            <a:xfrm>
              <a:off x="229922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4" name="Google Shape;9104;p18"/>
            <p:cNvSpPr/>
            <p:nvPr/>
          </p:nvSpPr>
          <p:spPr>
            <a:xfrm>
              <a:off x="26137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5" name="Google Shape;9105;p18"/>
            <p:cNvSpPr/>
            <p:nvPr/>
          </p:nvSpPr>
          <p:spPr>
            <a:xfrm>
              <a:off x="229922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6" name="Google Shape;9106;p18"/>
            <p:cNvSpPr/>
            <p:nvPr/>
          </p:nvSpPr>
          <p:spPr>
            <a:xfrm>
              <a:off x="26137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7" name="Google Shape;9107;p18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8" name="Google Shape;9108;p18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9" name="Google Shape;9109;p18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0" name="Google Shape;9110;p18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1" name="Google Shape;9111;p18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2" name="Google Shape;9112;p18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3" name="Google Shape;9113;p18"/>
            <p:cNvSpPr/>
            <p:nvPr/>
          </p:nvSpPr>
          <p:spPr>
            <a:xfrm>
              <a:off x="245722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4" name="Google Shape;9114;p18"/>
            <p:cNvSpPr/>
            <p:nvPr/>
          </p:nvSpPr>
          <p:spPr>
            <a:xfrm>
              <a:off x="229922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5" name="Google Shape;9115;p18"/>
            <p:cNvSpPr/>
            <p:nvPr/>
          </p:nvSpPr>
          <p:spPr>
            <a:xfrm>
              <a:off x="26137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6" name="Google Shape;9116;p18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7" name="Google Shape;9117;p18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8" name="Google Shape;9118;p18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9" name="Google Shape;9119;p18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0" name="Google Shape;9120;p18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1" name="Google Shape;9121;p18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2" name="Google Shape;9122;p18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3" name="Google Shape;9123;p18"/>
            <p:cNvSpPr/>
            <p:nvPr/>
          </p:nvSpPr>
          <p:spPr>
            <a:xfrm>
              <a:off x="182964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4" name="Google Shape;9124;p18"/>
            <p:cNvSpPr/>
            <p:nvPr/>
          </p:nvSpPr>
          <p:spPr>
            <a:xfrm>
              <a:off x="16731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5" name="Google Shape;9125;p18"/>
            <p:cNvSpPr/>
            <p:nvPr/>
          </p:nvSpPr>
          <p:spPr>
            <a:xfrm>
              <a:off x="198469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6" name="Google Shape;9126;p18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7" name="Google Shape;9127;p18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8" name="Google Shape;9128;p18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9" name="Google Shape;9129;p18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0" name="Google Shape;9130;p18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1" name="Google Shape;9131;p18"/>
            <p:cNvSpPr/>
            <p:nvPr/>
          </p:nvSpPr>
          <p:spPr>
            <a:xfrm>
              <a:off x="182964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2" name="Google Shape;9132;p18"/>
            <p:cNvSpPr/>
            <p:nvPr/>
          </p:nvSpPr>
          <p:spPr>
            <a:xfrm>
              <a:off x="16731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3" name="Google Shape;9133;p18"/>
            <p:cNvSpPr/>
            <p:nvPr/>
          </p:nvSpPr>
          <p:spPr>
            <a:xfrm>
              <a:off x="198469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4" name="Google Shape;9134;p18"/>
            <p:cNvSpPr/>
            <p:nvPr/>
          </p:nvSpPr>
          <p:spPr>
            <a:xfrm>
              <a:off x="16731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5" name="Google Shape;9135;p18"/>
            <p:cNvSpPr/>
            <p:nvPr/>
          </p:nvSpPr>
          <p:spPr>
            <a:xfrm>
              <a:off x="198469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6" name="Google Shape;9136;p18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7" name="Google Shape;9137;p18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8" name="Google Shape;9138;p18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9" name="Google Shape;9139;p18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0" name="Google Shape;9140;p18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1" name="Google Shape;9141;p18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2" name="Google Shape;9142;p18"/>
            <p:cNvSpPr/>
            <p:nvPr/>
          </p:nvSpPr>
          <p:spPr>
            <a:xfrm>
              <a:off x="182964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3" name="Google Shape;9143;p18"/>
            <p:cNvSpPr/>
            <p:nvPr/>
          </p:nvSpPr>
          <p:spPr>
            <a:xfrm>
              <a:off x="16731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4" name="Google Shape;9144;p18"/>
            <p:cNvSpPr/>
            <p:nvPr/>
          </p:nvSpPr>
          <p:spPr>
            <a:xfrm>
              <a:off x="198469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5" name="Google Shape;9145;p18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6" name="Google Shape;9146;p18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7" name="Google Shape;9147;p18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8" name="Google Shape;9148;p18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9" name="Google Shape;9149;p18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0" name="Google Shape;9150;p18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1" name="Google Shape;9151;p18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2" name="Google Shape;9152;p18"/>
            <p:cNvSpPr/>
            <p:nvPr/>
          </p:nvSpPr>
          <p:spPr>
            <a:xfrm>
              <a:off x="1200715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3" name="Google Shape;9153;p18"/>
            <p:cNvSpPr/>
            <p:nvPr/>
          </p:nvSpPr>
          <p:spPr>
            <a:xfrm>
              <a:off x="1045663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4" name="Google Shape;9154;p18"/>
            <p:cNvSpPr/>
            <p:nvPr/>
          </p:nvSpPr>
          <p:spPr>
            <a:xfrm>
              <a:off x="1357241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5" name="Google Shape;9155;p18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6" name="Google Shape;9156;p18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7" name="Google Shape;9157;p18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8" name="Google Shape;9158;p18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9" name="Google Shape;9159;p18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0" name="Google Shape;9160;p18"/>
            <p:cNvSpPr/>
            <p:nvPr/>
          </p:nvSpPr>
          <p:spPr>
            <a:xfrm>
              <a:off x="1200715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1" name="Google Shape;9161;p18"/>
            <p:cNvSpPr/>
            <p:nvPr/>
          </p:nvSpPr>
          <p:spPr>
            <a:xfrm>
              <a:off x="1045663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2" name="Google Shape;9162;p18"/>
            <p:cNvSpPr/>
            <p:nvPr/>
          </p:nvSpPr>
          <p:spPr>
            <a:xfrm>
              <a:off x="1357241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3" name="Google Shape;9163;p18"/>
            <p:cNvSpPr/>
            <p:nvPr/>
          </p:nvSpPr>
          <p:spPr>
            <a:xfrm>
              <a:off x="1045663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4" name="Google Shape;9164;p18"/>
            <p:cNvSpPr/>
            <p:nvPr/>
          </p:nvSpPr>
          <p:spPr>
            <a:xfrm>
              <a:off x="1357241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5" name="Google Shape;9165;p18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6" name="Google Shape;9166;p18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7" name="Google Shape;9167;p18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8" name="Google Shape;9168;p18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9" name="Google Shape;9169;p18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0" name="Google Shape;9170;p18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1" name="Google Shape;9171;p18"/>
            <p:cNvSpPr/>
            <p:nvPr/>
          </p:nvSpPr>
          <p:spPr>
            <a:xfrm>
              <a:off x="1200715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2" name="Google Shape;9172;p18"/>
            <p:cNvSpPr/>
            <p:nvPr/>
          </p:nvSpPr>
          <p:spPr>
            <a:xfrm>
              <a:off x="1045663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3" name="Google Shape;9173;p18"/>
            <p:cNvSpPr/>
            <p:nvPr/>
          </p:nvSpPr>
          <p:spPr>
            <a:xfrm>
              <a:off x="1357241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4" name="Google Shape;9174;p18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5" name="Google Shape;9175;p18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6" name="Google Shape;9176;p18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7" name="Google Shape;9177;p18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8" name="Google Shape;9178;p18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9" name="Google Shape;9179;p18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0" name="Google Shape;9180;p18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1" name="Google Shape;9181;p18"/>
            <p:cNvSpPr/>
            <p:nvPr/>
          </p:nvSpPr>
          <p:spPr>
            <a:xfrm>
              <a:off x="5731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2" name="Google Shape;9182;p18"/>
            <p:cNvSpPr/>
            <p:nvPr/>
          </p:nvSpPr>
          <p:spPr>
            <a:xfrm>
              <a:off x="41660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3" name="Google Shape;9183;p18"/>
            <p:cNvSpPr/>
            <p:nvPr/>
          </p:nvSpPr>
          <p:spPr>
            <a:xfrm>
              <a:off x="73113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4" name="Google Shape;9184;p18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5" name="Google Shape;9185;p18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6" name="Google Shape;9186;p18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7" name="Google Shape;9187;p18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8" name="Google Shape;9188;p18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9" name="Google Shape;9189;p18"/>
            <p:cNvSpPr/>
            <p:nvPr/>
          </p:nvSpPr>
          <p:spPr>
            <a:xfrm>
              <a:off x="5731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0" name="Google Shape;9190;p18"/>
            <p:cNvSpPr/>
            <p:nvPr/>
          </p:nvSpPr>
          <p:spPr>
            <a:xfrm>
              <a:off x="41660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1" name="Google Shape;9191;p18"/>
            <p:cNvSpPr/>
            <p:nvPr/>
          </p:nvSpPr>
          <p:spPr>
            <a:xfrm>
              <a:off x="73113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2" name="Google Shape;9192;p18"/>
            <p:cNvSpPr/>
            <p:nvPr/>
          </p:nvSpPr>
          <p:spPr>
            <a:xfrm>
              <a:off x="41660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3" name="Google Shape;9193;p18"/>
            <p:cNvSpPr/>
            <p:nvPr/>
          </p:nvSpPr>
          <p:spPr>
            <a:xfrm>
              <a:off x="73113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4" name="Google Shape;9194;p18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5" name="Google Shape;9195;p18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6" name="Google Shape;9196;p18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7" name="Google Shape;9197;p18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8" name="Google Shape;9198;p18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9" name="Google Shape;9199;p18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0" name="Google Shape;9200;p18"/>
            <p:cNvSpPr/>
            <p:nvPr/>
          </p:nvSpPr>
          <p:spPr>
            <a:xfrm>
              <a:off x="5731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1" name="Google Shape;9201;p18"/>
            <p:cNvSpPr/>
            <p:nvPr/>
          </p:nvSpPr>
          <p:spPr>
            <a:xfrm>
              <a:off x="41660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2" name="Google Shape;9202;p18"/>
            <p:cNvSpPr/>
            <p:nvPr/>
          </p:nvSpPr>
          <p:spPr>
            <a:xfrm>
              <a:off x="73113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3" name="Google Shape;9203;p18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4" name="Google Shape;9204;p18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5" name="Google Shape;9205;p18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6" name="Google Shape;9206;p18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7" name="Google Shape;9207;p18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8" name="Google Shape;9208;p18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9" name="Google Shape;9209;p18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0" name="Google Shape;9210;p18"/>
            <p:cNvSpPr/>
            <p:nvPr/>
          </p:nvSpPr>
          <p:spPr>
            <a:xfrm>
              <a:off x="-5297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1" name="Google Shape;9211;p18"/>
            <p:cNvSpPr/>
            <p:nvPr/>
          </p:nvSpPr>
          <p:spPr>
            <a:xfrm>
              <a:off x="10355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2" name="Google Shape;9212;p18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3" name="Google Shape;9213;p18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4" name="Google Shape;9214;p18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5" name="Google Shape;9215;p18"/>
            <p:cNvSpPr/>
            <p:nvPr/>
          </p:nvSpPr>
          <p:spPr>
            <a:xfrm>
              <a:off x="-5297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6" name="Google Shape;9216;p18"/>
            <p:cNvSpPr/>
            <p:nvPr/>
          </p:nvSpPr>
          <p:spPr>
            <a:xfrm>
              <a:off x="10355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7" name="Google Shape;9217;p18"/>
            <p:cNvSpPr/>
            <p:nvPr/>
          </p:nvSpPr>
          <p:spPr>
            <a:xfrm>
              <a:off x="10355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8" name="Google Shape;9218;p18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9" name="Google Shape;9219;p18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0" name="Google Shape;9220;p18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1" name="Google Shape;9221;p18"/>
            <p:cNvSpPr/>
            <p:nvPr/>
          </p:nvSpPr>
          <p:spPr>
            <a:xfrm>
              <a:off x="-5297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2" name="Google Shape;9222;p18"/>
            <p:cNvSpPr/>
            <p:nvPr/>
          </p:nvSpPr>
          <p:spPr>
            <a:xfrm>
              <a:off x="10355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3" name="Google Shape;9223;p18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4" name="Google Shape;9224;p18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5" name="Google Shape;9225;p18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6" name="Google Shape;9226;p18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7" name="Google Shape;9227;p18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8" name="Google Shape;9228;p18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9" name="Google Shape;9229;p18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0" name="Google Shape;9230;p18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1" name="Google Shape;9231;p18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2" name="Google Shape;9232;p18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3" name="Google Shape;9233;p18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4" name="Google Shape;9234;p18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5" name="Google Shape;9235;p18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6" name="Google Shape;9236;p18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7" name="Google Shape;9237;p18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8" name="Google Shape;9238;p18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9" name="Google Shape;9239;p18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0" name="Google Shape;9240;p18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1" name="Google Shape;9241;p18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2" name="Google Shape;9242;p18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3" name="Google Shape;9243;p18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4" name="Google Shape;9244;p18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5" name="Google Shape;9245;p18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6" name="Google Shape;9246;p18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7" name="Google Shape;9247;p18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8" name="Google Shape;9248;p18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9" name="Google Shape;9249;p18"/>
            <p:cNvSpPr/>
            <p:nvPr/>
          </p:nvSpPr>
          <p:spPr>
            <a:xfrm>
              <a:off x="873425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0" name="Google Shape;9250;p18"/>
            <p:cNvSpPr/>
            <p:nvPr/>
          </p:nvSpPr>
          <p:spPr>
            <a:xfrm>
              <a:off x="85762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1" name="Google Shape;9251;p18"/>
            <p:cNvSpPr/>
            <p:nvPr/>
          </p:nvSpPr>
          <p:spPr>
            <a:xfrm>
              <a:off x="889077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2" name="Google Shape;9252;p18"/>
            <p:cNvSpPr/>
            <p:nvPr/>
          </p:nvSpPr>
          <p:spPr>
            <a:xfrm>
              <a:off x="85762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3" name="Google Shape;9253;p18"/>
            <p:cNvSpPr/>
            <p:nvPr/>
          </p:nvSpPr>
          <p:spPr>
            <a:xfrm>
              <a:off x="889077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4" name="Google Shape;9254;p18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5" name="Google Shape;9255;p18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6" name="Google Shape;9256;p18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7" name="Google Shape;9257;p18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8" name="Google Shape;9258;p18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9" name="Google Shape;9259;p18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0" name="Google Shape;9260;p18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1" name="Google Shape;9261;p18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2" name="Google Shape;9262;p18"/>
            <p:cNvSpPr/>
            <p:nvPr/>
          </p:nvSpPr>
          <p:spPr>
            <a:xfrm>
              <a:off x="873425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3" name="Google Shape;9263;p18"/>
            <p:cNvSpPr/>
            <p:nvPr/>
          </p:nvSpPr>
          <p:spPr>
            <a:xfrm>
              <a:off x="85762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4" name="Google Shape;9264;p18"/>
            <p:cNvSpPr/>
            <p:nvPr/>
          </p:nvSpPr>
          <p:spPr>
            <a:xfrm>
              <a:off x="889077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5" name="Google Shape;9265;p18"/>
            <p:cNvSpPr/>
            <p:nvPr/>
          </p:nvSpPr>
          <p:spPr>
            <a:xfrm>
              <a:off x="85762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6" name="Google Shape;9266;p18"/>
            <p:cNvSpPr/>
            <p:nvPr/>
          </p:nvSpPr>
          <p:spPr>
            <a:xfrm>
              <a:off x="889077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7" name="Google Shape;9267;p18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8" name="Google Shape;9268;p18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9" name="Google Shape;9269;p18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0" name="Google Shape;9270;p18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1" name="Google Shape;9271;p18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2" name="Google Shape;9272;p18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3" name="Google Shape;9273;p18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4" name="Google Shape;9274;p18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5" name="Google Shape;9275;p18"/>
            <p:cNvSpPr/>
            <p:nvPr/>
          </p:nvSpPr>
          <p:spPr>
            <a:xfrm>
              <a:off x="873425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6" name="Google Shape;9276;p18"/>
            <p:cNvSpPr/>
            <p:nvPr/>
          </p:nvSpPr>
          <p:spPr>
            <a:xfrm>
              <a:off x="85762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7" name="Google Shape;9277;p18"/>
            <p:cNvSpPr/>
            <p:nvPr/>
          </p:nvSpPr>
          <p:spPr>
            <a:xfrm>
              <a:off x="889077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8" name="Google Shape;9278;p18"/>
            <p:cNvSpPr/>
            <p:nvPr/>
          </p:nvSpPr>
          <p:spPr>
            <a:xfrm>
              <a:off x="85762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9" name="Google Shape;9279;p18"/>
            <p:cNvSpPr/>
            <p:nvPr/>
          </p:nvSpPr>
          <p:spPr>
            <a:xfrm>
              <a:off x="889077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0" name="Google Shape;9280;p18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1" name="Google Shape;9281;p18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2" name="Google Shape;9282;p18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3" name="Google Shape;9283;p18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4" name="Google Shape;9284;p18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5" name="Google Shape;9285;p18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6" name="Google Shape;9286;p18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7" name="Google Shape;9287;p18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8" name="Google Shape;9288;p18"/>
            <p:cNvSpPr/>
            <p:nvPr/>
          </p:nvSpPr>
          <p:spPr>
            <a:xfrm>
              <a:off x="873425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9" name="Google Shape;9289;p18"/>
            <p:cNvSpPr/>
            <p:nvPr/>
          </p:nvSpPr>
          <p:spPr>
            <a:xfrm>
              <a:off x="85762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0" name="Google Shape;9290;p18"/>
            <p:cNvSpPr/>
            <p:nvPr/>
          </p:nvSpPr>
          <p:spPr>
            <a:xfrm>
              <a:off x="889077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1" name="Google Shape;9291;p18"/>
            <p:cNvSpPr/>
            <p:nvPr/>
          </p:nvSpPr>
          <p:spPr>
            <a:xfrm>
              <a:off x="85762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2" name="Google Shape;9292;p18"/>
            <p:cNvSpPr/>
            <p:nvPr/>
          </p:nvSpPr>
          <p:spPr>
            <a:xfrm>
              <a:off x="889077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3" name="Google Shape;9293;p18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4" name="Google Shape;9294;p18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5" name="Google Shape;9295;p18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6" name="Google Shape;9296;p18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7" name="Google Shape;9297;p18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8" name="Google Shape;9298;p18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9" name="Google Shape;9299;p18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0" name="Google Shape;9300;p18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1" name="Google Shape;9301;p18"/>
            <p:cNvSpPr/>
            <p:nvPr/>
          </p:nvSpPr>
          <p:spPr>
            <a:xfrm>
              <a:off x="873425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2" name="Google Shape;9302;p18"/>
            <p:cNvSpPr/>
            <p:nvPr/>
          </p:nvSpPr>
          <p:spPr>
            <a:xfrm>
              <a:off x="85762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3" name="Google Shape;9303;p18"/>
            <p:cNvSpPr/>
            <p:nvPr/>
          </p:nvSpPr>
          <p:spPr>
            <a:xfrm>
              <a:off x="889077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4" name="Google Shape;9304;p18"/>
            <p:cNvSpPr/>
            <p:nvPr/>
          </p:nvSpPr>
          <p:spPr>
            <a:xfrm>
              <a:off x="85762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5" name="Google Shape;9305;p18"/>
            <p:cNvSpPr/>
            <p:nvPr/>
          </p:nvSpPr>
          <p:spPr>
            <a:xfrm>
              <a:off x="889077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6" name="Google Shape;9306;p18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7" name="Google Shape;9307;p18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8" name="Google Shape;9308;p18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9" name="Google Shape;9309;p18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0" name="Google Shape;9310;p18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1" name="Google Shape;9311;p18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2" name="Google Shape;9312;p18"/>
            <p:cNvSpPr/>
            <p:nvPr/>
          </p:nvSpPr>
          <p:spPr>
            <a:xfrm>
              <a:off x="873425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3" name="Google Shape;9313;p18"/>
            <p:cNvSpPr/>
            <p:nvPr/>
          </p:nvSpPr>
          <p:spPr>
            <a:xfrm>
              <a:off x="85762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4" name="Google Shape;9314;p18"/>
            <p:cNvSpPr/>
            <p:nvPr/>
          </p:nvSpPr>
          <p:spPr>
            <a:xfrm>
              <a:off x="889077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5" name="Google Shape;9315;p18"/>
            <p:cNvSpPr/>
            <p:nvPr/>
          </p:nvSpPr>
          <p:spPr>
            <a:xfrm>
              <a:off x="85762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6" name="Google Shape;9316;p18"/>
            <p:cNvSpPr/>
            <p:nvPr/>
          </p:nvSpPr>
          <p:spPr>
            <a:xfrm>
              <a:off x="889077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7" name="Google Shape;9317;p18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8" name="Google Shape;9318;p18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9" name="Google Shape;9319;p18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0" name="Google Shape;9320;p18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1" name="Google Shape;9321;p18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2" name="Google Shape;9322;p18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3" name="Google Shape;9323;p18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4" name="Google Shape;9324;p18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5" name="Google Shape;9325;p18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6" name="Google Shape;9326;p18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7" name="Google Shape;9327;p18"/>
            <p:cNvSpPr/>
            <p:nvPr/>
          </p:nvSpPr>
          <p:spPr>
            <a:xfrm>
              <a:off x="8106669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8" name="Google Shape;9328;p18"/>
            <p:cNvSpPr/>
            <p:nvPr/>
          </p:nvSpPr>
          <p:spPr>
            <a:xfrm>
              <a:off x="795014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9" name="Google Shape;9329;p18"/>
            <p:cNvSpPr/>
            <p:nvPr/>
          </p:nvSpPr>
          <p:spPr>
            <a:xfrm>
              <a:off x="826319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0" name="Google Shape;9330;p18"/>
            <p:cNvSpPr/>
            <p:nvPr/>
          </p:nvSpPr>
          <p:spPr>
            <a:xfrm>
              <a:off x="795014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1" name="Google Shape;9331;p18"/>
            <p:cNvSpPr/>
            <p:nvPr/>
          </p:nvSpPr>
          <p:spPr>
            <a:xfrm>
              <a:off x="826319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2" name="Google Shape;9332;p18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3" name="Google Shape;9333;p18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4" name="Google Shape;9334;p18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5" name="Google Shape;9335;p18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6" name="Google Shape;9336;p18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7" name="Google Shape;9337;p18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8" name="Google Shape;9338;p18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9" name="Google Shape;9339;p18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0" name="Google Shape;9340;p18"/>
            <p:cNvSpPr/>
            <p:nvPr/>
          </p:nvSpPr>
          <p:spPr>
            <a:xfrm>
              <a:off x="8106669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1" name="Google Shape;9341;p18"/>
            <p:cNvSpPr/>
            <p:nvPr/>
          </p:nvSpPr>
          <p:spPr>
            <a:xfrm>
              <a:off x="795014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2" name="Google Shape;9342;p18"/>
            <p:cNvSpPr/>
            <p:nvPr/>
          </p:nvSpPr>
          <p:spPr>
            <a:xfrm>
              <a:off x="826319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3" name="Google Shape;9343;p18"/>
            <p:cNvSpPr/>
            <p:nvPr/>
          </p:nvSpPr>
          <p:spPr>
            <a:xfrm>
              <a:off x="795014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4" name="Google Shape;9344;p18"/>
            <p:cNvSpPr/>
            <p:nvPr/>
          </p:nvSpPr>
          <p:spPr>
            <a:xfrm>
              <a:off x="826319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5" name="Google Shape;9345;p18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6" name="Google Shape;9346;p18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7" name="Google Shape;9347;p18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8" name="Google Shape;9348;p18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9" name="Google Shape;9349;p18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0" name="Google Shape;9350;p18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1" name="Google Shape;9351;p18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2" name="Google Shape;9352;p18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3" name="Google Shape;9353;p18"/>
            <p:cNvSpPr/>
            <p:nvPr/>
          </p:nvSpPr>
          <p:spPr>
            <a:xfrm>
              <a:off x="8106669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4" name="Google Shape;9354;p18"/>
            <p:cNvSpPr/>
            <p:nvPr/>
          </p:nvSpPr>
          <p:spPr>
            <a:xfrm>
              <a:off x="795014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5" name="Google Shape;9355;p18"/>
            <p:cNvSpPr/>
            <p:nvPr/>
          </p:nvSpPr>
          <p:spPr>
            <a:xfrm>
              <a:off x="826319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6" name="Google Shape;9356;p18"/>
            <p:cNvSpPr/>
            <p:nvPr/>
          </p:nvSpPr>
          <p:spPr>
            <a:xfrm>
              <a:off x="795014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7" name="Google Shape;9357;p18"/>
            <p:cNvSpPr/>
            <p:nvPr/>
          </p:nvSpPr>
          <p:spPr>
            <a:xfrm>
              <a:off x="826319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8" name="Google Shape;9358;p18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9" name="Google Shape;9359;p18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0" name="Google Shape;9360;p18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1" name="Google Shape;9361;p18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2" name="Google Shape;9362;p18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3" name="Google Shape;9363;p18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4" name="Google Shape;9364;p18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5" name="Google Shape;9365;p18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6" name="Google Shape;9366;p18"/>
            <p:cNvSpPr/>
            <p:nvPr/>
          </p:nvSpPr>
          <p:spPr>
            <a:xfrm>
              <a:off x="8106669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7" name="Google Shape;9367;p18"/>
            <p:cNvSpPr/>
            <p:nvPr/>
          </p:nvSpPr>
          <p:spPr>
            <a:xfrm>
              <a:off x="795014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8" name="Google Shape;9368;p18"/>
            <p:cNvSpPr/>
            <p:nvPr/>
          </p:nvSpPr>
          <p:spPr>
            <a:xfrm>
              <a:off x="826319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9" name="Google Shape;9369;p18"/>
            <p:cNvSpPr/>
            <p:nvPr/>
          </p:nvSpPr>
          <p:spPr>
            <a:xfrm>
              <a:off x="795014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0" name="Google Shape;9370;p18"/>
            <p:cNvSpPr/>
            <p:nvPr/>
          </p:nvSpPr>
          <p:spPr>
            <a:xfrm>
              <a:off x="826319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1" name="Google Shape;9371;p18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2" name="Google Shape;9372;p18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3" name="Google Shape;9373;p18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4" name="Google Shape;9374;p18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5" name="Google Shape;9375;p18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6" name="Google Shape;9376;p18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7" name="Google Shape;9377;p18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8" name="Google Shape;9378;p18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9" name="Google Shape;9379;p18"/>
            <p:cNvSpPr/>
            <p:nvPr/>
          </p:nvSpPr>
          <p:spPr>
            <a:xfrm>
              <a:off x="8106669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0" name="Google Shape;9380;p18"/>
            <p:cNvSpPr/>
            <p:nvPr/>
          </p:nvSpPr>
          <p:spPr>
            <a:xfrm>
              <a:off x="795014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1" name="Google Shape;9381;p18"/>
            <p:cNvSpPr/>
            <p:nvPr/>
          </p:nvSpPr>
          <p:spPr>
            <a:xfrm>
              <a:off x="826319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2" name="Google Shape;9382;p18"/>
            <p:cNvSpPr/>
            <p:nvPr/>
          </p:nvSpPr>
          <p:spPr>
            <a:xfrm>
              <a:off x="795014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3" name="Google Shape;9383;p18"/>
            <p:cNvSpPr/>
            <p:nvPr/>
          </p:nvSpPr>
          <p:spPr>
            <a:xfrm>
              <a:off x="826319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4" name="Google Shape;9384;p18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5" name="Google Shape;9385;p18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6" name="Google Shape;9386;p18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7" name="Google Shape;9387;p18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8" name="Google Shape;9388;p18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9" name="Google Shape;9389;p18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0" name="Google Shape;9390;p18"/>
            <p:cNvSpPr/>
            <p:nvPr/>
          </p:nvSpPr>
          <p:spPr>
            <a:xfrm>
              <a:off x="8106669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1" name="Google Shape;9391;p18"/>
            <p:cNvSpPr/>
            <p:nvPr/>
          </p:nvSpPr>
          <p:spPr>
            <a:xfrm>
              <a:off x="795014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2" name="Google Shape;9392;p18"/>
            <p:cNvSpPr/>
            <p:nvPr/>
          </p:nvSpPr>
          <p:spPr>
            <a:xfrm>
              <a:off x="826319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3" name="Google Shape;9393;p18"/>
            <p:cNvSpPr/>
            <p:nvPr/>
          </p:nvSpPr>
          <p:spPr>
            <a:xfrm>
              <a:off x="795014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4" name="Google Shape;9394;p18"/>
            <p:cNvSpPr/>
            <p:nvPr/>
          </p:nvSpPr>
          <p:spPr>
            <a:xfrm>
              <a:off x="826319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5" name="Google Shape;9395;p18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6" name="Google Shape;9396;p18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7" name="Google Shape;9397;p18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8" name="Google Shape;9398;p18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9" name="Google Shape;9399;p18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0" name="Google Shape;9400;p18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1" name="Google Shape;9401;p18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2" name="Google Shape;9402;p18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3" name="Google Shape;9403;p18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4" name="Google Shape;9404;p18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5" name="Google Shape;9405;p18"/>
            <p:cNvSpPr/>
            <p:nvPr/>
          </p:nvSpPr>
          <p:spPr>
            <a:xfrm>
              <a:off x="747908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6" name="Google Shape;9406;p18"/>
            <p:cNvSpPr/>
            <p:nvPr/>
          </p:nvSpPr>
          <p:spPr>
            <a:xfrm>
              <a:off x="732256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7" name="Google Shape;9407;p18"/>
            <p:cNvSpPr/>
            <p:nvPr/>
          </p:nvSpPr>
          <p:spPr>
            <a:xfrm>
              <a:off x="7635615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8" name="Google Shape;9408;p18"/>
            <p:cNvSpPr/>
            <p:nvPr/>
          </p:nvSpPr>
          <p:spPr>
            <a:xfrm>
              <a:off x="732256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9" name="Google Shape;9409;p18"/>
            <p:cNvSpPr/>
            <p:nvPr/>
          </p:nvSpPr>
          <p:spPr>
            <a:xfrm>
              <a:off x="7635615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0" name="Google Shape;9410;p18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1" name="Google Shape;9411;p18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2" name="Google Shape;9412;p18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3" name="Google Shape;9413;p18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4" name="Google Shape;9414;p18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5" name="Google Shape;9415;p18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6" name="Google Shape;9416;p18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7" name="Google Shape;9417;p18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8" name="Google Shape;9418;p18"/>
            <p:cNvSpPr/>
            <p:nvPr/>
          </p:nvSpPr>
          <p:spPr>
            <a:xfrm>
              <a:off x="747908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9" name="Google Shape;9419;p18"/>
            <p:cNvSpPr/>
            <p:nvPr/>
          </p:nvSpPr>
          <p:spPr>
            <a:xfrm>
              <a:off x="732256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0" name="Google Shape;9420;p18"/>
            <p:cNvSpPr/>
            <p:nvPr/>
          </p:nvSpPr>
          <p:spPr>
            <a:xfrm>
              <a:off x="7635615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1" name="Google Shape;9421;p18"/>
            <p:cNvSpPr/>
            <p:nvPr/>
          </p:nvSpPr>
          <p:spPr>
            <a:xfrm>
              <a:off x="732256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2" name="Google Shape;9422;p18"/>
            <p:cNvSpPr/>
            <p:nvPr/>
          </p:nvSpPr>
          <p:spPr>
            <a:xfrm>
              <a:off x="7635615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3" name="Google Shape;9423;p18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4" name="Google Shape;9424;p18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5" name="Google Shape;9425;p18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6" name="Google Shape;9426;p18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7" name="Google Shape;9427;p18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8" name="Google Shape;9428;p18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9" name="Google Shape;9429;p18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0" name="Google Shape;9430;p18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1" name="Google Shape;9431;p18"/>
            <p:cNvSpPr/>
            <p:nvPr/>
          </p:nvSpPr>
          <p:spPr>
            <a:xfrm>
              <a:off x="747908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2" name="Google Shape;9432;p18"/>
            <p:cNvSpPr/>
            <p:nvPr/>
          </p:nvSpPr>
          <p:spPr>
            <a:xfrm>
              <a:off x="732256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3" name="Google Shape;9433;p18"/>
            <p:cNvSpPr/>
            <p:nvPr/>
          </p:nvSpPr>
          <p:spPr>
            <a:xfrm>
              <a:off x="7635615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4" name="Google Shape;9434;p18"/>
            <p:cNvSpPr/>
            <p:nvPr/>
          </p:nvSpPr>
          <p:spPr>
            <a:xfrm>
              <a:off x="732256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5" name="Google Shape;9435;p18"/>
            <p:cNvSpPr/>
            <p:nvPr/>
          </p:nvSpPr>
          <p:spPr>
            <a:xfrm>
              <a:off x="7635615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6" name="Google Shape;9436;p18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7" name="Google Shape;9437;p18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8" name="Google Shape;9438;p18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9" name="Google Shape;9439;p18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0" name="Google Shape;9440;p18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1" name="Google Shape;9441;p18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2" name="Google Shape;9442;p18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3" name="Google Shape;9443;p18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4" name="Google Shape;9444;p18"/>
            <p:cNvSpPr/>
            <p:nvPr/>
          </p:nvSpPr>
          <p:spPr>
            <a:xfrm>
              <a:off x="747908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5" name="Google Shape;9445;p18"/>
            <p:cNvSpPr/>
            <p:nvPr/>
          </p:nvSpPr>
          <p:spPr>
            <a:xfrm>
              <a:off x="732256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6" name="Google Shape;9446;p18"/>
            <p:cNvSpPr/>
            <p:nvPr/>
          </p:nvSpPr>
          <p:spPr>
            <a:xfrm>
              <a:off x="7635615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7" name="Google Shape;9447;p18"/>
            <p:cNvSpPr/>
            <p:nvPr/>
          </p:nvSpPr>
          <p:spPr>
            <a:xfrm>
              <a:off x="732256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8" name="Google Shape;9448;p18"/>
            <p:cNvSpPr/>
            <p:nvPr/>
          </p:nvSpPr>
          <p:spPr>
            <a:xfrm>
              <a:off x="7635615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9" name="Google Shape;9449;p18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0" name="Google Shape;9450;p18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1" name="Google Shape;9451;p18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2" name="Google Shape;9452;p18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3" name="Google Shape;9453;p18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4" name="Google Shape;9454;p18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5" name="Google Shape;9455;p18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6" name="Google Shape;9456;p18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7" name="Google Shape;9457;p18"/>
            <p:cNvSpPr/>
            <p:nvPr/>
          </p:nvSpPr>
          <p:spPr>
            <a:xfrm>
              <a:off x="747908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8" name="Google Shape;9458;p18"/>
            <p:cNvSpPr/>
            <p:nvPr/>
          </p:nvSpPr>
          <p:spPr>
            <a:xfrm>
              <a:off x="732256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9" name="Google Shape;9459;p18"/>
            <p:cNvSpPr/>
            <p:nvPr/>
          </p:nvSpPr>
          <p:spPr>
            <a:xfrm>
              <a:off x="7635615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0" name="Google Shape;9460;p18"/>
            <p:cNvSpPr/>
            <p:nvPr/>
          </p:nvSpPr>
          <p:spPr>
            <a:xfrm>
              <a:off x="732256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1" name="Google Shape;9461;p18"/>
            <p:cNvSpPr/>
            <p:nvPr/>
          </p:nvSpPr>
          <p:spPr>
            <a:xfrm>
              <a:off x="7635615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2" name="Google Shape;9462;p18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3" name="Google Shape;9463;p18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4" name="Google Shape;9464;p18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5" name="Google Shape;9465;p18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6" name="Google Shape;9466;p18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7" name="Google Shape;9467;p18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8" name="Google Shape;9468;p18"/>
            <p:cNvSpPr/>
            <p:nvPr/>
          </p:nvSpPr>
          <p:spPr>
            <a:xfrm>
              <a:off x="747908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9" name="Google Shape;9469;p18"/>
            <p:cNvSpPr/>
            <p:nvPr/>
          </p:nvSpPr>
          <p:spPr>
            <a:xfrm>
              <a:off x="732256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0" name="Google Shape;9470;p18"/>
            <p:cNvSpPr/>
            <p:nvPr/>
          </p:nvSpPr>
          <p:spPr>
            <a:xfrm>
              <a:off x="7635615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1" name="Google Shape;9471;p18"/>
            <p:cNvSpPr/>
            <p:nvPr/>
          </p:nvSpPr>
          <p:spPr>
            <a:xfrm>
              <a:off x="732256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2" name="Google Shape;9472;p18"/>
            <p:cNvSpPr/>
            <p:nvPr/>
          </p:nvSpPr>
          <p:spPr>
            <a:xfrm>
              <a:off x="7635615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3" name="Google Shape;9473;p18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4" name="Google Shape;9474;p18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5" name="Google Shape;9475;p18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6" name="Google Shape;9476;p18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7" name="Google Shape;9477;p18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8" name="Google Shape;9478;p18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9" name="Google Shape;9479;p18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0" name="Google Shape;9480;p18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1" name="Google Shape;9481;p18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2" name="Google Shape;9482;p18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3" name="Google Shape;9483;p18"/>
            <p:cNvSpPr/>
            <p:nvPr/>
          </p:nvSpPr>
          <p:spPr>
            <a:xfrm>
              <a:off x="685015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4" name="Google Shape;9484;p18"/>
            <p:cNvSpPr/>
            <p:nvPr/>
          </p:nvSpPr>
          <p:spPr>
            <a:xfrm>
              <a:off x="669363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5" name="Google Shape;9485;p18"/>
            <p:cNvSpPr/>
            <p:nvPr/>
          </p:nvSpPr>
          <p:spPr>
            <a:xfrm>
              <a:off x="7008157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6" name="Google Shape;9486;p18"/>
            <p:cNvSpPr/>
            <p:nvPr/>
          </p:nvSpPr>
          <p:spPr>
            <a:xfrm>
              <a:off x="669363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7" name="Google Shape;9487;p18"/>
            <p:cNvSpPr/>
            <p:nvPr/>
          </p:nvSpPr>
          <p:spPr>
            <a:xfrm>
              <a:off x="7008157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8" name="Google Shape;9488;p18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9" name="Google Shape;9489;p18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0" name="Google Shape;9490;p18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1" name="Google Shape;9491;p18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2" name="Google Shape;9492;p18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3" name="Google Shape;9493;p18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4" name="Google Shape;9494;p18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5" name="Google Shape;9495;p18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6" name="Google Shape;9496;p18"/>
            <p:cNvSpPr/>
            <p:nvPr/>
          </p:nvSpPr>
          <p:spPr>
            <a:xfrm>
              <a:off x="685015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7" name="Google Shape;9497;p18"/>
            <p:cNvSpPr/>
            <p:nvPr/>
          </p:nvSpPr>
          <p:spPr>
            <a:xfrm>
              <a:off x="669363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8" name="Google Shape;9498;p18"/>
            <p:cNvSpPr/>
            <p:nvPr/>
          </p:nvSpPr>
          <p:spPr>
            <a:xfrm>
              <a:off x="7008157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9" name="Google Shape;9499;p18"/>
            <p:cNvSpPr/>
            <p:nvPr/>
          </p:nvSpPr>
          <p:spPr>
            <a:xfrm>
              <a:off x="669363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0" name="Google Shape;9500;p18"/>
            <p:cNvSpPr/>
            <p:nvPr/>
          </p:nvSpPr>
          <p:spPr>
            <a:xfrm>
              <a:off x="7008157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1" name="Google Shape;9501;p18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2" name="Google Shape;9502;p18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3" name="Google Shape;9503;p18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4" name="Google Shape;9504;p18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5" name="Google Shape;9505;p18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6" name="Google Shape;9506;p18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7" name="Google Shape;9507;p18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8" name="Google Shape;9508;p18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9" name="Google Shape;9509;p18"/>
            <p:cNvSpPr/>
            <p:nvPr/>
          </p:nvSpPr>
          <p:spPr>
            <a:xfrm>
              <a:off x="685015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0" name="Google Shape;9510;p18"/>
            <p:cNvSpPr/>
            <p:nvPr/>
          </p:nvSpPr>
          <p:spPr>
            <a:xfrm>
              <a:off x="669363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1" name="Google Shape;9511;p18"/>
            <p:cNvSpPr/>
            <p:nvPr/>
          </p:nvSpPr>
          <p:spPr>
            <a:xfrm>
              <a:off x="7008157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2" name="Google Shape;9512;p18"/>
            <p:cNvSpPr/>
            <p:nvPr/>
          </p:nvSpPr>
          <p:spPr>
            <a:xfrm>
              <a:off x="669363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3" name="Google Shape;9513;p18"/>
            <p:cNvSpPr/>
            <p:nvPr/>
          </p:nvSpPr>
          <p:spPr>
            <a:xfrm>
              <a:off x="7008157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4" name="Google Shape;9514;p18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5" name="Google Shape;9515;p18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6" name="Google Shape;9516;p18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7" name="Google Shape;9517;p18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8" name="Google Shape;9518;p18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9" name="Google Shape;9519;p18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0" name="Google Shape;9520;p18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1" name="Google Shape;9521;p18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2" name="Google Shape;9522;p18"/>
            <p:cNvSpPr/>
            <p:nvPr/>
          </p:nvSpPr>
          <p:spPr>
            <a:xfrm>
              <a:off x="685015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3" name="Google Shape;9523;p18"/>
            <p:cNvSpPr/>
            <p:nvPr/>
          </p:nvSpPr>
          <p:spPr>
            <a:xfrm>
              <a:off x="669363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4" name="Google Shape;9524;p18"/>
            <p:cNvSpPr/>
            <p:nvPr/>
          </p:nvSpPr>
          <p:spPr>
            <a:xfrm>
              <a:off x="7008157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5" name="Google Shape;9525;p18"/>
            <p:cNvSpPr/>
            <p:nvPr/>
          </p:nvSpPr>
          <p:spPr>
            <a:xfrm>
              <a:off x="669363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6" name="Google Shape;9526;p18"/>
            <p:cNvSpPr/>
            <p:nvPr/>
          </p:nvSpPr>
          <p:spPr>
            <a:xfrm>
              <a:off x="7008157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7" name="Google Shape;9527;p18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8" name="Google Shape;9528;p18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9" name="Google Shape;9529;p18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0" name="Google Shape;9530;p18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1" name="Google Shape;9531;p18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2" name="Google Shape;9532;p18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3" name="Google Shape;9533;p18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4" name="Google Shape;9534;p18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5" name="Google Shape;9535;p18"/>
            <p:cNvSpPr/>
            <p:nvPr/>
          </p:nvSpPr>
          <p:spPr>
            <a:xfrm>
              <a:off x="685015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6" name="Google Shape;9536;p18"/>
            <p:cNvSpPr/>
            <p:nvPr/>
          </p:nvSpPr>
          <p:spPr>
            <a:xfrm>
              <a:off x="669363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7" name="Google Shape;9537;p18"/>
            <p:cNvSpPr/>
            <p:nvPr/>
          </p:nvSpPr>
          <p:spPr>
            <a:xfrm>
              <a:off x="7008157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8" name="Google Shape;9538;p18"/>
            <p:cNvSpPr/>
            <p:nvPr/>
          </p:nvSpPr>
          <p:spPr>
            <a:xfrm>
              <a:off x="669363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9" name="Google Shape;9539;p18"/>
            <p:cNvSpPr/>
            <p:nvPr/>
          </p:nvSpPr>
          <p:spPr>
            <a:xfrm>
              <a:off x="7008157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0" name="Google Shape;9540;p18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1" name="Google Shape;9541;p18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2" name="Google Shape;9542;p18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3" name="Google Shape;9543;p18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4" name="Google Shape;9544;p18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5" name="Google Shape;9545;p18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6" name="Google Shape;9546;p18"/>
            <p:cNvSpPr/>
            <p:nvPr/>
          </p:nvSpPr>
          <p:spPr>
            <a:xfrm>
              <a:off x="685015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7" name="Google Shape;9547;p18"/>
            <p:cNvSpPr/>
            <p:nvPr/>
          </p:nvSpPr>
          <p:spPr>
            <a:xfrm>
              <a:off x="669363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8" name="Google Shape;9548;p18"/>
            <p:cNvSpPr/>
            <p:nvPr/>
          </p:nvSpPr>
          <p:spPr>
            <a:xfrm>
              <a:off x="7008157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9" name="Google Shape;9549;p18"/>
            <p:cNvSpPr/>
            <p:nvPr/>
          </p:nvSpPr>
          <p:spPr>
            <a:xfrm>
              <a:off x="669363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0" name="Google Shape;9550;p18"/>
            <p:cNvSpPr/>
            <p:nvPr/>
          </p:nvSpPr>
          <p:spPr>
            <a:xfrm>
              <a:off x="7008157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1" name="Google Shape;9551;p18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2" name="Google Shape;9552;p18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3" name="Google Shape;9553;p18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4" name="Google Shape;9554;p18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5" name="Google Shape;9555;p18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6" name="Google Shape;9556;p18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7" name="Google Shape;9557;p18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8" name="Google Shape;9558;p18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9" name="Google Shape;9559;p18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0" name="Google Shape;9560;p18"/>
            <p:cNvSpPr/>
            <p:nvPr/>
          </p:nvSpPr>
          <p:spPr>
            <a:xfrm>
              <a:off x="622257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1" name="Google Shape;9561;p18"/>
            <p:cNvSpPr/>
            <p:nvPr/>
          </p:nvSpPr>
          <p:spPr>
            <a:xfrm>
              <a:off x="60660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2" name="Google Shape;9562;p18"/>
            <p:cNvSpPr/>
            <p:nvPr/>
          </p:nvSpPr>
          <p:spPr>
            <a:xfrm>
              <a:off x="638057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3" name="Google Shape;9563;p18"/>
            <p:cNvSpPr/>
            <p:nvPr/>
          </p:nvSpPr>
          <p:spPr>
            <a:xfrm>
              <a:off x="60660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4" name="Google Shape;9564;p18"/>
            <p:cNvSpPr/>
            <p:nvPr/>
          </p:nvSpPr>
          <p:spPr>
            <a:xfrm>
              <a:off x="638057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5" name="Google Shape;9565;p18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6" name="Google Shape;9566;p18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7" name="Google Shape;9567;p18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8" name="Google Shape;9568;p18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9" name="Google Shape;9569;p18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0" name="Google Shape;9570;p18"/>
            <p:cNvSpPr/>
            <p:nvPr/>
          </p:nvSpPr>
          <p:spPr>
            <a:xfrm>
              <a:off x="622257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1" name="Google Shape;9571;p18"/>
            <p:cNvSpPr/>
            <p:nvPr/>
          </p:nvSpPr>
          <p:spPr>
            <a:xfrm>
              <a:off x="60660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2" name="Google Shape;9572;p18"/>
            <p:cNvSpPr/>
            <p:nvPr/>
          </p:nvSpPr>
          <p:spPr>
            <a:xfrm>
              <a:off x="638057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3" name="Google Shape;9573;p18"/>
            <p:cNvSpPr/>
            <p:nvPr/>
          </p:nvSpPr>
          <p:spPr>
            <a:xfrm>
              <a:off x="60660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4" name="Google Shape;9574;p18"/>
            <p:cNvSpPr/>
            <p:nvPr/>
          </p:nvSpPr>
          <p:spPr>
            <a:xfrm>
              <a:off x="638057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5" name="Google Shape;9575;p18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6" name="Google Shape;9576;p18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7" name="Google Shape;9577;p18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8" name="Google Shape;9578;p18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9" name="Google Shape;9579;p18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0" name="Google Shape;9580;p18"/>
            <p:cNvSpPr/>
            <p:nvPr/>
          </p:nvSpPr>
          <p:spPr>
            <a:xfrm>
              <a:off x="622257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1" name="Google Shape;9581;p18"/>
            <p:cNvSpPr/>
            <p:nvPr/>
          </p:nvSpPr>
          <p:spPr>
            <a:xfrm>
              <a:off x="60660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2" name="Google Shape;9582;p18"/>
            <p:cNvSpPr/>
            <p:nvPr/>
          </p:nvSpPr>
          <p:spPr>
            <a:xfrm>
              <a:off x="638057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3" name="Google Shape;9583;p18"/>
            <p:cNvSpPr/>
            <p:nvPr/>
          </p:nvSpPr>
          <p:spPr>
            <a:xfrm>
              <a:off x="60660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4" name="Google Shape;9584;p18"/>
            <p:cNvSpPr/>
            <p:nvPr/>
          </p:nvSpPr>
          <p:spPr>
            <a:xfrm>
              <a:off x="638057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5" name="Google Shape;9585;p18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6" name="Google Shape;9586;p18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7" name="Google Shape;9587;p18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8" name="Google Shape;9588;p18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9" name="Google Shape;9589;p18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0" name="Google Shape;9590;p18"/>
            <p:cNvSpPr/>
            <p:nvPr/>
          </p:nvSpPr>
          <p:spPr>
            <a:xfrm>
              <a:off x="622257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1" name="Google Shape;9591;p18"/>
            <p:cNvSpPr/>
            <p:nvPr/>
          </p:nvSpPr>
          <p:spPr>
            <a:xfrm>
              <a:off x="60660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2" name="Google Shape;9592;p18"/>
            <p:cNvSpPr/>
            <p:nvPr/>
          </p:nvSpPr>
          <p:spPr>
            <a:xfrm>
              <a:off x="638057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3" name="Google Shape;9593;p18"/>
            <p:cNvSpPr/>
            <p:nvPr/>
          </p:nvSpPr>
          <p:spPr>
            <a:xfrm>
              <a:off x="60660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4" name="Google Shape;9594;p18"/>
            <p:cNvSpPr/>
            <p:nvPr/>
          </p:nvSpPr>
          <p:spPr>
            <a:xfrm>
              <a:off x="638057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5" name="Google Shape;9595;p18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6" name="Google Shape;9596;p18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7" name="Google Shape;9597;p18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8" name="Google Shape;9598;p18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9" name="Google Shape;9599;p18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0" name="Google Shape;9600;p18"/>
            <p:cNvSpPr/>
            <p:nvPr/>
          </p:nvSpPr>
          <p:spPr>
            <a:xfrm>
              <a:off x="622257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1" name="Google Shape;9601;p18"/>
            <p:cNvSpPr/>
            <p:nvPr/>
          </p:nvSpPr>
          <p:spPr>
            <a:xfrm>
              <a:off x="60660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2" name="Google Shape;9602;p18"/>
            <p:cNvSpPr/>
            <p:nvPr/>
          </p:nvSpPr>
          <p:spPr>
            <a:xfrm>
              <a:off x="638057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3" name="Google Shape;9603;p18"/>
            <p:cNvSpPr/>
            <p:nvPr/>
          </p:nvSpPr>
          <p:spPr>
            <a:xfrm>
              <a:off x="60660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4" name="Google Shape;9604;p18"/>
            <p:cNvSpPr/>
            <p:nvPr/>
          </p:nvSpPr>
          <p:spPr>
            <a:xfrm>
              <a:off x="638057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5" name="Google Shape;9605;p18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6" name="Google Shape;9606;p18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7" name="Google Shape;9607;p18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8" name="Google Shape;9608;p18"/>
            <p:cNvSpPr/>
            <p:nvPr/>
          </p:nvSpPr>
          <p:spPr>
            <a:xfrm>
              <a:off x="622257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9" name="Google Shape;9609;p18"/>
            <p:cNvSpPr/>
            <p:nvPr/>
          </p:nvSpPr>
          <p:spPr>
            <a:xfrm>
              <a:off x="60660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0" name="Google Shape;9610;p18"/>
            <p:cNvSpPr/>
            <p:nvPr/>
          </p:nvSpPr>
          <p:spPr>
            <a:xfrm>
              <a:off x="638057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1" name="Google Shape;9611;p18"/>
            <p:cNvSpPr/>
            <p:nvPr/>
          </p:nvSpPr>
          <p:spPr>
            <a:xfrm>
              <a:off x="60660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2" name="Google Shape;9612;p18"/>
            <p:cNvSpPr/>
            <p:nvPr/>
          </p:nvSpPr>
          <p:spPr>
            <a:xfrm>
              <a:off x="638057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3" name="Google Shape;9613;p18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4" name="Google Shape;9614;p18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5" name="Google Shape;9615;p18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6" name="Google Shape;9616;p18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7" name="Google Shape;9617;p18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8" name="Google Shape;9618;p18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9" name="Google Shape;9619;p18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0" name="Google Shape;9620;p18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1" name="Google Shape;9621;p18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2" name="Google Shape;9622;p18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3" name="Google Shape;9623;p18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4" name="Google Shape;9624;p18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5" name="Google Shape;9625;p18"/>
            <p:cNvSpPr/>
            <p:nvPr/>
          </p:nvSpPr>
          <p:spPr>
            <a:xfrm>
              <a:off x="873425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6" name="Google Shape;9626;p18"/>
            <p:cNvSpPr/>
            <p:nvPr/>
          </p:nvSpPr>
          <p:spPr>
            <a:xfrm>
              <a:off x="85762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7" name="Google Shape;9627;p18"/>
            <p:cNvSpPr/>
            <p:nvPr/>
          </p:nvSpPr>
          <p:spPr>
            <a:xfrm>
              <a:off x="889077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8" name="Google Shape;9628;p18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9" name="Google Shape;9629;p18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0" name="Google Shape;9630;p18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1" name="Google Shape;9631;p18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2" name="Google Shape;9632;p18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3" name="Google Shape;9633;p18"/>
            <p:cNvSpPr/>
            <p:nvPr/>
          </p:nvSpPr>
          <p:spPr>
            <a:xfrm>
              <a:off x="873425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4" name="Google Shape;9634;p18"/>
            <p:cNvSpPr/>
            <p:nvPr/>
          </p:nvSpPr>
          <p:spPr>
            <a:xfrm>
              <a:off x="85762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5" name="Google Shape;9635;p18"/>
            <p:cNvSpPr/>
            <p:nvPr/>
          </p:nvSpPr>
          <p:spPr>
            <a:xfrm>
              <a:off x="889077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6" name="Google Shape;9636;p18"/>
            <p:cNvSpPr/>
            <p:nvPr/>
          </p:nvSpPr>
          <p:spPr>
            <a:xfrm>
              <a:off x="85762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7" name="Google Shape;9637;p18"/>
            <p:cNvSpPr/>
            <p:nvPr/>
          </p:nvSpPr>
          <p:spPr>
            <a:xfrm>
              <a:off x="889077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8" name="Google Shape;9638;p18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9" name="Google Shape;9639;p18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0" name="Google Shape;9640;p18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1" name="Google Shape;9641;p18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2" name="Google Shape;9642;p18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3" name="Google Shape;9643;p18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4" name="Google Shape;9644;p18"/>
            <p:cNvSpPr/>
            <p:nvPr/>
          </p:nvSpPr>
          <p:spPr>
            <a:xfrm>
              <a:off x="873425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5" name="Google Shape;9645;p18"/>
            <p:cNvSpPr/>
            <p:nvPr/>
          </p:nvSpPr>
          <p:spPr>
            <a:xfrm>
              <a:off x="85762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6" name="Google Shape;9646;p18"/>
            <p:cNvSpPr/>
            <p:nvPr/>
          </p:nvSpPr>
          <p:spPr>
            <a:xfrm>
              <a:off x="889077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7" name="Google Shape;9647;p18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8" name="Google Shape;9648;p18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9" name="Google Shape;9649;p18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0" name="Google Shape;9650;p18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1" name="Google Shape;9651;p18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2" name="Google Shape;9652;p18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3" name="Google Shape;9653;p18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4" name="Google Shape;9654;p18"/>
            <p:cNvSpPr/>
            <p:nvPr/>
          </p:nvSpPr>
          <p:spPr>
            <a:xfrm>
              <a:off x="8106669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5" name="Google Shape;9655;p18"/>
            <p:cNvSpPr/>
            <p:nvPr/>
          </p:nvSpPr>
          <p:spPr>
            <a:xfrm>
              <a:off x="795014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6" name="Google Shape;9656;p18"/>
            <p:cNvSpPr/>
            <p:nvPr/>
          </p:nvSpPr>
          <p:spPr>
            <a:xfrm>
              <a:off x="826319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7" name="Google Shape;9657;p18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8" name="Google Shape;9658;p18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9" name="Google Shape;9659;p18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0" name="Google Shape;9660;p18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1" name="Google Shape;9661;p18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2" name="Google Shape;9662;p18"/>
            <p:cNvSpPr/>
            <p:nvPr/>
          </p:nvSpPr>
          <p:spPr>
            <a:xfrm>
              <a:off x="8106669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3" name="Google Shape;9663;p18"/>
            <p:cNvSpPr/>
            <p:nvPr/>
          </p:nvSpPr>
          <p:spPr>
            <a:xfrm>
              <a:off x="795014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4" name="Google Shape;9664;p18"/>
            <p:cNvSpPr/>
            <p:nvPr/>
          </p:nvSpPr>
          <p:spPr>
            <a:xfrm>
              <a:off x="826319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5" name="Google Shape;9665;p18"/>
            <p:cNvSpPr/>
            <p:nvPr/>
          </p:nvSpPr>
          <p:spPr>
            <a:xfrm>
              <a:off x="795014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6" name="Google Shape;9666;p18"/>
            <p:cNvSpPr/>
            <p:nvPr/>
          </p:nvSpPr>
          <p:spPr>
            <a:xfrm>
              <a:off x="826319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7" name="Google Shape;9667;p18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8" name="Google Shape;9668;p18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9" name="Google Shape;9669;p18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0" name="Google Shape;9670;p18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1" name="Google Shape;9671;p18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2" name="Google Shape;9672;p18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3" name="Google Shape;9673;p18"/>
            <p:cNvSpPr/>
            <p:nvPr/>
          </p:nvSpPr>
          <p:spPr>
            <a:xfrm>
              <a:off x="8106669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4" name="Google Shape;9674;p18"/>
            <p:cNvSpPr/>
            <p:nvPr/>
          </p:nvSpPr>
          <p:spPr>
            <a:xfrm>
              <a:off x="795014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5" name="Google Shape;9675;p18"/>
            <p:cNvSpPr/>
            <p:nvPr/>
          </p:nvSpPr>
          <p:spPr>
            <a:xfrm>
              <a:off x="826319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6" name="Google Shape;9676;p18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7" name="Google Shape;9677;p18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8" name="Google Shape;9678;p18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9" name="Google Shape;9679;p18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0" name="Google Shape;9680;p18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1" name="Google Shape;9681;p18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2" name="Google Shape;9682;p18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3" name="Google Shape;9683;p18"/>
            <p:cNvSpPr/>
            <p:nvPr/>
          </p:nvSpPr>
          <p:spPr>
            <a:xfrm>
              <a:off x="747908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4" name="Google Shape;9684;p18"/>
            <p:cNvSpPr/>
            <p:nvPr/>
          </p:nvSpPr>
          <p:spPr>
            <a:xfrm>
              <a:off x="732256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5" name="Google Shape;9685;p18"/>
            <p:cNvSpPr/>
            <p:nvPr/>
          </p:nvSpPr>
          <p:spPr>
            <a:xfrm>
              <a:off x="7635615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6" name="Google Shape;9686;p18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7" name="Google Shape;9687;p18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8" name="Google Shape;9688;p18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9" name="Google Shape;9689;p18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0" name="Google Shape;9690;p18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1" name="Google Shape;9691;p18"/>
            <p:cNvSpPr/>
            <p:nvPr/>
          </p:nvSpPr>
          <p:spPr>
            <a:xfrm>
              <a:off x="747908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2" name="Google Shape;9692;p18"/>
            <p:cNvSpPr/>
            <p:nvPr/>
          </p:nvSpPr>
          <p:spPr>
            <a:xfrm>
              <a:off x="732256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3" name="Google Shape;9693;p18"/>
            <p:cNvSpPr/>
            <p:nvPr/>
          </p:nvSpPr>
          <p:spPr>
            <a:xfrm>
              <a:off x="7635615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4" name="Google Shape;9694;p18"/>
            <p:cNvSpPr/>
            <p:nvPr/>
          </p:nvSpPr>
          <p:spPr>
            <a:xfrm>
              <a:off x="732256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5" name="Google Shape;9695;p18"/>
            <p:cNvSpPr/>
            <p:nvPr/>
          </p:nvSpPr>
          <p:spPr>
            <a:xfrm>
              <a:off x="7635615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6" name="Google Shape;9696;p18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7" name="Google Shape;9697;p18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8" name="Google Shape;9698;p18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9" name="Google Shape;9699;p18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0" name="Google Shape;9700;p18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1" name="Google Shape;9701;p18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2" name="Google Shape;9702;p18"/>
            <p:cNvSpPr/>
            <p:nvPr/>
          </p:nvSpPr>
          <p:spPr>
            <a:xfrm>
              <a:off x="747908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3" name="Google Shape;9703;p18"/>
            <p:cNvSpPr/>
            <p:nvPr/>
          </p:nvSpPr>
          <p:spPr>
            <a:xfrm>
              <a:off x="732256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4" name="Google Shape;9704;p18"/>
            <p:cNvSpPr/>
            <p:nvPr/>
          </p:nvSpPr>
          <p:spPr>
            <a:xfrm>
              <a:off x="7635615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5" name="Google Shape;9705;p18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6" name="Google Shape;9706;p18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7" name="Google Shape;9707;p18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8" name="Google Shape;9708;p18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9" name="Google Shape;9709;p18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0" name="Google Shape;9710;p18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1" name="Google Shape;9711;p18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2" name="Google Shape;9712;p18"/>
            <p:cNvSpPr/>
            <p:nvPr/>
          </p:nvSpPr>
          <p:spPr>
            <a:xfrm>
              <a:off x="685015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3" name="Google Shape;9713;p18"/>
            <p:cNvSpPr/>
            <p:nvPr/>
          </p:nvSpPr>
          <p:spPr>
            <a:xfrm>
              <a:off x="669363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4" name="Google Shape;9714;p18"/>
            <p:cNvSpPr/>
            <p:nvPr/>
          </p:nvSpPr>
          <p:spPr>
            <a:xfrm>
              <a:off x="7008157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5" name="Google Shape;9715;p18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6" name="Google Shape;9716;p18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7" name="Google Shape;9717;p18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8" name="Google Shape;9718;p18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9" name="Google Shape;9719;p18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0" name="Google Shape;9720;p18"/>
            <p:cNvSpPr/>
            <p:nvPr/>
          </p:nvSpPr>
          <p:spPr>
            <a:xfrm>
              <a:off x="685015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1" name="Google Shape;9721;p18"/>
            <p:cNvSpPr/>
            <p:nvPr/>
          </p:nvSpPr>
          <p:spPr>
            <a:xfrm>
              <a:off x="669363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2" name="Google Shape;9722;p18"/>
            <p:cNvSpPr/>
            <p:nvPr/>
          </p:nvSpPr>
          <p:spPr>
            <a:xfrm>
              <a:off x="7008157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3" name="Google Shape;9723;p18"/>
            <p:cNvSpPr/>
            <p:nvPr/>
          </p:nvSpPr>
          <p:spPr>
            <a:xfrm>
              <a:off x="669363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4" name="Google Shape;9724;p18"/>
            <p:cNvSpPr/>
            <p:nvPr/>
          </p:nvSpPr>
          <p:spPr>
            <a:xfrm>
              <a:off x="7008157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5" name="Google Shape;9725;p18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6" name="Google Shape;9726;p18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7" name="Google Shape;9727;p18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8" name="Google Shape;9728;p18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9" name="Google Shape;9729;p18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0" name="Google Shape;9730;p18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1" name="Google Shape;9731;p18"/>
            <p:cNvSpPr/>
            <p:nvPr/>
          </p:nvSpPr>
          <p:spPr>
            <a:xfrm>
              <a:off x="685015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2" name="Google Shape;9732;p18"/>
            <p:cNvSpPr/>
            <p:nvPr/>
          </p:nvSpPr>
          <p:spPr>
            <a:xfrm>
              <a:off x="669363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3" name="Google Shape;9733;p18"/>
            <p:cNvSpPr/>
            <p:nvPr/>
          </p:nvSpPr>
          <p:spPr>
            <a:xfrm>
              <a:off x="7008157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4" name="Google Shape;9734;p18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5" name="Google Shape;9735;p18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6" name="Google Shape;9736;p18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7" name="Google Shape;9737;p18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8" name="Google Shape;9738;p18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9" name="Google Shape;9739;p18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0" name="Google Shape;9740;p18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1" name="Google Shape;9741;p18"/>
            <p:cNvSpPr/>
            <p:nvPr/>
          </p:nvSpPr>
          <p:spPr>
            <a:xfrm>
              <a:off x="622257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2" name="Google Shape;9742;p18"/>
            <p:cNvSpPr/>
            <p:nvPr/>
          </p:nvSpPr>
          <p:spPr>
            <a:xfrm>
              <a:off x="60660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3" name="Google Shape;9743;p18"/>
            <p:cNvSpPr/>
            <p:nvPr/>
          </p:nvSpPr>
          <p:spPr>
            <a:xfrm>
              <a:off x="638057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4" name="Google Shape;9744;p18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5" name="Google Shape;9745;p18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6" name="Google Shape;9746;p18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7" name="Google Shape;9747;p18"/>
            <p:cNvSpPr/>
            <p:nvPr/>
          </p:nvSpPr>
          <p:spPr>
            <a:xfrm>
              <a:off x="622257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8" name="Google Shape;9748;p18"/>
            <p:cNvSpPr/>
            <p:nvPr/>
          </p:nvSpPr>
          <p:spPr>
            <a:xfrm>
              <a:off x="60660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9" name="Google Shape;9749;p18"/>
            <p:cNvSpPr/>
            <p:nvPr/>
          </p:nvSpPr>
          <p:spPr>
            <a:xfrm>
              <a:off x="638057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0" name="Google Shape;9750;p18"/>
            <p:cNvSpPr/>
            <p:nvPr/>
          </p:nvSpPr>
          <p:spPr>
            <a:xfrm>
              <a:off x="60660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1" name="Google Shape;9751;p18"/>
            <p:cNvSpPr/>
            <p:nvPr/>
          </p:nvSpPr>
          <p:spPr>
            <a:xfrm>
              <a:off x="638057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2" name="Google Shape;9752;p18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3" name="Google Shape;9753;p18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4" name="Google Shape;9754;p18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5" name="Google Shape;9755;p18"/>
            <p:cNvSpPr/>
            <p:nvPr/>
          </p:nvSpPr>
          <p:spPr>
            <a:xfrm>
              <a:off x="622257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6" name="Google Shape;9756;p18"/>
            <p:cNvSpPr/>
            <p:nvPr/>
          </p:nvSpPr>
          <p:spPr>
            <a:xfrm>
              <a:off x="60660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7" name="Google Shape;9757;p18"/>
            <p:cNvSpPr/>
            <p:nvPr/>
          </p:nvSpPr>
          <p:spPr>
            <a:xfrm>
              <a:off x="638057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8" name="Google Shape;9758;p18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9" name="Google Shape;9759;p18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760" name="Google Shape;9760;p18"/>
          <p:cNvSpPr txBox="1">
            <a:spLocks noGrp="1"/>
          </p:cNvSpPr>
          <p:nvPr>
            <p:ph type="title" hasCustomPrompt="1"/>
          </p:nvPr>
        </p:nvSpPr>
        <p:spPr>
          <a:xfrm>
            <a:off x="1028700" y="1695450"/>
            <a:ext cx="7105500" cy="137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9761" name="Google Shape;9761;p18"/>
          <p:cNvSpPr txBox="1">
            <a:spLocks noGrp="1"/>
          </p:cNvSpPr>
          <p:nvPr>
            <p:ph type="subTitle" idx="1"/>
          </p:nvPr>
        </p:nvSpPr>
        <p:spPr>
          <a:xfrm>
            <a:off x="1885950" y="2905125"/>
            <a:ext cx="53721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976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CUSTOM_2_1">
    <p:bg>
      <p:bgPr>
        <a:solidFill>
          <a:schemeClr val="accent1"/>
        </a:solidFill>
        <a:effectLst/>
      </p:bgPr>
    </p:bg>
    <p:spTree>
      <p:nvGrpSpPr>
        <p:cNvPr id="1" name="Shape 9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64" name="Google Shape;9764;p20"/>
          <p:cNvGrpSpPr/>
          <p:nvPr/>
        </p:nvGrpSpPr>
        <p:grpSpPr>
          <a:xfrm>
            <a:off x="-25" y="-419100"/>
            <a:ext cx="9136375" cy="5562607"/>
            <a:chOff x="-7728237" y="-419075"/>
            <a:chExt cx="15443501" cy="5562607"/>
          </a:xfrm>
        </p:grpSpPr>
        <p:sp>
          <p:nvSpPr>
            <p:cNvPr id="9765" name="Google Shape;9765;p20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766" name="Google Shape;9766;p20"/>
            <p:cNvGrpSpPr/>
            <p:nvPr/>
          </p:nvGrpSpPr>
          <p:grpSpPr>
            <a:xfrm>
              <a:off x="-7728237" y="-419075"/>
              <a:ext cx="15443501" cy="5562607"/>
              <a:chOff x="-7728237" y="-419075"/>
              <a:chExt cx="15443501" cy="5562607"/>
            </a:xfrm>
          </p:grpSpPr>
          <p:sp>
            <p:nvSpPr>
              <p:cNvPr id="9767" name="Google Shape;9767;p20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68" name="Google Shape;9768;p20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69" name="Google Shape;9769;p20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0" name="Google Shape;9770;p20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1" name="Google Shape;9771;p20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2" name="Google Shape;9772;p20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3" name="Google Shape;9773;p20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4" name="Google Shape;9774;p20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5" name="Google Shape;9775;p20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6" name="Google Shape;9776;p20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7" name="Google Shape;9777;p20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8" name="Google Shape;9778;p20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779" name="Google Shape;9779;p20"/>
          <p:cNvSpPr txBox="1">
            <a:spLocks noGrp="1"/>
          </p:cNvSpPr>
          <p:nvPr>
            <p:ph type="title"/>
          </p:nvPr>
        </p:nvSpPr>
        <p:spPr>
          <a:xfrm>
            <a:off x="3397550" y="2303250"/>
            <a:ext cx="37320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9780" name="Google Shape;9780;p20"/>
          <p:cNvSpPr txBox="1">
            <a:spLocks noGrp="1"/>
          </p:cNvSpPr>
          <p:nvPr>
            <p:ph type="title" idx="2"/>
          </p:nvPr>
        </p:nvSpPr>
        <p:spPr>
          <a:xfrm>
            <a:off x="4176350" y="1462650"/>
            <a:ext cx="2174400" cy="114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  <p:sp>
        <p:nvSpPr>
          <p:cNvPr id="9781" name="Google Shape;9781;p20"/>
          <p:cNvSpPr txBox="1">
            <a:spLocks noGrp="1"/>
          </p:cNvSpPr>
          <p:nvPr>
            <p:ph type="subTitle" idx="1"/>
          </p:nvPr>
        </p:nvSpPr>
        <p:spPr>
          <a:xfrm>
            <a:off x="3885525" y="2905375"/>
            <a:ext cx="2755800" cy="59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5">
  <p:cSld name="CUSTOM_2_1_1">
    <p:bg>
      <p:bgPr>
        <a:solidFill>
          <a:schemeClr val="accent1"/>
        </a:solidFill>
        <a:effectLst/>
      </p:bgPr>
    </p:bg>
    <p:spTree>
      <p:nvGrpSpPr>
        <p:cNvPr id="1" name="Shape 9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83" name="Google Shape;9783;p21"/>
          <p:cNvGrpSpPr/>
          <p:nvPr/>
        </p:nvGrpSpPr>
        <p:grpSpPr>
          <a:xfrm flipH="1">
            <a:off x="-25" y="-419100"/>
            <a:ext cx="9136375" cy="5562607"/>
            <a:chOff x="-7728237" y="-419075"/>
            <a:chExt cx="15443501" cy="5562607"/>
          </a:xfrm>
        </p:grpSpPr>
        <p:sp>
          <p:nvSpPr>
            <p:cNvPr id="9784" name="Google Shape;9784;p21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785" name="Google Shape;9785;p21"/>
            <p:cNvGrpSpPr/>
            <p:nvPr/>
          </p:nvGrpSpPr>
          <p:grpSpPr>
            <a:xfrm>
              <a:off x="-7728237" y="-419075"/>
              <a:ext cx="15443501" cy="5562607"/>
              <a:chOff x="-7728237" y="-419075"/>
              <a:chExt cx="15443501" cy="5562607"/>
            </a:xfrm>
          </p:grpSpPr>
          <p:sp>
            <p:nvSpPr>
              <p:cNvPr id="9786" name="Google Shape;9786;p21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87" name="Google Shape;9787;p21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88" name="Google Shape;9788;p21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89" name="Google Shape;9789;p21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90" name="Google Shape;9790;p21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91" name="Google Shape;9791;p21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92" name="Google Shape;9792;p21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93" name="Google Shape;9793;p21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94" name="Google Shape;9794;p21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95" name="Google Shape;9795;p21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96" name="Google Shape;9796;p21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97" name="Google Shape;9797;p21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798" name="Google Shape;9798;p21"/>
          <p:cNvSpPr txBox="1">
            <a:spLocks noGrp="1"/>
          </p:cNvSpPr>
          <p:nvPr>
            <p:ph type="title"/>
          </p:nvPr>
        </p:nvSpPr>
        <p:spPr>
          <a:xfrm>
            <a:off x="1810650" y="2303250"/>
            <a:ext cx="37320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9799" name="Google Shape;9799;p21"/>
          <p:cNvSpPr txBox="1">
            <a:spLocks noGrp="1"/>
          </p:cNvSpPr>
          <p:nvPr>
            <p:ph type="title" idx="2"/>
          </p:nvPr>
        </p:nvSpPr>
        <p:spPr>
          <a:xfrm>
            <a:off x="2589450" y="1462650"/>
            <a:ext cx="2174400" cy="114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  <p:sp>
        <p:nvSpPr>
          <p:cNvPr id="9800" name="Google Shape;9800;p21"/>
          <p:cNvSpPr txBox="1">
            <a:spLocks noGrp="1"/>
          </p:cNvSpPr>
          <p:nvPr>
            <p:ph type="subTitle" idx="1"/>
          </p:nvPr>
        </p:nvSpPr>
        <p:spPr>
          <a:xfrm>
            <a:off x="2298625" y="2905375"/>
            <a:ext cx="2755800" cy="59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6">
  <p:cSld name="CUSTOM_2_1_1_1">
    <p:bg>
      <p:bgPr>
        <a:solidFill>
          <a:schemeClr val="accent3"/>
        </a:solidFill>
        <a:effectLst/>
      </p:bgPr>
    </p:bg>
    <p:spTree>
      <p:nvGrpSpPr>
        <p:cNvPr id="1" name="Shape 9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02" name="Google Shape;9802;p22"/>
          <p:cNvGrpSpPr/>
          <p:nvPr/>
        </p:nvGrpSpPr>
        <p:grpSpPr>
          <a:xfrm>
            <a:off x="-133355" y="25"/>
            <a:ext cx="9305868" cy="5143513"/>
            <a:chOff x="-113074" y="-12"/>
            <a:chExt cx="5148475" cy="5143513"/>
          </a:xfrm>
        </p:grpSpPr>
        <p:sp>
          <p:nvSpPr>
            <p:cNvPr id="9803" name="Google Shape;9803;p22"/>
            <p:cNvSpPr/>
            <p:nvPr/>
          </p:nvSpPr>
          <p:spPr>
            <a:xfrm>
              <a:off x="-96740" y="12213"/>
              <a:ext cx="2138828" cy="2117064"/>
            </a:xfrm>
            <a:custGeom>
              <a:avLst/>
              <a:gdLst/>
              <a:ahLst/>
              <a:cxnLst/>
              <a:rect l="l" t="t" r="r" b="b"/>
              <a:pathLst>
                <a:path w="42161" h="41732" extrusionOk="0">
                  <a:moveTo>
                    <a:pt x="417" y="0"/>
                  </a:moveTo>
                  <a:lnTo>
                    <a:pt x="0" y="453"/>
                  </a:lnTo>
                  <a:lnTo>
                    <a:pt x="42160" y="41732"/>
                  </a:lnTo>
                  <a:lnTo>
                    <a:pt x="417" y="0"/>
                  </a:lnTo>
                  <a:close/>
                </a:path>
              </a:pathLst>
            </a:custGeom>
            <a:solidFill>
              <a:srgbClr val="EEC1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4" name="Google Shape;9804;p22"/>
            <p:cNvSpPr/>
            <p:nvPr/>
          </p:nvSpPr>
          <p:spPr>
            <a:xfrm>
              <a:off x="3048817" y="12822"/>
              <a:ext cx="1972078" cy="1992624"/>
            </a:xfrm>
            <a:custGeom>
              <a:avLst/>
              <a:gdLst/>
              <a:ahLst/>
              <a:cxnLst/>
              <a:rect l="l" t="t" r="r" b="b"/>
              <a:pathLst>
                <a:path w="38874" h="39279" extrusionOk="0">
                  <a:moveTo>
                    <a:pt x="38433" y="0"/>
                  </a:moveTo>
                  <a:lnTo>
                    <a:pt x="0" y="39279"/>
                  </a:lnTo>
                  <a:lnTo>
                    <a:pt x="38874" y="429"/>
                  </a:lnTo>
                  <a:lnTo>
                    <a:pt x="384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5" name="Google Shape;9805;p22"/>
            <p:cNvSpPr/>
            <p:nvPr/>
          </p:nvSpPr>
          <p:spPr>
            <a:xfrm>
              <a:off x="-96740" y="3061090"/>
              <a:ext cx="2091699" cy="2069378"/>
            </a:xfrm>
            <a:custGeom>
              <a:avLst/>
              <a:gdLst/>
              <a:ahLst/>
              <a:cxnLst/>
              <a:rect l="l" t="t" r="r" b="b"/>
              <a:pathLst>
                <a:path w="41232" h="40792" extrusionOk="0">
                  <a:moveTo>
                    <a:pt x="41232" y="1"/>
                  </a:moveTo>
                  <a:lnTo>
                    <a:pt x="0" y="40363"/>
                  </a:lnTo>
                  <a:lnTo>
                    <a:pt x="417" y="40792"/>
                  </a:lnTo>
                  <a:lnTo>
                    <a:pt x="4123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6" name="Google Shape;9806;p22"/>
            <p:cNvSpPr/>
            <p:nvPr/>
          </p:nvSpPr>
          <p:spPr>
            <a:xfrm>
              <a:off x="3605661" y="3700116"/>
              <a:ext cx="1415215" cy="1430332"/>
            </a:xfrm>
            <a:custGeom>
              <a:avLst/>
              <a:gdLst/>
              <a:ahLst/>
              <a:cxnLst/>
              <a:rect l="l" t="t" r="r" b="b"/>
              <a:pathLst>
                <a:path w="27897" h="28195" extrusionOk="0">
                  <a:moveTo>
                    <a:pt x="1" y="1"/>
                  </a:moveTo>
                  <a:lnTo>
                    <a:pt x="27456" y="28195"/>
                  </a:lnTo>
                  <a:lnTo>
                    <a:pt x="27897" y="2776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C1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7" name="Google Shape;9807;p22"/>
            <p:cNvSpPr/>
            <p:nvPr/>
          </p:nvSpPr>
          <p:spPr>
            <a:xfrm>
              <a:off x="3164781" y="12822"/>
              <a:ext cx="1592161" cy="1795132"/>
            </a:xfrm>
            <a:custGeom>
              <a:avLst/>
              <a:gdLst/>
              <a:ahLst/>
              <a:cxnLst/>
              <a:rect l="l" t="t" r="r" b="b"/>
              <a:pathLst>
                <a:path w="31385" h="35386" extrusionOk="0">
                  <a:moveTo>
                    <a:pt x="30933" y="0"/>
                  </a:moveTo>
                  <a:lnTo>
                    <a:pt x="0" y="35385"/>
                  </a:lnTo>
                  <a:lnTo>
                    <a:pt x="31385" y="429"/>
                  </a:lnTo>
                  <a:lnTo>
                    <a:pt x="309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8" name="Google Shape;9808;p22"/>
            <p:cNvSpPr/>
            <p:nvPr/>
          </p:nvSpPr>
          <p:spPr>
            <a:xfrm>
              <a:off x="2987182" y="15815"/>
              <a:ext cx="917554" cy="1650805"/>
            </a:xfrm>
            <a:custGeom>
              <a:avLst/>
              <a:gdLst/>
              <a:ahLst/>
              <a:cxnLst/>
              <a:rect l="l" t="t" r="r" b="b"/>
              <a:pathLst>
                <a:path w="18087" h="32541" extrusionOk="0">
                  <a:moveTo>
                    <a:pt x="17562" y="1"/>
                  </a:moveTo>
                  <a:lnTo>
                    <a:pt x="1" y="32540"/>
                  </a:lnTo>
                  <a:lnTo>
                    <a:pt x="18086" y="298"/>
                  </a:lnTo>
                  <a:lnTo>
                    <a:pt x="175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9" name="Google Shape;9809;p22"/>
            <p:cNvSpPr/>
            <p:nvPr/>
          </p:nvSpPr>
          <p:spPr>
            <a:xfrm>
              <a:off x="4132930" y="13989"/>
              <a:ext cx="496545" cy="590802"/>
            </a:xfrm>
            <a:custGeom>
              <a:avLst/>
              <a:gdLst/>
              <a:ahLst/>
              <a:cxnLst/>
              <a:rect l="l" t="t" r="r" b="b"/>
              <a:pathLst>
                <a:path w="9788" h="11646" extrusionOk="0">
                  <a:moveTo>
                    <a:pt x="9323" y="1"/>
                  </a:moveTo>
                  <a:lnTo>
                    <a:pt x="1" y="11645"/>
                  </a:lnTo>
                  <a:lnTo>
                    <a:pt x="9788" y="382"/>
                  </a:lnTo>
                  <a:lnTo>
                    <a:pt x="932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0" name="Google Shape;9810;p22"/>
            <p:cNvSpPr/>
            <p:nvPr/>
          </p:nvSpPr>
          <p:spPr>
            <a:xfrm>
              <a:off x="2156710" y="21243"/>
              <a:ext cx="247715" cy="1871278"/>
            </a:xfrm>
            <a:custGeom>
              <a:avLst/>
              <a:gdLst/>
              <a:ahLst/>
              <a:cxnLst/>
              <a:rect l="l" t="t" r="r" b="b"/>
              <a:pathLst>
                <a:path w="4883" h="36887" extrusionOk="0">
                  <a:moveTo>
                    <a:pt x="620" y="1"/>
                  </a:moveTo>
                  <a:lnTo>
                    <a:pt x="1" y="96"/>
                  </a:lnTo>
                  <a:lnTo>
                    <a:pt x="4882" y="36886"/>
                  </a:lnTo>
                  <a:lnTo>
                    <a:pt x="6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1" name="Google Shape;9811;p22"/>
            <p:cNvSpPr/>
            <p:nvPr/>
          </p:nvSpPr>
          <p:spPr>
            <a:xfrm>
              <a:off x="1587133" y="18250"/>
              <a:ext cx="602875" cy="1696665"/>
            </a:xfrm>
            <a:custGeom>
              <a:avLst/>
              <a:gdLst/>
              <a:ahLst/>
              <a:cxnLst/>
              <a:rect l="l" t="t" r="r" b="b"/>
              <a:pathLst>
                <a:path w="11884" h="33445" extrusionOk="0">
                  <a:moveTo>
                    <a:pt x="561" y="0"/>
                  </a:moveTo>
                  <a:lnTo>
                    <a:pt x="1" y="215"/>
                  </a:lnTo>
                  <a:lnTo>
                    <a:pt x="11883" y="33445"/>
                  </a:lnTo>
                  <a:lnTo>
                    <a:pt x="5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2" name="Google Shape;9812;p22"/>
            <p:cNvSpPr/>
            <p:nvPr/>
          </p:nvSpPr>
          <p:spPr>
            <a:xfrm>
              <a:off x="1397511" y="17641"/>
              <a:ext cx="271253" cy="613732"/>
            </a:xfrm>
            <a:custGeom>
              <a:avLst/>
              <a:gdLst/>
              <a:ahLst/>
              <a:cxnLst/>
              <a:rect l="l" t="t" r="r" b="b"/>
              <a:pathLst>
                <a:path w="5347" h="12098" extrusionOk="0">
                  <a:moveTo>
                    <a:pt x="548" y="0"/>
                  </a:moveTo>
                  <a:lnTo>
                    <a:pt x="0" y="238"/>
                  </a:lnTo>
                  <a:lnTo>
                    <a:pt x="5346" y="12097"/>
                  </a:lnTo>
                  <a:lnTo>
                    <a:pt x="54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3" name="Google Shape;9813;p22"/>
            <p:cNvSpPr/>
            <p:nvPr/>
          </p:nvSpPr>
          <p:spPr>
            <a:xfrm>
              <a:off x="2798727" y="19467"/>
              <a:ext cx="483863" cy="1538438"/>
            </a:xfrm>
            <a:custGeom>
              <a:avLst/>
              <a:gdLst/>
              <a:ahLst/>
              <a:cxnLst/>
              <a:rect l="l" t="t" r="r" b="b"/>
              <a:pathLst>
                <a:path w="9538" h="30326" extrusionOk="0">
                  <a:moveTo>
                    <a:pt x="8954" y="0"/>
                  </a:moveTo>
                  <a:lnTo>
                    <a:pt x="1" y="30325"/>
                  </a:lnTo>
                  <a:lnTo>
                    <a:pt x="9538" y="167"/>
                  </a:lnTo>
                  <a:lnTo>
                    <a:pt x="89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4" name="Google Shape;9814;p22"/>
            <p:cNvSpPr/>
            <p:nvPr/>
          </p:nvSpPr>
          <p:spPr>
            <a:xfrm>
              <a:off x="-96131" y="409619"/>
              <a:ext cx="1769767" cy="1481062"/>
            </a:xfrm>
            <a:custGeom>
              <a:avLst/>
              <a:gdLst/>
              <a:ahLst/>
              <a:cxnLst/>
              <a:rect l="l" t="t" r="r" b="b"/>
              <a:pathLst>
                <a:path w="34886" h="29195" extrusionOk="0">
                  <a:moveTo>
                    <a:pt x="393" y="0"/>
                  </a:moveTo>
                  <a:lnTo>
                    <a:pt x="0" y="453"/>
                  </a:lnTo>
                  <a:lnTo>
                    <a:pt x="34886" y="29195"/>
                  </a:lnTo>
                  <a:lnTo>
                    <a:pt x="34886" y="29195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5" name="Google Shape;9815;p22"/>
            <p:cNvSpPr/>
            <p:nvPr/>
          </p:nvSpPr>
          <p:spPr>
            <a:xfrm>
              <a:off x="-90703" y="1793337"/>
              <a:ext cx="1896643" cy="575075"/>
            </a:xfrm>
            <a:custGeom>
              <a:avLst/>
              <a:gdLst/>
              <a:ahLst/>
              <a:cxnLst/>
              <a:rect l="l" t="t" r="r" b="b"/>
              <a:pathLst>
                <a:path w="37387" h="11336" extrusionOk="0">
                  <a:moveTo>
                    <a:pt x="179" y="1"/>
                  </a:moveTo>
                  <a:lnTo>
                    <a:pt x="0" y="584"/>
                  </a:lnTo>
                  <a:lnTo>
                    <a:pt x="37386" y="11335"/>
                  </a:lnTo>
                  <a:lnTo>
                    <a:pt x="37386" y="11335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6" name="Google Shape;9816;p22"/>
            <p:cNvSpPr/>
            <p:nvPr/>
          </p:nvSpPr>
          <p:spPr>
            <a:xfrm>
              <a:off x="4111827" y="4764346"/>
              <a:ext cx="279674" cy="364241"/>
            </a:xfrm>
            <a:custGeom>
              <a:avLst/>
              <a:gdLst/>
              <a:ahLst/>
              <a:cxnLst/>
              <a:rect l="l" t="t" r="r" b="b"/>
              <a:pathLst>
                <a:path w="5513" h="7180" extrusionOk="0">
                  <a:moveTo>
                    <a:pt x="0" y="0"/>
                  </a:moveTo>
                  <a:lnTo>
                    <a:pt x="5025" y="7180"/>
                  </a:lnTo>
                  <a:lnTo>
                    <a:pt x="5513" y="68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7" name="Google Shape;9817;p22"/>
            <p:cNvSpPr/>
            <p:nvPr/>
          </p:nvSpPr>
          <p:spPr>
            <a:xfrm>
              <a:off x="3466767" y="2922196"/>
              <a:ext cx="1548077" cy="553312"/>
            </a:xfrm>
            <a:custGeom>
              <a:avLst/>
              <a:gdLst/>
              <a:ahLst/>
              <a:cxnLst/>
              <a:rect l="l" t="t" r="r" b="b"/>
              <a:pathLst>
                <a:path w="30516" h="10907" extrusionOk="0">
                  <a:moveTo>
                    <a:pt x="0" y="0"/>
                  </a:moveTo>
                  <a:lnTo>
                    <a:pt x="30314" y="10906"/>
                  </a:lnTo>
                  <a:lnTo>
                    <a:pt x="30516" y="10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8" name="Google Shape;9818;p22"/>
            <p:cNvSpPr/>
            <p:nvPr/>
          </p:nvSpPr>
          <p:spPr>
            <a:xfrm>
              <a:off x="3075956" y="2712028"/>
              <a:ext cx="1937125" cy="456671"/>
            </a:xfrm>
            <a:custGeom>
              <a:avLst/>
              <a:gdLst/>
              <a:ahLst/>
              <a:cxnLst/>
              <a:rect l="l" t="t" r="r" b="b"/>
              <a:pathLst>
                <a:path w="38185" h="9002" extrusionOk="0">
                  <a:moveTo>
                    <a:pt x="1" y="0"/>
                  </a:moveTo>
                  <a:lnTo>
                    <a:pt x="38053" y="9001"/>
                  </a:lnTo>
                  <a:lnTo>
                    <a:pt x="38184" y="84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9" name="Google Shape;9819;p22"/>
            <p:cNvSpPr/>
            <p:nvPr/>
          </p:nvSpPr>
          <p:spPr>
            <a:xfrm>
              <a:off x="3287392" y="1590424"/>
              <a:ext cx="1728067" cy="668063"/>
            </a:xfrm>
            <a:custGeom>
              <a:avLst/>
              <a:gdLst/>
              <a:ahLst/>
              <a:cxnLst/>
              <a:rect l="l" t="t" r="r" b="b"/>
              <a:pathLst>
                <a:path w="34064" h="13169" extrusionOk="0">
                  <a:moveTo>
                    <a:pt x="33838" y="0"/>
                  </a:moveTo>
                  <a:lnTo>
                    <a:pt x="0" y="13168"/>
                  </a:lnTo>
                  <a:lnTo>
                    <a:pt x="34064" y="560"/>
                  </a:lnTo>
                  <a:lnTo>
                    <a:pt x="338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0" name="Google Shape;9820;p22"/>
            <p:cNvSpPr/>
            <p:nvPr/>
          </p:nvSpPr>
          <p:spPr>
            <a:xfrm>
              <a:off x="-93747" y="2899825"/>
              <a:ext cx="1805430" cy="1011759"/>
            </a:xfrm>
            <a:custGeom>
              <a:avLst/>
              <a:gdLst/>
              <a:ahLst/>
              <a:cxnLst/>
              <a:rect l="l" t="t" r="r" b="b"/>
              <a:pathLst>
                <a:path w="35589" h="19944" extrusionOk="0">
                  <a:moveTo>
                    <a:pt x="35589" y="1"/>
                  </a:moveTo>
                  <a:lnTo>
                    <a:pt x="1" y="19408"/>
                  </a:lnTo>
                  <a:lnTo>
                    <a:pt x="299" y="19944"/>
                  </a:lnTo>
                  <a:lnTo>
                    <a:pt x="3558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1" name="Google Shape;9821;p22"/>
            <p:cNvSpPr/>
            <p:nvPr/>
          </p:nvSpPr>
          <p:spPr>
            <a:xfrm>
              <a:off x="2980537" y="3326856"/>
              <a:ext cx="1180893" cy="1801169"/>
            </a:xfrm>
            <a:custGeom>
              <a:avLst/>
              <a:gdLst/>
              <a:ahLst/>
              <a:cxnLst/>
              <a:rect l="l" t="t" r="r" b="b"/>
              <a:pathLst>
                <a:path w="23278" h="35505" extrusionOk="0">
                  <a:moveTo>
                    <a:pt x="1" y="1"/>
                  </a:moveTo>
                  <a:lnTo>
                    <a:pt x="22777" y="35505"/>
                  </a:lnTo>
                  <a:lnTo>
                    <a:pt x="23277" y="351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2" name="Google Shape;9822;p22"/>
            <p:cNvSpPr/>
            <p:nvPr/>
          </p:nvSpPr>
          <p:spPr>
            <a:xfrm>
              <a:off x="2967854" y="3028472"/>
              <a:ext cx="2053043" cy="1957620"/>
            </a:xfrm>
            <a:custGeom>
              <a:avLst/>
              <a:gdLst/>
              <a:ahLst/>
              <a:cxnLst/>
              <a:rect l="l" t="t" r="r" b="b"/>
              <a:pathLst>
                <a:path w="40470" h="38589" extrusionOk="0">
                  <a:moveTo>
                    <a:pt x="1" y="1"/>
                  </a:moveTo>
                  <a:lnTo>
                    <a:pt x="40029" y="38589"/>
                  </a:lnTo>
                  <a:lnTo>
                    <a:pt x="40470" y="381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3" name="Google Shape;9823;p22"/>
            <p:cNvSpPr/>
            <p:nvPr/>
          </p:nvSpPr>
          <p:spPr>
            <a:xfrm>
              <a:off x="3922154" y="1433369"/>
              <a:ext cx="1093891" cy="501365"/>
            </a:xfrm>
            <a:custGeom>
              <a:avLst/>
              <a:gdLst/>
              <a:ahLst/>
              <a:cxnLst/>
              <a:rect l="l" t="t" r="r" b="b"/>
              <a:pathLst>
                <a:path w="21563" h="9883" extrusionOk="0">
                  <a:moveTo>
                    <a:pt x="21313" y="1"/>
                  </a:moveTo>
                  <a:lnTo>
                    <a:pt x="1" y="9883"/>
                  </a:lnTo>
                  <a:lnTo>
                    <a:pt x="21563" y="548"/>
                  </a:lnTo>
                  <a:lnTo>
                    <a:pt x="213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4" name="Google Shape;9824;p22"/>
            <p:cNvSpPr/>
            <p:nvPr/>
          </p:nvSpPr>
          <p:spPr>
            <a:xfrm>
              <a:off x="59097" y="4113856"/>
              <a:ext cx="964631" cy="1016578"/>
            </a:xfrm>
            <a:custGeom>
              <a:avLst/>
              <a:gdLst/>
              <a:ahLst/>
              <a:cxnLst/>
              <a:rect l="l" t="t" r="r" b="b"/>
              <a:pathLst>
                <a:path w="19015" h="20039" extrusionOk="0">
                  <a:moveTo>
                    <a:pt x="19014" y="0"/>
                  </a:moveTo>
                  <a:lnTo>
                    <a:pt x="0" y="19610"/>
                  </a:lnTo>
                  <a:lnTo>
                    <a:pt x="429" y="20039"/>
                  </a:lnTo>
                  <a:lnTo>
                    <a:pt x="190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5" name="Google Shape;9825;p22"/>
            <p:cNvSpPr/>
            <p:nvPr/>
          </p:nvSpPr>
          <p:spPr>
            <a:xfrm>
              <a:off x="-93747" y="3352829"/>
              <a:ext cx="1174856" cy="662635"/>
            </a:xfrm>
            <a:custGeom>
              <a:avLst/>
              <a:gdLst/>
              <a:ahLst/>
              <a:cxnLst/>
              <a:rect l="l" t="t" r="r" b="b"/>
              <a:pathLst>
                <a:path w="23159" h="13062" extrusionOk="0">
                  <a:moveTo>
                    <a:pt x="23159" y="1"/>
                  </a:moveTo>
                  <a:lnTo>
                    <a:pt x="1" y="12526"/>
                  </a:lnTo>
                  <a:lnTo>
                    <a:pt x="299" y="13062"/>
                  </a:lnTo>
                  <a:lnTo>
                    <a:pt x="231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6" name="Google Shape;9826;p22"/>
            <p:cNvSpPr/>
            <p:nvPr/>
          </p:nvSpPr>
          <p:spPr>
            <a:xfrm>
              <a:off x="-91312" y="1652008"/>
              <a:ext cx="616116" cy="230162"/>
            </a:xfrm>
            <a:custGeom>
              <a:avLst/>
              <a:gdLst/>
              <a:ahLst/>
              <a:cxnLst/>
              <a:rect l="l" t="t" r="r" b="b"/>
              <a:pathLst>
                <a:path w="12145" h="4537" extrusionOk="0">
                  <a:moveTo>
                    <a:pt x="203" y="1"/>
                  </a:moveTo>
                  <a:lnTo>
                    <a:pt x="1" y="572"/>
                  </a:lnTo>
                  <a:lnTo>
                    <a:pt x="12145" y="4537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7" name="Google Shape;9827;p22"/>
            <p:cNvSpPr/>
            <p:nvPr/>
          </p:nvSpPr>
          <p:spPr>
            <a:xfrm>
              <a:off x="1972516" y="3207898"/>
              <a:ext cx="391433" cy="1914094"/>
            </a:xfrm>
            <a:custGeom>
              <a:avLst/>
              <a:gdLst/>
              <a:ahLst/>
              <a:cxnLst/>
              <a:rect l="l" t="t" r="r" b="b"/>
              <a:pathLst>
                <a:path w="7716" h="37731" extrusionOk="0">
                  <a:moveTo>
                    <a:pt x="7715" y="0"/>
                  </a:moveTo>
                  <a:lnTo>
                    <a:pt x="0" y="37624"/>
                  </a:lnTo>
                  <a:lnTo>
                    <a:pt x="595" y="37731"/>
                  </a:lnTo>
                  <a:lnTo>
                    <a:pt x="771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8" name="Google Shape;9828;p22"/>
            <p:cNvSpPr/>
            <p:nvPr/>
          </p:nvSpPr>
          <p:spPr>
            <a:xfrm>
              <a:off x="2160920" y="4414625"/>
              <a:ext cx="101561" cy="706720"/>
            </a:xfrm>
            <a:custGeom>
              <a:avLst/>
              <a:gdLst/>
              <a:ahLst/>
              <a:cxnLst/>
              <a:rect l="l" t="t" r="r" b="b"/>
              <a:pathLst>
                <a:path w="2002" h="13931" extrusionOk="0">
                  <a:moveTo>
                    <a:pt x="2001" y="1"/>
                  </a:moveTo>
                  <a:lnTo>
                    <a:pt x="1" y="13860"/>
                  </a:lnTo>
                  <a:lnTo>
                    <a:pt x="596" y="13931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9" name="Google Shape;9829;p22"/>
            <p:cNvSpPr/>
            <p:nvPr/>
          </p:nvSpPr>
          <p:spPr>
            <a:xfrm>
              <a:off x="-90094" y="2860561"/>
              <a:ext cx="1409178" cy="362466"/>
            </a:xfrm>
            <a:custGeom>
              <a:avLst/>
              <a:gdLst/>
              <a:ahLst/>
              <a:cxnLst/>
              <a:rect l="l" t="t" r="r" b="b"/>
              <a:pathLst>
                <a:path w="27778" h="7145" extrusionOk="0">
                  <a:moveTo>
                    <a:pt x="27778" y="1"/>
                  </a:moveTo>
                  <a:lnTo>
                    <a:pt x="0" y="6549"/>
                  </a:lnTo>
                  <a:lnTo>
                    <a:pt x="155" y="7145"/>
                  </a:lnTo>
                  <a:lnTo>
                    <a:pt x="277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0" name="Google Shape;9830;p22"/>
            <p:cNvSpPr/>
            <p:nvPr/>
          </p:nvSpPr>
          <p:spPr>
            <a:xfrm>
              <a:off x="59097" y="12822"/>
              <a:ext cx="1490701" cy="1569840"/>
            </a:xfrm>
            <a:custGeom>
              <a:avLst/>
              <a:gdLst/>
              <a:ahLst/>
              <a:cxnLst/>
              <a:rect l="l" t="t" r="r" b="b"/>
              <a:pathLst>
                <a:path w="29385" h="30945" extrusionOk="0">
                  <a:moveTo>
                    <a:pt x="429" y="0"/>
                  </a:moveTo>
                  <a:lnTo>
                    <a:pt x="0" y="429"/>
                  </a:lnTo>
                  <a:lnTo>
                    <a:pt x="29385" y="30944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1" name="Google Shape;9831;p22"/>
            <p:cNvSpPr/>
            <p:nvPr/>
          </p:nvSpPr>
          <p:spPr>
            <a:xfrm>
              <a:off x="-111857" y="2990426"/>
              <a:ext cx="2131573" cy="2152372"/>
            </a:xfrm>
            <a:custGeom>
              <a:avLst/>
              <a:gdLst/>
              <a:ahLst/>
              <a:cxnLst/>
              <a:rect l="l" t="t" r="r" b="b"/>
              <a:pathLst>
                <a:path w="42018" h="42428" extrusionOk="0">
                  <a:moveTo>
                    <a:pt x="42018" y="1"/>
                  </a:moveTo>
                  <a:lnTo>
                    <a:pt x="167" y="41661"/>
                  </a:lnTo>
                  <a:cubicBezTo>
                    <a:pt x="1" y="41839"/>
                    <a:pt x="1" y="42137"/>
                    <a:pt x="179" y="42304"/>
                  </a:cubicBezTo>
                  <a:cubicBezTo>
                    <a:pt x="267" y="42386"/>
                    <a:pt x="381" y="42427"/>
                    <a:pt x="495" y="42427"/>
                  </a:cubicBezTo>
                  <a:cubicBezTo>
                    <a:pt x="613" y="42427"/>
                    <a:pt x="731" y="42383"/>
                    <a:pt x="822" y="42292"/>
                  </a:cubicBezTo>
                  <a:lnTo>
                    <a:pt x="420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2" name="Google Shape;9832;p22"/>
            <p:cNvSpPr/>
            <p:nvPr/>
          </p:nvSpPr>
          <p:spPr>
            <a:xfrm>
              <a:off x="-111248" y="546"/>
              <a:ext cx="2007183" cy="1983797"/>
            </a:xfrm>
            <a:custGeom>
              <a:avLst/>
              <a:gdLst/>
              <a:ahLst/>
              <a:cxnLst/>
              <a:rect l="l" t="t" r="r" b="b"/>
              <a:pathLst>
                <a:path w="39566" h="39105" extrusionOk="0">
                  <a:moveTo>
                    <a:pt x="510" y="0"/>
                  </a:moveTo>
                  <a:cubicBezTo>
                    <a:pt x="382" y="0"/>
                    <a:pt x="256" y="52"/>
                    <a:pt x="167" y="147"/>
                  </a:cubicBezTo>
                  <a:cubicBezTo>
                    <a:pt x="1" y="325"/>
                    <a:pt x="1" y="599"/>
                    <a:pt x="179" y="778"/>
                  </a:cubicBezTo>
                  <a:lnTo>
                    <a:pt x="39565" y="39104"/>
                  </a:lnTo>
                  <a:lnTo>
                    <a:pt x="822" y="123"/>
                  </a:lnTo>
                  <a:cubicBezTo>
                    <a:pt x="733" y="40"/>
                    <a:pt x="621" y="0"/>
                    <a:pt x="5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3" name="Google Shape;9833;p22"/>
            <p:cNvSpPr/>
            <p:nvPr/>
          </p:nvSpPr>
          <p:spPr>
            <a:xfrm>
              <a:off x="2950962" y="3038770"/>
              <a:ext cx="2083836" cy="2103925"/>
            </a:xfrm>
            <a:custGeom>
              <a:avLst/>
              <a:gdLst/>
              <a:ahLst/>
              <a:cxnLst/>
              <a:rect l="l" t="t" r="r" b="b"/>
              <a:pathLst>
                <a:path w="41077" h="41473" extrusionOk="0">
                  <a:moveTo>
                    <a:pt x="0" y="0"/>
                  </a:moveTo>
                  <a:lnTo>
                    <a:pt x="40267" y="41339"/>
                  </a:lnTo>
                  <a:cubicBezTo>
                    <a:pt x="40357" y="41428"/>
                    <a:pt x="40470" y="41473"/>
                    <a:pt x="40583" y="41473"/>
                  </a:cubicBezTo>
                  <a:cubicBezTo>
                    <a:pt x="40696" y="41473"/>
                    <a:pt x="40809" y="41428"/>
                    <a:pt x="40898" y="41339"/>
                  </a:cubicBezTo>
                  <a:cubicBezTo>
                    <a:pt x="41077" y="41160"/>
                    <a:pt x="41077" y="40874"/>
                    <a:pt x="40898" y="4069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4" name="Google Shape;9834;p22"/>
            <p:cNvSpPr/>
            <p:nvPr/>
          </p:nvSpPr>
          <p:spPr>
            <a:xfrm>
              <a:off x="3590594" y="-12"/>
              <a:ext cx="1444182" cy="1427441"/>
            </a:xfrm>
            <a:custGeom>
              <a:avLst/>
              <a:gdLst/>
              <a:ahLst/>
              <a:cxnLst/>
              <a:rect l="l" t="t" r="r" b="b"/>
              <a:pathLst>
                <a:path w="28468" h="28138" extrusionOk="0">
                  <a:moveTo>
                    <a:pt x="27974" y="0"/>
                  </a:moveTo>
                  <a:cubicBezTo>
                    <a:pt x="27861" y="0"/>
                    <a:pt x="27748" y="45"/>
                    <a:pt x="27658" y="134"/>
                  </a:cubicBezTo>
                  <a:lnTo>
                    <a:pt x="0" y="28137"/>
                  </a:lnTo>
                  <a:lnTo>
                    <a:pt x="28277" y="777"/>
                  </a:lnTo>
                  <a:lnTo>
                    <a:pt x="28289" y="777"/>
                  </a:lnTo>
                  <a:cubicBezTo>
                    <a:pt x="28468" y="598"/>
                    <a:pt x="28468" y="313"/>
                    <a:pt x="28289" y="134"/>
                  </a:cubicBezTo>
                  <a:cubicBezTo>
                    <a:pt x="28200" y="45"/>
                    <a:pt x="28087" y="0"/>
                    <a:pt x="279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5" name="Google Shape;9835;p22"/>
            <p:cNvSpPr/>
            <p:nvPr/>
          </p:nvSpPr>
          <p:spPr>
            <a:xfrm>
              <a:off x="-102776" y="272500"/>
              <a:ext cx="1801777" cy="1595864"/>
            </a:xfrm>
            <a:custGeom>
              <a:avLst/>
              <a:gdLst/>
              <a:ahLst/>
              <a:cxnLst/>
              <a:rect l="l" t="t" r="r" b="b"/>
              <a:pathLst>
                <a:path w="35517" h="31458" extrusionOk="0">
                  <a:moveTo>
                    <a:pt x="324" y="1"/>
                  </a:moveTo>
                  <a:cubicBezTo>
                    <a:pt x="243" y="1"/>
                    <a:pt x="164" y="34"/>
                    <a:pt x="107" y="96"/>
                  </a:cubicBezTo>
                  <a:cubicBezTo>
                    <a:pt x="0" y="227"/>
                    <a:pt x="12" y="417"/>
                    <a:pt x="131" y="525"/>
                  </a:cubicBezTo>
                  <a:lnTo>
                    <a:pt x="35517" y="31457"/>
                  </a:lnTo>
                  <a:lnTo>
                    <a:pt x="536" y="84"/>
                  </a:lnTo>
                  <a:cubicBezTo>
                    <a:pt x="474" y="28"/>
                    <a:pt x="398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6" name="Google Shape;9836;p22"/>
            <p:cNvSpPr/>
            <p:nvPr/>
          </p:nvSpPr>
          <p:spPr>
            <a:xfrm>
              <a:off x="-113074" y="1118599"/>
              <a:ext cx="1670133" cy="927902"/>
            </a:xfrm>
            <a:custGeom>
              <a:avLst/>
              <a:gdLst/>
              <a:ahLst/>
              <a:cxnLst/>
              <a:rect l="l" t="t" r="r" b="b"/>
              <a:pathLst>
                <a:path w="32922" h="18291" extrusionOk="0">
                  <a:moveTo>
                    <a:pt x="543" y="1"/>
                  </a:moveTo>
                  <a:cubicBezTo>
                    <a:pt x="370" y="1"/>
                    <a:pt x="205" y="99"/>
                    <a:pt x="120" y="252"/>
                  </a:cubicBezTo>
                  <a:cubicBezTo>
                    <a:pt x="1" y="455"/>
                    <a:pt x="84" y="741"/>
                    <a:pt x="310" y="860"/>
                  </a:cubicBezTo>
                  <a:lnTo>
                    <a:pt x="32922" y="18290"/>
                  </a:lnTo>
                  <a:lnTo>
                    <a:pt x="751" y="50"/>
                  </a:lnTo>
                  <a:cubicBezTo>
                    <a:pt x="683" y="16"/>
                    <a:pt x="613" y="1"/>
                    <a:pt x="5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7" name="Google Shape;9837;p22"/>
            <p:cNvSpPr/>
            <p:nvPr/>
          </p:nvSpPr>
          <p:spPr>
            <a:xfrm>
              <a:off x="-103994" y="399676"/>
              <a:ext cx="598614" cy="501060"/>
            </a:xfrm>
            <a:custGeom>
              <a:avLst/>
              <a:gdLst/>
              <a:ahLst/>
              <a:cxnLst/>
              <a:rect l="l" t="t" r="r" b="b"/>
              <a:pathLst>
                <a:path w="11800" h="9877" extrusionOk="0">
                  <a:moveTo>
                    <a:pt x="347" y="0"/>
                  </a:moveTo>
                  <a:cubicBezTo>
                    <a:pt x="255" y="0"/>
                    <a:pt x="162" y="40"/>
                    <a:pt x="96" y="113"/>
                  </a:cubicBezTo>
                  <a:cubicBezTo>
                    <a:pt x="0" y="256"/>
                    <a:pt x="12" y="447"/>
                    <a:pt x="143" y="554"/>
                  </a:cubicBezTo>
                  <a:lnTo>
                    <a:pt x="11800" y="9876"/>
                  </a:lnTo>
                  <a:lnTo>
                    <a:pt x="548" y="77"/>
                  </a:lnTo>
                  <a:cubicBezTo>
                    <a:pt x="490" y="25"/>
                    <a:pt x="419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8" name="Google Shape;9838;p22"/>
            <p:cNvSpPr/>
            <p:nvPr/>
          </p:nvSpPr>
          <p:spPr>
            <a:xfrm>
              <a:off x="-110030" y="2629240"/>
              <a:ext cx="1892381" cy="255223"/>
            </a:xfrm>
            <a:custGeom>
              <a:avLst/>
              <a:gdLst/>
              <a:ahLst/>
              <a:cxnLst/>
              <a:rect l="l" t="t" r="r" b="b"/>
              <a:pathLst>
                <a:path w="37303" h="5031" extrusionOk="0">
                  <a:moveTo>
                    <a:pt x="37303" y="1"/>
                  </a:moveTo>
                  <a:lnTo>
                    <a:pt x="417" y="4120"/>
                  </a:lnTo>
                  <a:cubicBezTo>
                    <a:pt x="155" y="4144"/>
                    <a:pt x="0" y="4382"/>
                    <a:pt x="24" y="4644"/>
                  </a:cubicBezTo>
                  <a:cubicBezTo>
                    <a:pt x="57" y="4872"/>
                    <a:pt x="237" y="5030"/>
                    <a:pt x="466" y="5030"/>
                  </a:cubicBezTo>
                  <a:cubicBezTo>
                    <a:pt x="489" y="5030"/>
                    <a:pt x="512" y="5029"/>
                    <a:pt x="536" y="5025"/>
                  </a:cubicBezTo>
                  <a:lnTo>
                    <a:pt x="3730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9" name="Google Shape;9839;p22"/>
            <p:cNvSpPr/>
            <p:nvPr/>
          </p:nvSpPr>
          <p:spPr>
            <a:xfrm>
              <a:off x="-103385" y="2842451"/>
              <a:ext cx="1708789" cy="605057"/>
            </a:xfrm>
            <a:custGeom>
              <a:avLst/>
              <a:gdLst/>
              <a:ahLst/>
              <a:cxnLst/>
              <a:rect l="l" t="t" r="r" b="b"/>
              <a:pathLst>
                <a:path w="33684" h="11927" extrusionOk="0">
                  <a:moveTo>
                    <a:pt x="33683" y="1"/>
                  </a:moveTo>
                  <a:lnTo>
                    <a:pt x="239" y="11335"/>
                  </a:lnTo>
                  <a:cubicBezTo>
                    <a:pt x="72" y="11395"/>
                    <a:pt x="0" y="11574"/>
                    <a:pt x="48" y="11728"/>
                  </a:cubicBezTo>
                  <a:cubicBezTo>
                    <a:pt x="94" y="11849"/>
                    <a:pt x="199" y="11926"/>
                    <a:pt x="321" y="11926"/>
                  </a:cubicBezTo>
                  <a:cubicBezTo>
                    <a:pt x="356" y="11926"/>
                    <a:pt x="392" y="11920"/>
                    <a:pt x="429" y="11907"/>
                  </a:cubicBezTo>
                  <a:lnTo>
                    <a:pt x="33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0" name="Google Shape;9840;p22"/>
            <p:cNvSpPr/>
            <p:nvPr/>
          </p:nvSpPr>
          <p:spPr>
            <a:xfrm>
              <a:off x="-103994" y="3364294"/>
              <a:ext cx="625805" cy="272674"/>
            </a:xfrm>
            <a:custGeom>
              <a:avLst/>
              <a:gdLst/>
              <a:ahLst/>
              <a:cxnLst/>
              <a:rect l="l" t="t" r="r" b="b"/>
              <a:pathLst>
                <a:path w="12336" h="5375" extrusionOk="0">
                  <a:moveTo>
                    <a:pt x="12335" y="1"/>
                  </a:moveTo>
                  <a:lnTo>
                    <a:pt x="239" y="4799"/>
                  </a:lnTo>
                  <a:cubicBezTo>
                    <a:pt x="72" y="4870"/>
                    <a:pt x="0" y="5049"/>
                    <a:pt x="72" y="5192"/>
                  </a:cubicBezTo>
                  <a:cubicBezTo>
                    <a:pt x="124" y="5306"/>
                    <a:pt x="235" y="5374"/>
                    <a:pt x="351" y="5374"/>
                  </a:cubicBezTo>
                  <a:cubicBezTo>
                    <a:pt x="393" y="5374"/>
                    <a:pt x="436" y="5366"/>
                    <a:pt x="477" y="5347"/>
                  </a:cubicBezTo>
                  <a:lnTo>
                    <a:pt x="123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1" name="Google Shape;9841;p22"/>
            <p:cNvSpPr/>
            <p:nvPr/>
          </p:nvSpPr>
          <p:spPr>
            <a:xfrm>
              <a:off x="-103385" y="1749863"/>
              <a:ext cx="1551729" cy="484472"/>
            </a:xfrm>
            <a:custGeom>
              <a:avLst/>
              <a:gdLst/>
              <a:ahLst/>
              <a:cxnLst/>
              <a:rect l="l" t="t" r="r" b="b"/>
              <a:pathLst>
                <a:path w="30588" h="9550" extrusionOk="0">
                  <a:moveTo>
                    <a:pt x="347" y="1"/>
                  </a:moveTo>
                  <a:cubicBezTo>
                    <a:pt x="208" y="1"/>
                    <a:pt x="78" y="95"/>
                    <a:pt x="48" y="215"/>
                  </a:cubicBezTo>
                  <a:cubicBezTo>
                    <a:pt x="0" y="369"/>
                    <a:pt x="84" y="548"/>
                    <a:pt x="250" y="584"/>
                  </a:cubicBezTo>
                  <a:lnTo>
                    <a:pt x="30588" y="9549"/>
                  </a:lnTo>
                  <a:lnTo>
                    <a:pt x="30588" y="9549"/>
                  </a:lnTo>
                  <a:lnTo>
                    <a:pt x="429" y="12"/>
                  </a:lnTo>
                  <a:cubicBezTo>
                    <a:pt x="402" y="4"/>
                    <a:pt x="374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2" name="Google Shape;9842;p22"/>
            <p:cNvSpPr/>
            <p:nvPr/>
          </p:nvSpPr>
          <p:spPr>
            <a:xfrm>
              <a:off x="293411" y="3358866"/>
              <a:ext cx="1488317" cy="1775804"/>
            </a:xfrm>
            <a:custGeom>
              <a:avLst/>
              <a:gdLst/>
              <a:ahLst/>
              <a:cxnLst/>
              <a:rect l="l" t="t" r="r" b="b"/>
              <a:pathLst>
                <a:path w="29338" h="35005" extrusionOk="0">
                  <a:moveTo>
                    <a:pt x="29338" y="1"/>
                  </a:moveTo>
                  <a:lnTo>
                    <a:pt x="120" y="34505"/>
                  </a:lnTo>
                  <a:cubicBezTo>
                    <a:pt x="120" y="34505"/>
                    <a:pt x="120" y="34505"/>
                    <a:pt x="120" y="34505"/>
                  </a:cubicBezTo>
                  <a:lnTo>
                    <a:pt x="120" y="34505"/>
                  </a:lnTo>
                  <a:cubicBezTo>
                    <a:pt x="112" y="34505"/>
                    <a:pt x="109" y="34510"/>
                    <a:pt x="112" y="34510"/>
                  </a:cubicBezTo>
                  <a:cubicBezTo>
                    <a:pt x="113" y="34510"/>
                    <a:pt x="116" y="34509"/>
                    <a:pt x="120" y="34505"/>
                  </a:cubicBezTo>
                  <a:lnTo>
                    <a:pt x="120" y="34505"/>
                  </a:lnTo>
                  <a:cubicBezTo>
                    <a:pt x="1" y="34636"/>
                    <a:pt x="25" y="34826"/>
                    <a:pt x="167" y="34933"/>
                  </a:cubicBezTo>
                  <a:cubicBezTo>
                    <a:pt x="225" y="34981"/>
                    <a:pt x="297" y="35005"/>
                    <a:pt x="367" y="35005"/>
                  </a:cubicBezTo>
                  <a:cubicBezTo>
                    <a:pt x="456" y="35005"/>
                    <a:pt x="543" y="34966"/>
                    <a:pt x="596" y="34886"/>
                  </a:cubicBezTo>
                  <a:lnTo>
                    <a:pt x="293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3" name="Google Shape;9843;p22"/>
            <p:cNvSpPr/>
            <p:nvPr/>
          </p:nvSpPr>
          <p:spPr>
            <a:xfrm>
              <a:off x="1672306" y="3227784"/>
              <a:ext cx="587149" cy="1915717"/>
            </a:xfrm>
            <a:custGeom>
              <a:avLst/>
              <a:gdLst/>
              <a:ahLst/>
              <a:cxnLst/>
              <a:rect l="l" t="t" r="r" b="b"/>
              <a:pathLst>
                <a:path w="11574" h="37763" extrusionOk="0">
                  <a:moveTo>
                    <a:pt x="11574" y="1"/>
                  </a:moveTo>
                  <a:lnTo>
                    <a:pt x="72" y="37160"/>
                  </a:lnTo>
                  <a:cubicBezTo>
                    <a:pt x="1" y="37410"/>
                    <a:pt x="132" y="37672"/>
                    <a:pt x="382" y="37744"/>
                  </a:cubicBezTo>
                  <a:cubicBezTo>
                    <a:pt x="423" y="37756"/>
                    <a:pt x="466" y="37762"/>
                    <a:pt x="508" y="37762"/>
                  </a:cubicBezTo>
                  <a:cubicBezTo>
                    <a:pt x="706" y="37762"/>
                    <a:pt x="894" y="37631"/>
                    <a:pt x="953" y="37434"/>
                  </a:cubicBezTo>
                  <a:lnTo>
                    <a:pt x="115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4" name="Google Shape;9844;p22"/>
            <p:cNvSpPr/>
            <p:nvPr/>
          </p:nvSpPr>
          <p:spPr>
            <a:xfrm>
              <a:off x="4654771" y="637795"/>
              <a:ext cx="372713" cy="283479"/>
            </a:xfrm>
            <a:custGeom>
              <a:avLst/>
              <a:gdLst/>
              <a:ahLst/>
              <a:cxnLst/>
              <a:rect l="l" t="t" r="r" b="b"/>
              <a:pathLst>
                <a:path w="7347" h="5588" extrusionOk="0">
                  <a:moveTo>
                    <a:pt x="7007" y="0"/>
                  </a:moveTo>
                  <a:cubicBezTo>
                    <a:pt x="6938" y="0"/>
                    <a:pt x="6868" y="21"/>
                    <a:pt x="6811" y="63"/>
                  </a:cubicBezTo>
                  <a:lnTo>
                    <a:pt x="1" y="5587"/>
                  </a:lnTo>
                  <a:lnTo>
                    <a:pt x="7180" y="563"/>
                  </a:lnTo>
                  <a:lnTo>
                    <a:pt x="7204" y="539"/>
                  </a:lnTo>
                  <a:cubicBezTo>
                    <a:pt x="7335" y="444"/>
                    <a:pt x="7347" y="241"/>
                    <a:pt x="7240" y="110"/>
                  </a:cubicBezTo>
                  <a:cubicBezTo>
                    <a:pt x="7186" y="36"/>
                    <a:pt x="7098" y="0"/>
                    <a:pt x="7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5" name="Google Shape;9845;p22"/>
            <p:cNvSpPr/>
            <p:nvPr/>
          </p:nvSpPr>
          <p:spPr>
            <a:xfrm>
              <a:off x="2813235" y="8713"/>
              <a:ext cx="554530" cy="1558223"/>
            </a:xfrm>
            <a:custGeom>
              <a:avLst/>
              <a:gdLst/>
              <a:ahLst/>
              <a:cxnLst/>
              <a:rect l="l" t="t" r="r" b="b"/>
              <a:pathLst>
                <a:path w="10931" h="30716" extrusionOk="0">
                  <a:moveTo>
                    <a:pt x="10633" y="1"/>
                  </a:moveTo>
                  <a:cubicBezTo>
                    <a:pt x="10497" y="1"/>
                    <a:pt x="10373" y="73"/>
                    <a:pt x="10323" y="212"/>
                  </a:cubicBezTo>
                  <a:lnTo>
                    <a:pt x="1" y="30716"/>
                  </a:lnTo>
                  <a:lnTo>
                    <a:pt x="10895" y="403"/>
                  </a:lnTo>
                  <a:cubicBezTo>
                    <a:pt x="10931" y="236"/>
                    <a:pt x="10859" y="57"/>
                    <a:pt x="10716" y="10"/>
                  </a:cubicBezTo>
                  <a:cubicBezTo>
                    <a:pt x="10688" y="4"/>
                    <a:pt x="10660" y="1"/>
                    <a:pt x="106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6" name="Google Shape;9846;p22"/>
            <p:cNvSpPr/>
            <p:nvPr/>
          </p:nvSpPr>
          <p:spPr>
            <a:xfrm>
              <a:off x="2601850" y="89"/>
              <a:ext cx="468136" cy="1957062"/>
            </a:xfrm>
            <a:custGeom>
              <a:avLst/>
              <a:gdLst/>
              <a:ahLst/>
              <a:cxnLst/>
              <a:rect l="l" t="t" r="r" b="b"/>
              <a:pathLst>
                <a:path w="9228" h="38578" extrusionOk="0">
                  <a:moveTo>
                    <a:pt x="8708" y="0"/>
                  </a:moveTo>
                  <a:cubicBezTo>
                    <a:pt x="8508" y="0"/>
                    <a:pt x="8326" y="144"/>
                    <a:pt x="8275" y="358"/>
                  </a:cubicBezTo>
                  <a:lnTo>
                    <a:pt x="0" y="38577"/>
                  </a:lnTo>
                  <a:lnTo>
                    <a:pt x="0" y="38577"/>
                  </a:lnTo>
                  <a:lnTo>
                    <a:pt x="9168" y="573"/>
                  </a:lnTo>
                  <a:cubicBezTo>
                    <a:pt x="9228" y="311"/>
                    <a:pt x="9049" y="84"/>
                    <a:pt x="8811" y="13"/>
                  </a:cubicBezTo>
                  <a:cubicBezTo>
                    <a:pt x="8777" y="4"/>
                    <a:pt x="8742" y="0"/>
                    <a:pt x="87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7" name="Google Shape;9847;p22"/>
            <p:cNvSpPr/>
            <p:nvPr/>
          </p:nvSpPr>
          <p:spPr>
            <a:xfrm>
              <a:off x="1467567" y="241"/>
              <a:ext cx="680137" cy="1746076"/>
            </a:xfrm>
            <a:custGeom>
              <a:avLst/>
              <a:gdLst/>
              <a:ahLst/>
              <a:cxnLst/>
              <a:rect l="l" t="t" r="r" b="b"/>
              <a:pathLst>
                <a:path w="13407" h="34419" extrusionOk="0">
                  <a:moveTo>
                    <a:pt x="513" y="1"/>
                  </a:moveTo>
                  <a:cubicBezTo>
                    <a:pt x="456" y="1"/>
                    <a:pt x="399" y="11"/>
                    <a:pt x="346" y="34"/>
                  </a:cubicBezTo>
                  <a:cubicBezTo>
                    <a:pt x="120" y="117"/>
                    <a:pt x="1" y="391"/>
                    <a:pt x="96" y="629"/>
                  </a:cubicBezTo>
                  <a:lnTo>
                    <a:pt x="13407" y="34419"/>
                  </a:lnTo>
                  <a:lnTo>
                    <a:pt x="953" y="296"/>
                  </a:lnTo>
                  <a:cubicBezTo>
                    <a:pt x="889" y="113"/>
                    <a:pt x="700" y="1"/>
                    <a:pt x="5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8" name="Google Shape;9848;p22"/>
            <p:cNvSpPr/>
            <p:nvPr/>
          </p:nvSpPr>
          <p:spPr>
            <a:xfrm>
              <a:off x="2790306" y="3321428"/>
              <a:ext cx="1002070" cy="1801676"/>
            </a:xfrm>
            <a:custGeom>
              <a:avLst/>
              <a:gdLst/>
              <a:ahLst/>
              <a:cxnLst/>
              <a:rect l="l" t="t" r="r" b="b"/>
              <a:pathLst>
                <a:path w="19753" h="35515" extrusionOk="0">
                  <a:moveTo>
                    <a:pt x="0" y="0"/>
                  </a:moveTo>
                  <a:lnTo>
                    <a:pt x="19598" y="35481"/>
                  </a:lnTo>
                  <a:cubicBezTo>
                    <a:pt x="19615" y="35498"/>
                    <a:pt x="19649" y="35515"/>
                    <a:pt x="19677" y="35515"/>
                  </a:cubicBezTo>
                  <a:cubicBezTo>
                    <a:pt x="19688" y="35515"/>
                    <a:pt x="19698" y="35512"/>
                    <a:pt x="19705" y="35505"/>
                  </a:cubicBezTo>
                  <a:cubicBezTo>
                    <a:pt x="19741" y="35493"/>
                    <a:pt x="19753" y="35433"/>
                    <a:pt x="19741" y="3541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9" name="Google Shape;9849;p22"/>
            <p:cNvSpPr/>
            <p:nvPr/>
          </p:nvSpPr>
          <p:spPr>
            <a:xfrm>
              <a:off x="3216727" y="869573"/>
              <a:ext cx="1810807" cy="1183582"/>
            </a:xfrm>
            <a:custGeom>
              <a:avLst/>
              <a:gdLst/>
              <a:ahLst/>
              <a:cxnLst/>
              <a:rect l="l" t="t" r="r" b="b"/>
              <a:pathLst>
                <a:path w="35695" h="23331" extrusionOk="0">
                  <a:moveTo>
                    <a:pt x="35359" y="1"/>
                  </a:moveTo>
                  <a:cubicBezTo>
                    <a:pt x="35302" y="1"/>
                    <a:pt x="35244" y="18"/>
                    <a:pt x="35195" y="54"/>
                  </a:cubicBezTo>
                  <a:lnTo>
                    <a:pt x="0" y="23330"/>
                  </a:lnTo>
                  <a:lnTo>
                    <a:pt x="35516" y="554"/>
                  </a:lnTo>
                  <a:cubicBezTo>
                    <a:pt x="35647" y="470"/>
                    <a:pt x="35695" y="280"/>
                    <a:pt x="35600" y="137"/>
                  </a:cubicBezTo>
                  <a:cubicBezTo>
                    <a:pt x="35548" y="48"/>
                    <a:pt x="35454" y="1"/>
                    <a:pt x="353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0" name="Google Shape;9850;p22"/>
            <p:cNvSpPr/>
            <p:nvPr/>
          </p:nvSpPr>
          <p:spPr>
            <a:xfrm>
              <a:off x="2917735" y="8205"/>
              <a:ext cx="1964874" cy="2057051"/>
            </a:xfrm>
            <a:custGeom>
              <a:avLst/>
              <a:gdLst/>
              <a:ahLst/>
              <a:cxnLst/>
              <a:rect l="l" t="t" r="r" b="b"/>
              <a:pathLst>
                <a:path w="38732" h="40549" extrusionOk="0">
                  <a:moveTo>
                    <a:pt x="38409" y="1"/>
                  </a:moveTo>
                  <a:cubicBezTo>
                    <a:pt x="38324" y="1"/>
                    <a:pt x="38237" y="38"/>
                    <a:pt x="38172" y="103"/>
                  </a:cubicBezTo>
                  <a:lnTo>
                    <a:pt x="0" y="40548"/>
                  </a:lnTo>
                  <a:lnTo>
                    <a:pt x="38612" y="520"/>
                  </a:lnTo>
                  <a:cubicBezTo>
                    <a:pt x="38731" y="389"/>
                    <a:pt x="38731" y="198"/>
                    <a:pt x="38601" y="79"/>
                  </a:cubicBezTo>
                  <a:cubicBezTo>
                    <a:pt x="38547" y="26"/>
                    <a:pt x="38479" y="1"/>
                    <a:pt x="384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1" name="Google Shape;9851;p22"/>
            <p:cNvSpPr/>
            <p:nvPr/>
          </p:nvSpPr>
          <p:spPr>
            <a:xfrm>
              <a:off x="1319593" y="8003"/>
              <a:ext cx="505017" cy="1103530"/>
            </a:xfrm>
            <a:custGeom>
              <a:avLst/>
              <a:gdLst/>
              <a:ahLst/>
              <a:cxnLst/>
              <a:rect l="l" t="t" r="r" b="b"/>
              <a:pathLst>
                <a:path w="9955" h="21753" extrusionOk="0">
                  <a:moveTo>
                    <a:pt x="354" y="1"/>
                  </a:moveTo>
                  <a:cubicBezTo>
                    <a:pt x="311" y="1"/>
                    <a:pt x="267" y="12"/>
                    <a:pt x="227" y="36"/>
                  </a:cubicBezTo>
                  <a:cubicBezTo>
                    <a:pt x="72" y="119"/>
                    <a:pt x="1" y="298"/>
                    <a:pt x="72" y="440"/>
                  </a:cubicBezTo>
                  <a:lnTo>
                    <a:pt x="9954" y="21753"/>
                  </a:lnTo>
                  <a:lnTo>
                    <a:pt x="632" y="190"/>
                  </a:lnTo>
                  <a:cubicBezTo>
                    <a:pt x="572" y="71"/>
                    <a:pt x="464" y="1"/>
                    <a:pt x="3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2" name="Google Shape;9852;p22"/>
            <p:cNvSpPr/>
            <p:nvPr/>
          </p:nvSpPr>
          <p:spPr>
            <a:xfrm>
              <a:off x="4004283" y="4009356"/>
              <a:ext cx="1022666" cy="969501"/>
            </a:xfrm>
            <a:custGeom>
              <a:avLst/>
              <a:gdLst/>
              <a:ahLst/>
              <a:cxnLst/>
              <a:rect l="l" t="t" r="r" b="b"/>
              <a:pathLst>
                <a:path w="20159" h="19111" extrusionOk="0">
                  <a:moveTo>
                    <a:pt x="1" y="1"/>
                  </a:moveTo>
                  <a:lnTo>
                    <a:pt x="19598" y="19027"/>
                  </a:lnTo>
                  <a:cubicBezTo>
                    <a:pt x="19666" y="19083"/>
                    <a:pt x="19745" y="19110"/>
                    <a:pt x="19820" y="19110"/>
                  </a:cubicBezTo>
                  <a:cubicBezTo>
                    <a:pt x="19904" y="19110"/>
                    <a:pt x="19983" y="19077"/>
                    <a:pt x="20039" y="19015"/>
                  </a:cubicBezTo>
                  <a:cubicBezTo>
                    <a:pt x="20158" y="18896"/>
                    <a:pt x="20134" y="18705"/>
                    <a:pt x="20015" y="1858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3" name="Google Shape;9853;p22"/>
            <p:cNvSpPr/>
            <p:nvPr/>
          </p:nvSpPr>
          <p:spPr>
            <a:xfrm>
              <a:off x="3243258" y="3951982"/>
              <a:ext cx="675368" cy="1190785"/>
            </a:xfrm>
            <a:custGeom>
              <a:avLst/>
              <a:gdLst/>
              <a:ahLst/>
              <a:cxnLst/>
              <a:rect l="l" t="t" r="r" b="b"/>
              <a:pathLst>
                <a:path w="13313" h="23473" extrusionOk="0">
                  <a:moveTo>
                    <a:pt x="1" y="0"/>
                  </a:moveTo>
                  <a:lnTo>
                    <a:pt x="12383" y="23230"/>
                  </a:lnTo>
                  <a:cubicBezTo>
                    <a:pt x="12471" y="23388"/>
                    <a:pt x="12627" y="23473"/>
                    <a:pt x="12788" y="23473"/>
                  </a:cubicBezTo>
                  <a:cubicBezTo>
                    <a:pt x="12869" y="23473"/>
                    <a:pt x="12951" y="23452"/>
                    <a:pt x="13026" y="23408"/>
                  </a:cubicBezTo>
                  <a:cubicBezTo>
                    <a:pt x="13229" y="23277"/>
                    <a:pt x="13312" y="23003"/>
                    <a:pt x="13193" y="227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4" name="Google Shape;9854;p22"/>
            <p:cNvSpPr/>
            <p:nvPr/>
          </p:nvSpPr>
          <p:spPr>
            <a:xfrm>
              <a:off x="1543811" y="4508878"/>
              <a:ext cx="228843" cy="622660"/>
            </a:xfrm>
            <a:custGeom>
              <a:avLst/>
              <a:gdLst/>
              <a:ahLst/>
              <a:cxnLst/>
              <a:rect l="l" t="t" r="r" b="b"/>
              <a:pathLst>
                <a:path w="4511" h="12274" extrusionOk="0">
                  <a:moveTo>
                    <a:pt x="45" y="11954"/>
                  </a:moveTo>
                  <a:cubicBezTo>
                    <a:pt x="45" y="11958"/>
                    <a:pt x="44" y="11961"/>
                    <a:pt x="43" y="11962"/>
                  </a:cubicBezTo>
                  <a:lnTo>
                    <a:pt x="43" y="11962"/>
                  </a:lnTo>
                  <a:cubicBezTo>
                    <a:pt x="43" y="11959"/>
                    <a:pt x="44" y="11957"/>
                    <a:pt x="45" y="11954"/>
                  </a:cubicBezTo>
                  <a:close/>
                  <a:moveTo>
                    <a:pt x="4510" y="0"/>
                  </a:moveTo>
                  <a:lnTo>
                    <a:pt x="45" y="11954"/>
                  </a:lnTo>
                  <a:cubicBezTo>
                    <a:pt x="45" y="11954"/>
                    <a:pt x="45" y="11954"/>
                    <a:pt x="45" y="11954"/>
                  </a:cubicBezTo>
                  <a:lnTo>
                    <a:pt x="45" y="11954"/>
                  </a:lnTo>
                  <a:cubicBezTo>
                    <a:pt x="45" y="11954"/>
                    <a:pt x="45" y="11954"/>
                    <a:pt x="45" y="11954"/>
                  </a:cubicBezTo>
                  <a:lnTo>
                    <a:pt x="45" y="11954"/>
                  </a:lnTo>
                  <a:cubicBezTo>
                    <a:pt x="39" y="11960"/>
                    <a:pt x="39" y="11963"/>
                    <a:pt x="41" y="11963"/>
                  </a:cubicBezTo>
                  <a:cubicBezTo>
                    <a:pt x="41" y="11963"/>
                    <a:pt x="42" y="11963"/>
                    <a:pt x="43" y="11962"/>
                  </a:cubicBezTo>
                  <a:lnTo>
                    <a:pt x="43" y="11962"/>
                  </a:lnTo>
                  <a:cubicBezTo>
                    <a:pt x="0" y="12090"/>
                    <a:pt x="60" y="12217"/>
                    <a:pt x="200" y="12263"/>
                  </a:cubicBezTo>
                  <a:cubicBezTo>
                    <a:pt x="223" y="12270"/>
                    <a:pt x="246" y="12274"/>
                    <a:pt x="269" y="12274"/>
                  </a:cubicBezTo>
                  <a:cubicBezTo>
                    <a:pt x="362" y="12274"/>
                    <a:pt x="445" y="12216"/>
                    <a:pt x="474" y="12121"/>
                  </a:cubicBezTo>
                  <a:lnTo>
                    <a:pt x="45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5" name="Google Shape;9855;p22"/>
            <p:cNvSpPr/>
            <p:nvPr/>
          </p:nvSpPr>
          <p:spPr>
            <a:xfrm>
              <a:off x="3098327" y="2669112"/>
              <a:ext cx="1937074" cy="399296"/>
            </a:xfrm>
            <a:custGeom>
              <a:avLst/>
              <a:gdLst/>
              <a:ahLst/>
              <a:cxnLst/>
              <a:rect l="l" t="t" r="r" b="b"/>
              <a:pathLst>
                <a:path w="38184" h="7871" extrusionOk="0">
                  <a:moveTo>
                    <a:pt x="0" y="1"/>
                  </a:moveTo>
                  <a:lnTo>
                    <a:pt x="37600" y="7859"/>
                  </a:lnTo>
                  <a:cubicBezTo>
                    <a:pt x="37635" y="7867"/>
                    <a:pt x="37669" y="7871"/>
                    <a:pt x="37702" y="7871"/>
                  </a:cubicBezTo>
                  <a:cubicBezTo>
                    <a:pt x="37912" y="7871"/>
                    <a:pt x="38095" y="7717"/>
                    <a:pt x="38136" y="7502"/>
                  </a:cubicBezTo>
                  <a:cubicBezTo>
                    <a:pt x="38184" y="7252"/>
                    <a:pt x="38017" y="7013"/>
                    <a:pt x="37767" y="6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6" name="Google Shape;9856;p22"/>
            <p:cNvSpPr/>
            <p:nvPr/>
          </p:nvSpPr>
          <p:spPr>
            <a:xfrm>
              <a:off x="4305101" y="2771178"/>
              <a:ext cx="721228" cy="101714"/>
            </a:xfrm>
            <a:custGeom>
              <a:avLst/>
              <a:gdLst/>
              <a:ahLst/>
              <a:cxnLst/>
              <a:rect l="l" t="t" r="r" b="b"/>
              <a:pathLst>
                <a:path w="14217" h="2005" extrusionOk="0">
                  <a:moveTo>
                    <a:pt x="0" y="1"/>
                  </a:moveTo>
                  <a:lnTo>
                    <a:pt x="13847" y="2001"/>
                  </a:lnTo>
                  <a:cubicBezTo>
                    <a:pt x="13863" y="2003"/>
                    <a:pt x="13879" y="2004"/>
                    <a:pt x="13895" y="2004"/>
                  </a:cubicBezTo>
                  <a:cubicBezTo>
                    <a:pt x="14061" y="2004"/>
                    <a:pt x="14181" y="1891"/>
                    <a:pt x="14192" y="1727"/>
                  </a:cubicBezTo>
                  <a:cubicBezTo>
                    <a:pt x="14216" y="1561"/>
                    <a:pt x="14085" y="1406"/>
                    <a:pt x="13930" y="139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7" name="Google Shape;9857;p22"/>
            <p:cNvSpPr/>
            <p:nvPr/>
          </p:nvSpPr>
          <p:spPr>
            <a:xfrm>
              <a:off x="2751042" y="3714015"/>
              <a:ext cx="364850" cy="1420694"/>
            </a:xfrm>
            <a:custGeom>
              <a:avLst/>
              <a:gdLst/>
              <a:ahLst/>
              <a:cxnLst/>
              <a:rect l="l" t="t" r="r" b="b"/>
              <a:pathLst>
                <a:path w="7192" h="28005" extrusionOk="0">
                  <a:moveTo>
                    <a:pt x="0" y="0"/>
                  </a:moveTo>
                  <a:lnTo>
                    <a:pt x="6549" y="27766"/>
                  </a:lnTo>
                  <a:cubicBezTo>
                    <a:pt x="6588" y="27913"/>
                    <a:pt x="6709" y="28004"/>
                    <a:pt x="6837" y="28004"/>
                  </a:cubicBezTo>
                  <a:cubicBezTo>
                    <a:pt x="6864" y="28004"/>
                    <a:pt x="6891" y="28000"/>
                    <a:pt x="6918" y="27992"/>
                  </a:cubicBezTo>
                  <a:cubicBezTo>
                    <a:pt x="7085" y="27944"/>
                    <a:pt x="7192" y="27790"/>
                    <a:pt x="7144" y="276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8" name="Google Shape;9858;p22"/>
            <p:cNvSpPr/>
            <p:nvPr/>
          </p:nvSpPr>
          <p:spPr>
            <a:xfrm>
              <a:off x="-103385" y="3483911"/>
              <a:ext cx="1576485" cy="1495165"/>
            </a:xfrm>
            <a:custGeom>
              <a:avLst/>
              <a:gdLst/>
              <a:ahLst/>
              <a:cxnLst/>
              <a:rect l="l" t="t" r="r" b="b"/>
              <a:pathLst>
                <a:path w="31076" h="29473" extrusionOk="0">
                  <a:moveTo>
                    <a:pt x="31076" y="0"/>
                  </a:moveTo>
                  <a:lnTo>
                    <a:pt x="131" y="28944"/>
                  </a:lnTo>
                  <a:cubicBezTo>
                    <a:pt x="12" y="29063"/>
                    <a:pt x="0" y="29254"/>
                    <a:pt x="119" y="29373"/>
                  </a:cubicBezTo>
                  <a:cubicBezTo>
                    <a:pt x="180" y="29440"/>
                    <a:pt x="260" y="29473"/>
                    <a:pt x="339" y="29473"/>
                  </a:cubicBezTo>
                  <a:cubicBezTo>
                    <a:pt x="415" y="29473"/>
                    <a:pt x="490" y="29443"/>
                    <a:pt x="548" y="29385"/>
                  </a:cubicBezTo>
                  <a:lnTo>
                    <a:pt x="310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59" name="Google Shape;9859;p22"/>
          <p:cNvSpPr txBox="1">
            <a:spLocks noGrp="1"/>
          </p:cNvSpPr>
          <p:nvPr>
            <p:ph type="title"/>
          </p:nvPr>
        </p:nvSpPr>
        <p:spPr>
          <a:xfrm>
            <a:off x="2706000" y="2303250"/>
            <a:ext cx="37320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9860" name="Google Shape;9860;p22"/>
          <p:cNvSpPr txBox="1">
            <a:spLocks noGrp="1"/>
          </p:cNvSpPr>
          <p:nvPr>
            <p:ph type="title" idx="2"/>
          </p:nvPr>
        </p:nvSpPr>
        <p:spPr>
          <a:xfrm>
            <a:off x="3484800" y="1462650"/>
            <a:ext cx="2174400" cy="114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  <p:sp>
        <p:nvSpPr>
          <p:cNvPr id="9861" name="Google Shape;9861;p22"/>
          <p:cNvSpPr txBox="1">
            <a:spLocks noGrp="1"/>
          </p:cNvSpPr>
          <p:nvPr>
            <p:ph type="subTitle" idx="1"/>
          </p:nvPr>
        </p:nvSpPr>
        <p:spPr>
          <a:xfrm>
            <a:off x="3193975" y="2905375"/>
            <a:ext cx="2755800" cy="59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s">
  <p:cSld name="CUSTOM_3">
    <p:bg>
      <p:bgPr>
        <a:solidFill>
          <a:schemeClr val="accent2"/>
        </a:solidFill>
        <a:effectLst/>
      </p:bgPr>
    </p:bg>
    <p:spTree>
      <p:nvGrpSpPr>
        <p:cNvPr id="1" name="Shape 9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63" name="Google Shape;9863;p23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9864" name="Google Shape;9864;p23"/>
            <p:cNvSpPr/>
            <p:nvPr/>
          </p:nvSpPr>
          <p:spPr>
            <a:xfrm>
              <a:off x="4325059" y="0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5" name="Google Shape;9865;p23"/>
            <p:cNvSpPr/>
            <p:nvPr/>
          </p:nvSpPr>
          <p:spPr>
            <a:xfrm>
              <a:off x="2276476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6" name="Google Shape;9866;p23"/>
            <p:cNvSpPr/>
            <p:nvPr/>
          </p:nvSpPr>
          <p:spPr>
            <a:xfrm>
              <a:off x="0" y="0"/>
              <a:ext cx="4576212" cy="2571219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7" name="Google Shape;9867;p23"/>
            <p:cNvSpPr/>
            <p:nvPr/>
          </p:nvSpPr>
          <p:spPr>
            <a:xfrm>
              <a:off x="0" y="2224569"/>
              <a:ext cx="4576212" cy="693154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8" name="Google Shape;9868;p23"/>
            <p:cNvSpPr/>
            <p:nvPr/>
          </p:nvSpPr>
          <p:spPr>
            <a:xfrm>
              <a:off x="0" y="2571094"/>
              <a:ext cx="4576212" cy="2572383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9" name="Google Shape;9869;p23"/>
            <p:cNvSpPr/>
            <p:nvPr/>
          </p:nvSpPr>
          <p:spPr>
            <a:xfrm>
              <a:off x="2276476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0" name="Google Shape;9870;p23"/>
            <p:cNvSpPr/>
            <p:nvPr/>
          </p:nvSpPr>
          <p:spPr>
            <a:xfrm>
              <a:off x="4325059" y="2571715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1" name="Google Shape;9871;p23"/>
            <p:cNvSpPr/>
            <p:nvPr/>
          </p:nvSpPr>
          <p:spPr>
            <a:xfrm>
              <a:off x="4571949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2" name="Google Shape;9872;p23"/>
            <p:cNvSpPr/>
            <p:nvPr/>
          </p:nvSpPr>
          <p:spPr>
            <a:xfrm>
              <a:off x="4572050" y="2571098"/>
              <a:ext cx="4576212" cy="2572450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3" name="Google Shape;9873;p23"/>
            <p:cNvSpPr/>
            <p:nvPr/>
          </p:nvSpPr>
          <p:spPr>
            <a:xfrm>
              <a:off x="4572050" y="2224566"/>
              <a:ext cx="4576212" cy="693172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4" name="Google Shape;9874;p23"/>
            <p:cNvSpPr/>
            <p:nvPr/>
          </p:nvSpPr>
          <p:spPr>
            <a:xfrm>
              <a:off x="4572050" y="-50"/>
              <a:ext cx="4576212" cy="2571286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5" name="Google Shape;9875;p23"/>
            <p:cNvSpPr/>
            <p:nvPr/>
          </p:nvSpPr>
          <p:spPr>
            <a:xfrm>
              <a:off x="4571949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76" name="Google Shape;9876;p23"/>
          <p:cNvSpPr txBox="1">
            <a:spLocks noGrp="1"/>
          </p:cNvSpPr>
          <p:nvPr>
            <p:ph type="subTitle" idx="1"/>
          </p:nvPr>
        </p:nvSpPr>
        <p:spPr>
          <a:xfrm>
            <a:off x="5410200" y="2765550"/>
            <a:ext cx="2171700" cy="43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9877" name="Google Shape;9877;p23"/>
          <p:cNvSpPr txBox="1">
            <a:spLocks noGrp="1"/>
          </p:cNvSpPr>
          <p:nvPr>
            <p:ph type="subTitle" idx="2"/>
          </p:nvPr>
        </p:nvSpPr>
        <p:spPr>
          <a:xfrm>
            <a:off x="2247775" y="4026400"/>
            <a:ext cx="1647900" cy="43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9878" name="Google Shape;9878;p23"/>
          <p:cNvSpPr txBox="1">
            <a:spLocks noGrp="1"/>
          </p:cNvSpPr>
          <p:nvPr>
            <p:ph type="subTitle" idx="3"/>
          </p:nvPr>
        </p:nvSpPr>
        <p:spPr>
          <a:xfrm>
            <a:off x="1504950" y="1619400"/>
            <a:ext cx="2171700" cy="43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9879" name="Google Shape;9879;p23"/>
          <p:cNvSpPr txBox="1">
            <a:spLocks noGrp="1"/>
          </p:cNvSpPr>
          <p:nvPr>
            <p:ph type="title"/>
          </p:nvPr>
        </p:nvSpPr>
        <p:spPr>
          <a:xfrm>
            <a:off x="1503600" y="923925"/>
            <a:ext cx="2174400" cy="72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9880" name="Google Shape;9880;p23"/>
          <p:cNvSpPr txBox="1">
            <a:spLocks noGrp="1"/>
          </p:cNvSpPr>
          <p:nvPr>
            <p:ph type="title" idx="4"/>
          </p:nvPr>
        </p:nvSpPr>
        <p:spPr>
          <a:xfrm>
            <a:off x="1779325" y="3320325"/>
            <a:ext cx="2174400" cy="72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9881" name="Google Shape;9881;p23"/>
          <p:cNvSpPr txBox="1">
            <a:spLocks noGrp="1"/>
          </p:cNvSpPr>
          <p:nvPr>
            <p:ph type="title" idx="5"/>
          </p:nvPr>
        </p:nvSpPr>
        <p:spPr>
          <a:xfrm>
            <a:off x="5249850" y="2059475"/>
            <a:ext cx="2492700" cy="72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ullet point">
  <p:cSld name="CUSTOM_1">
    <p:bg>
      <p:bgPr>
        <a:solidFill>
          <a:schemeClr val="accent2"/>
        </a:solidFill>
        <a:effectLst/>
      </p:bgPr>
    </p:bg>
    <p:spTree>
      <p:nvGrpSpPr>
        <p:cNvPr id="1" name="Shape 9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83" name="Google Shape;9883;p24"/>
          <p:cNvGrpSpPr/>
          <p:nvPr/>
        </p:nvGrpSpPr>
        <p:grpSpPr>
          <a:xfrm flipH="1">
            <a:off x="-25" y="-419100"/>
            <a:ext cx="9136375" cy="5562607"/>
            <a:chOff x="-7728237" y="-419075"/>
            <a:chExt cx="15443501" cy="5562607"/>
          </a:xfrm>
        </p:grpSpPr>
        <p:sp>
          <p:nvSpPr>
            <p:cNvPr id="9884" name="Google Shape;9884;p24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885" name="Google Shape;9885;p24"/>
            <p:cNvGrpSpPr/>
            <p:nvPr/>
          </p:nvGrpSpPr>
          <p:grpSpPr>
            <a:xfrm>
              <a:off x="-7728237" y="-419075"/>
              <a:ext cx="15443501" cy="5562607"/>
              <a:chOff x="-7728237" y="-419075"/>
              <a:chExt cx="15443501" cy="5562607"/>
            </a:xfrm>
          </p:grpSpPr>
          <p:sp>
            <p:nvSpPr>
              <p:cNvPr id="9886" name="Google Shape;9886;p24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7" name="Google Shape;9887;p24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8" name="Google Shape;9888;p24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9" name="Google Shape;9889;p24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0" name="Google Shape;9890;p24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1" name="Google Shape;9891;p24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2" name="Google Shape;9892;p24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3" name="Google Shape;9893;p24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4" name="Google Shape;9894;p24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5" name="Google Shape;9895;p24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6" name="Google Shape;9896;p24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7" name="Google Shape;9897;p24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898" name="Google Shape;9898;p24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899" name="Google Shape;9899;p24"/>
          <p:cNvSpPr txBox="1">
            <a:spLocks noGrp="1"/>
          </p:cNvSpPr>
          <p:nvPr>
            <p:ph type="subTitle" idx="1"/>
          </p:nvPr>
        </p:nvSpPr>
        <p:spPr>
          <a:xfrm>
            <a:off x="1256625" y="1701725"/>
            <a:ext cx="2975400" cy="266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1_2">
    <p:bg>
      <p:bgPr>
        <a:solidFill>
          <a:schemeClr val="accent2"/>
        </a:solidFill>
        <a:effectLst/>
      </p:bgPr>
    </p:bg>
    <p:spTree>
      <p:nvGrpSpPr>
        <p:cNvPr id="1" name="Shape 9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01" name="Google Shape;9901;p25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9902" name="Google Shape;9902;p25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3" name="Google Shape;9903;p25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4" name="Google Shape;9904;p25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5" name="Google Shape;9905;p25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6" name="Google Shape;9906;p25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7" name="Google Shape;9907;p25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8" name="Google Shape;9908;p25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9" name="Google Shape;9909;p25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0" name="Google Shape;9910;p25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1" name="Google Shape;9911;p25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2" name="Google Shape;9912;p25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3" name="Google Shape;9913;p25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4" name="Google Shape;9914;p25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5" name="Google Shape;9915;p25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6" name="Google Shape;9916;p25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917" name="Google Shape;9917;p25"/>
          <p:cNvSpPr txBox="1">
            <a:spLocks noGrp="1"/>
          </p:cNvSpPr>
          <p:nvPr>
            <p:ph type="title"/>
          </p:nvPr>
        </p:nvSpPr>
        <p:spPr>
          <a:xfrm>
            <a:off x="2026200" y="540000"/>
            <a:ext cx="5091600" cy="73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ercentage">
  <p:cSld name="CUSTOM_1_2_3">
    <p:bg>
      <p:bgPr>
        <a:solidFill>
          <a:schemeClr val="accent2"/>
        </a:solidFill>
        <a:effectLst/>
      </p:bgPr>
    </p:bg>
    <p:spTree>
      <p:nvGrpSpPr>
        <p:cNvPr id="1" name="Shape 9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19" name="Google Shape;9919;p26"/>
          <p:cNvGrpSpPr/>
          <p:nvPr/>
        </p:nvGrpSpPr>
        <p:grpSpPr>
          <a:xfrm>
            <a:off x="-25" y="-419100"/>
            <a:ext cx="9136375" cy="5562607"/>
            <a:chOff x="-7728237" y="-419075"/>
            <a:chExt cx="15443501" cy="5562607"/>
          </a:xfrm>
        </p:grpSpPr>
        <p:sp>
          <p:nvSpPr>
            <p:cNvPr id="9920" name="Google Shape;9920;p26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921" name="Google Shape;9921;p26"/>
            <p:cNvGrpSpPr/>
            <p:nvPr/>
          </p:nvGrpSpPr>
          <p:grpSpPr>
            <a:xfrm>
              <a:off x="-7728237" y="-419075"/>
              <a:ext cx="15443501" cy="5562607"/>
              <a:chOff x="-7728237" y="-419075"/>
              <a:chExt cx="15443501" cy="5562607"/>
            </a:xfrm>
          </p:grpSpPr>
          <p:sp>
            <p:nvSpPr>
              <p:cNvPr id="9922" name="Google Shape;9922;p26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3" name="Google Shape;9923;p26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4" name="Google Shape;9924;p26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5" name="Google Shape;9925;p26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6" name="Google Shape;9926;p26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7" name="Google Shape;9927;p26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8" name="Google Shape;9928;p26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9" name="Google Shape;9929;p26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0" name="Google Shape;9930;p26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1" name="Google Shape;9931;p26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2" name="Google Shape;9932;p26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3" name="Google Shape;9933;p26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934" name="Google Shape;9934;p26"/>
          <p:cNvSpPr txBox="1">
            <a:spLocks noGrp="1"/>
          </p:cNvSpPr>
          <p:nvPr>
            <p:ph type="title"/>
          </p:nvPr>
        </p:nvSpPr>
        <p:spPr>
          <a:xfrm>
            <a:off x="798150" y="2590275"/>
            <a:ext cx="3270900" cy="97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9935" name="Google Shape;9935;p26"/>
          <p:cNvSpPr txBox="1">
            <a:spLocks noGrp="1"/>
          </p:cNvSpPr>
          <p:nvPr>
            <p:ph type="title" idx="2"/>
          </p:nvPr>
        </p:nvSpPr>
        <p:spPr>
          <a:xfrm>
            <a:off x="1346400" y="1597275"/>
            <a:ext cx="2174400" cy="114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CUSTOM_1_2_2">
    <p:bg>
      <p:bgPr>
        <a:solidFill>
          <a:schemeClr val="accent2"/>
        </a:solidFill>
        <a:effectLst/>
      </p:bgPr>
    </p:bg>
    <p:spTree>
      <p:nvGrpSpPr>
        <p:cNvPr id="1" name="Shape 9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37" name="Google Shape;9937;p27"/>
          <p:cNvGrpSpPr/>
          <p:nvPr/>
        </p:nvGrpSpPr>
        <p:grpSpPr>
          <a:xfrm>
            <a:off x="-25" y="-419100"/>
            <a:ext cx="9136375" cy="5562607"/>
            <a:chOff x="-7728237" y="-419075"/>
            <a:chExt cx="15443501" cy="5562607"/>
          </a:xfrm>
        </p:grpSpPr>
        <p:sp>
          <p:nvSpPr>
            <p:cNvPr id="9938" name="Google Shape;9938;p27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939" name="Google Shape;9939;p27"/>
            <p:cNvGrpSpPr/>
            <p:nvPr/>
          </p:nvGrpSpPr>
          <p:grpSpPr>
            <a:xfrm>
              <a:off x="-7728237" y="-419075"/>
              <a:ext cx="15443501" cy="5562607"/>
              <a:chOff x="-7728237" y="-419075"/>
              <a:chExt cx="15443501" cy="5562607"/>
            </a:xfrm>
          </p:grpSpPr>
          <p:sp>
            <p:nvSpPr>
              <p:cNvPr id="9940" name="Google Shape;9940;p27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1" name="Google Shape;9941;p27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2" name="Google Shape;9942;p27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3" name="Google Shape;9943;p27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4" name="Google Shape;9944;p27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5" name="Google Shape;9945;p27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6" name="Google Shape;9946;p27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7" name="Google Shape;9947;p27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8" name="Google Shape;9948;p27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9" name="Google Shape;9949;p27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0" name="Google Shape;9950;p27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1" name="Google Shape;9951;p27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952" name="Google Shape;9952;p2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3852000" cy="73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953" name="Google Shape;9953;p27"/>
          <p:cNvSpPr txBox="1">
            <a:spLocks noGrp="1"/>
          </p:cNvSpPr>
          <p:nvPr>
            <p:ph type="subTitle" idx="1"/>
          </p:nvPr>
        </p:nvSpPr>
        <p:spPr>
          <a:xfrm>
            <a:off x="720000" y="1494550"/>
            <a:ext cx="34995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9954" name="Google Shape;9954;p27"/>
          <p:cNvSpPr txBox="1">
            <a:spLocks noGrp="1"/>
          </p:cNvSpPr>
          <p:nvPr>
            <p:ph type="subTitle" idx="2"/>
          </p:nvPr>
        </p:nvSpPr>
        <p:spPr>
          <a:xfrm>
            <a:off x="720000" y="1841500"/>
            <a:ext cx="3852000" cy="6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800"/>
            </a:lvl9pPr>
          </a:lstStyle>
          <a:p>
            <a:endParaRPr/>
          </a:p>
        </p:txBody>
      </p:sp>
      <p:sp>
        <p:nvSpPr>
          <p:cNvPr id="9955" name="Google Shape;9955;p27"/>
          <p:cNvSpPr txBox="1">
            <a:spLocks noGrp="1"/>
          </p:cNvSpPr>
          <p:nvPr>
            <p:ph type="subTitle" idx="3"/>
          </p:nvPr>
        </p:nvSpPr>
        <p:spPr>
          <a:xfrm>
            <a:off x="720000" y="2565397"/>
            <a:ext cx="34995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9956" name="Google Shape;9956;p27"/>
          <p:cNvSpPr txBox="1">
            <a:spLocks noGrp="1"/>
          </p:cNvSpPr>
          <p:nvPr>
            <p:ph type="subTitle" idx="4"/>
          </p:nvPr>
        </p:nvSpPr>
        <p:spPr>
          <a:xfrm>
            <a:off x="720000" y="2912347"/>
            <a:ext cx="3852000" cy="6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800"/>
            </a:lvl9pPr>
          </a:lstStyle>
          <a:p>
            <a:endParaRPr/>
          </a:p>
        </p:txBody>
      </p:sp>
      <p:sp>
        <p:nvSpPr>
          <p:cNvPr id="9957" name="Google Shape;9957;p27"/>
          <p:cNvSpPr txBox="1">
            <a:spLocks noGrp="1"/>
          </p:cNvSpPr>
          <p:nvPr>
            <p:ph type="subTitle" idx="5"/>
          </p:nvPr>
        </p:nvSpPr>
        <p:spPr>
          <a:xfrm>
            <a:off x="720000" y="3625218"/>
            <a:ext cx="34995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9958" name="Google Shape;9958;p27"/>
          <p:cNvSpPr txBox="1">
            <a:spLocks noGrp="1"/>
          </p:cNvSpPr>
          <p:nvPr>
            <p:ph type="subTitle" idx="6"/>
          </p:nvPr>
        </p:nvSpPr>
        <p:spPr>
          <a:xfrm>
            <a:off x="720000" y="3972173"/>
            <a:ext cx="3852000" cy="6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800"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1">
  <p:cSld name="CUSTOM_1_2_2_1">
    <p:bg>
      <p:bgPr>
        <a:solidFill>
          <a:schemeClr val="accent2"/>
        </a:solidFill>
        <a:effectLst/>
      </p:bgPr>
    </p:bg>
    <p:spTree>
      <p:nvGrpSpPr>
        <p:cNvPr id="1" name="Shape 9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60" name="Google Shape;9960;p28"/>
          <p:cNvGrpSpPr/>
          <p:nvPr/>
        </p:nvGrpSpPr>
        <p:grpSpPr>
          <a:xfrm>
            <a:off x="-25" y="-419100"/>
            <a:ext cx="9136375" cy="5562607"/>
            <a:chOff x="-7728237" y="-419075"/>
            <a:chExt cx="15443501" cy="5562607"/>
          </a:xfrm>
        </p:grpSpPr>
        <p:sp>
          <p:nvSpPr>
            <p:cNvPr id="9961" name="Google Shape;9961;p28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962" name="Google Shape;9962;p28"/>
            <p:cNvGrpSpPr/>
            <p:nvPr/>
          </p:nvGrpSpPr>
          <p:grpSpPr>
            <a:xfrm>
              <a:off x="-7728237" y="-419075"/>
              <a:ext cx="15443501" cy="5562607"/>
              <a:chOff x="-7728237" y="-419075"/>
              <a:chExt cx="15443501" cy="5562607"/>
            </a:xfrm>
          </p:grpSpPr>
          <p:sp>
            <p:nvSpPr>
              <p:cNvPr id="9963" name="Google Shape;9963;p28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4" name="Google Shape;9964;p28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5" name="Google Shape;9965;p28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6" name="Google Shape;9966;p28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7" name="Google Shape;9967;p28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8" name="Google Shape;9968;p28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9" name="Google Shape;9969;p28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70" name="Google Shape;9970;p28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71" name="Google Shape;9971;p28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72" name="Google Shape;9972;p28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73" name="Google Shape;9973;p28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74" name="Google Shape;9974;p28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975" name="Google Shape;9975;p28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3852000" cy="73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976" name="Google Shape;9976;p28"/>
          <p:cNvSpPr txBox="1">
            <a:spLocks noGrp="1"/>
          </p:cNvSpPr>
          <p:nvPr>
            <p:ph type="subTitle" idx="1"/>
          </p:nvPr>
        </p:nvSpPr>
        <p:spPr>
          <a:xfrm>
            <a:off x="1405050" y="2085975"/>
            <a:ext cx="2771700" cy="14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3">
  <p:cSld name="CUSTOM_1_2_2_1_2">
    <p:bg>
      <p:bgPr>
        <a:solidFill>
          <a:schemeClr val="accent2"/>
        </a:solidFill>
        <a:effectLst/>
      </p:bgPr>
    </p:bg>
    <p:spTree>
      <p:nvGrpSpPr>
        <p:cNvPr id="1" name="Shape 9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78" name="Google Shape;9978;p29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9979" name="Google Shape;9979;p29"/>
            <p:cNvSpPr/>
            <p:nvPr/>
          </p:nvSpPr>
          <p:spPr>
            <a:xfrm>
              <a:off x="4325059" y="0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0" name="Google Shape;9980;p29"/>
            <p:cNvSpPr/>
            <p:nvPr/>
          </p:nvSpPr>
          <p:spPr>
            <a:xfrm>
              <a:off x="2276476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1" name="Google Shape;9981;p29"/>
            <p:cNvSpPr/>
            <p:nvPr/>
          </p:nvSpPr>
          <p:spPr>
            <a:xfrm>
              <a:off x="0" y="0"/>
              <a:ext cx="4576212" cy="2571219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2" name="Google Shape;9982;p29"/>
            <p:cNvSpPr/>
            <p:nvPr/>
          </p:nvSpPr>
          <p:spPr>
            <a:xfrm>
              <a:off x="0" y="2224569"/>
              <a:ext cx="4576212" cy="693154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3" name="Google Shape;9983;p29"/>
            <p:cNvSpPr/>
            <p:nvPr/>
          </p:nvSpPr>
          <p:spPr>
            <a:xfrm>
              <a:off x="0" y="2571094"/>
              <a:ext cx="4576212" cy="2572383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4" name="Google Shape;9984;p29"/>
            <p:cNvSpPr/>
            <p:nvPr/>
          </p:nvSpPr>
          <p:spPr>
            <a:xfrm>
              <a:off x="2276476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5" name="Google Shape;9985;p29"/>
            <p:cNvSpPr/>
            <p:nvPr/>
          </p:nvSpPr>
          <p:spPr>
            <a:xfrm>
              <a:off x="4325059" y="2571715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6" name="Google Shape;9986;p29"/>
            <p:cNvSpPr/>
            <p:nvPr/>
          </p:nvSpPr>
          <p:spPr>
            <a:xfrm>
              <a:off x="4571949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7" name="Google Shape;9987;p29"/>
            <p:cNvSpPr/>
            <p:nvPr/>
          </p:nvSpPr>
          <p:spPr>
            <a:xfrm>
              <a:off x="4572050" y="2571098"/>
              <a:ext cx="4576212" cy="2572450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8" name="Google Shape;9988;p29"/>
            <p:cNvSpPr/>
            <p:nvPr/>
          </p:nvSpPr>
          <p:spPr>
            <a:xfrm>
              <a:off x="4572050" y="2224566"/>
              <a:ext cx="4576212" cy="693172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9" name="Google Shape;9989;p29"/>
            <p:cNvSpPr/>
            <p:nvPr/>
          </p:nvSpPr>
          <p:spPr>
            <a:xfrm>
              <a:off x="4572050" y="-50"/>
              <a:ext cx="4576212" cy="2571286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0" name="Google Shape;9990;p29"/>
            <p:cNvSpPr/>
            <p:nvPr/>
          </p:nvSpPr>
          <p:spPr>
            <a:xfrm>
              <a:off x="4571949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991" name="Google Shape;9991;p29"/>
          <p:cNvSpPr txBox="1">
            <a:spLocks noGrp="1"/>
          </p:cNvSpPr>
          <p:nvPr>
            <p:ph type="title"/>
          </p:nvPr>
        </p:nvSpPr>
        <p:spPr>
          <a:xfrm>
            <a:off x="2405275" y="540000"/>
            <a:ext cx="4337700" cy="73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992" name="Google Shape;9992;p29"/>
          <p:cNvSpPr txBox="1">
            <a:spLocks noGrp="1"/>
          </p:cNvSpPr>
          <p:nvPr>
            <p:ph type="subTitle" idx="1"/>
          </p:nvPr>
        </p:nvSpPr>
        <p:spPr>
          <a:xfrm>
            <a:off x="2886150" y="2171775"/>
            <a:ext cx="3071700" cy="14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4">
  <p:cSld name="CUSTOM_1_2_2_1_2_1">
    <p:bg>
      <p:bgPr>
        <a:solidFill>
          <a:schemeClr val="accent1"/>
        </a:solidFill>
        <a:effectLst/>
      </p:bgPr>
    </p:bg>
    <p:spTree>
      <p:nvGrpSpPr>
        <p:cNvPr id="1" name="Shape 9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4" name="Google Shape;9994;p30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4337700" cy="73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995" name="Google Shape;9995;p30"/>
          <p:cNvSpPr txBox="1">
            <a:spLocks noGrp="1"/>
          </p:cNvSpPr>
          <p:nvPr>
            <p:ph type="subTitle" idx="1"/>
          </p:nvPr>
        </p:nvSpPr>
        <p:spPr>
          <a:xfrm>
            <a:off x="1405050" y="2085975"/>
            <a:ext cx="2771700" cy="14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2">
  <p:cSld name="CUSTOM_1_2_2_1_1">
    <p:bg>
      <p:bgPr>
        <a:solidFill>
          <a:schemeClr val="accent2"/>
        </a:solidFill>
        <a:effectLst/>
      </p:bgPr>
    </p:bg>
    <p:spTree>
      <p:nvGrpSpPr>
        <p:cNvPr id="1" name="Shape 9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97" name="Google Shape;9997;p31"/>
          <p:cNvGrpSpPr/>
          <p:nvPr/>
        </p:nvGrpSpPr>
        <p:grpSpPr>
          <a:xfrm flipH="1">
            <a:off x="-25" y="-419100"/>
            <a:ext cx="9136375" cy="5562607"/>
            <a:chOff x="-7728237" y="-419075"/>
            <a:chExt cx="15443501" cy="5562607"/>
          </a:xfrm>
        </p:grpSpPr>
        <p:sp>
          <p:nvSpPr>
            <p:cNvPr id="9998" name="Google Shape;9998;p31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999" name="Google Shape;9999;p31"/>
            <p:cNvGrpSpPr/>
            <p:nvPr/>
          </p:nvGrpSpPr>
          <p:grpSpPr>
            <a:xfrm>
              <a:off x="-7728237" y="-419075"/>
              <a:ext cx="15443501" cy="5562607"/>
              <a:chOff x="-7728237" y="-419075"/>
              <a:chExt cx="15443501" cy="5562607"/>
            </a:xfrm>
          </p:grpSpPr>
          <p:sp>
            <p:nvSpPr>
              <p:cNvPr id="10000" name="Google Shape;10000;p31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1" name="Google Shape;10001;p31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2" name="Google Shape;10002;p31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3" name="Google Shape;10003;p31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4" name="Google Shape;10004;p31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5" name="Google Shape;10005;p31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6" name="Google Shape;10006;p31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7" name="Google Shape;10007;p31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8" name="Google Shape;10008;p31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9" name="Google Shape;10009;p31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0" name="Google Shape;10010;p31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1" name="Google Shape;10011;p31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0012" name="Google Shape;10012;p31"/>
          <p:cNvSpPr txBox="1">
            <a:spLocks noGrp="1"/>
          </p:cNvSpPr>
          <p:nvPr>
            <p:ph type="title"/>
          </p:nvPr>
        </p:nvSpPr>
        <p:spPr>
          <a:xfrm>
            <a:off x="4953000" y="540000"/>
            <a:ext cx="3463200" cy="73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013" name="Google Shape;10013;p31"/>
          <p:cNvSpPr txBox="1">
            <a:spLocks noGrp="1"/>
          </p:cNvSpPr>
          <p:nvPr>
            <p:ph type="subTitle" idx="1"/>
          </p:nvPr>
        </p:nvSpPr>
        <p:spPr>
          <a:xfrm>
            <a:off x="5654900" y="2085975"/>
            <a:ext cx="2771700" cy="14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5">
  <p:cSld name="CUSTOM_1_2_2_1_1_1">
    <p:bg>
      <p:bgPr>
        <a:solidFill>
          <a:schemeClr val="accent2"/>
        </a:solidFill>
        <a:effectLst/>
      </p:bgPr>
    </p:bg>
    <p:spTree>
      <p:nvGrpSpPr>
        <p:cNvPr id="1" name="Shape 10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15" name="Google Shape;10015;p32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10016" name="Google Shape;10016;p32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7" name="Google Shape;10017;p32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8" name="Google Shape;10018;p32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9" name="Google Shape;10019;p32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0" name="Google Shape;10020;p32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1" name="Google Shape;10021;p32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2" name="Google Shape;10022;p32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3" name="Google Shape;10023;p32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4" name="Google Shape;10024;p32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5" name="Google Shape;10025;p32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6" name="Google Shape;10026;p32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7" name="Google Shape;10027;p32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8" name="Google Shape;10028;p32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9" name="Google Shape;10029;p32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0" name="Google Shape;10030;p32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031" name="Google Shape;10031;p32"/>
          <p:cNvSpPr txBox="1">
            <a:spLocks noGrp="1"/>
          </p:cNvSpPr>
          <p:nvPr>
            <p:ph type="title"/>
          </p:nvPr>
        </p:nvSpPr>
        <p:spPr>
          <a:xfrm>
            <a:off x="4953000" y="540000"/>
            <a:ext cx="3463200" cy="73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032" name="Google Shape;10032;p32"/>
          <p:cNvSpPr txBox="1">
            <a:spLocks noGrp="1"/>
          </p:cNvSpPr>
          <p:nvPr>
            <p:ph type="subTitle" idx="1"/>
          </p:nvPr>
        </p:nvSpPr>
        <p:spPr>
          <a:xfrm>
            <a:off x="5654900" y="2085975"/>
            <a:ext cx="2771700" cy="14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1_2_1">
    <p:bg>
      <p:bgPr>
        <a:solidFill>
          <a:schemeClr val="accent2"/>
        </a:solidFill>
        <a:effectLst/>
      </p:bgPr>
    </p:bg>
    <p:spTree>
      <p:nvGrpSpPr>
        <p:cNvPr id="1" name="Shape 10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34" name="Google Shape;10034;p33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10035" name="Google Shape;10035;p33"/>
            <p:cNvSpPr/>
            <p:nvPr/>
          </p:nvSpPr>
          <p:spPr>
            <a:xfrm>
              <a:off x="4325059" y="0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6" name="Google Shape;10036;p33"/>
            <p:cNvSpPr/>
            <p:nvPr/>
          </p:nvSpPr>
          <p:spPr>
            <a:xfrm>
              <a:off x="2276476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7" name="Google Shape;10037;p33"/>
            <p:cNvSpPr/>
            <p:nvPr/>
          </p:nvSpPr>
          <p:spPr>
            <a:xfrm>
              <a:off x="0" y="0"/>
              <a:ext cx="4576212" cy="2571219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8" name="Google Shape;10038;p33"/>
            <p:cNvSpPr/>
            <p:nvPr/>
          </p:nvSpPr>
          <p:spPr>
            <a:xfrm>
              <a:off x="0" y="2224569"/>
              <a:ext cx="4576212" cy="693154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9" name="Google Shape;10039;p33"/>
            <p:cNvSpPr/>
            <p:nvPr/>
          </p:nvSpPr>
          <p:spPr>
            <a:xfrm>
              <a:off x="0" y="2571094"/>
              <a:ext cx="4576212" cy="2572383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0" name="Google Shape;10040;p33"/>
            <p:cNvSpPr/>
            <p:nvPr/>
          </p:nvSpPr>
          <p:spPr>
            <a:xfrm>
              <a:off x="2276476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1" name="Google Shape;10041;p33"/>
            <p:cNvSpPr/>
            <p:nvPr/>
          </p:nvSpPr>
          <p:spPr>
            <a:xfrm>
              <a:off x="4325059" y="2571715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2" name="Google Shape;10042;p33"/>
            <p:cNvSpPr/>
            <p:nvPr/>
          </p:nvSpPr>
          <p:spPr>
            <a:xfrm>
              <a:off x="4571949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3" name="Google Shape;10043;p33"/>
            <p:cNvSpPr/>
            <p:nvPr/>
          </p:nvSpPr>
          <p:spPr>
            <a:xfrm>
              <a:off x="4572050" y="2571098"/>
              <a:ext cx="4576212" cy="2572450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4" name="Google Shape;10044;p33"/>
            <p:cNvSpPr/>
            <p:nvPr/>
          </p:nvSpPr>
          <p:spPr>
            <a:xfrm>
              <a:off x="4572050" y="2224566"/>
              <a:ext cx="4576212" cy="693172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5" name="Google Shape;10045;p33"/>
            <p:cNvSpPr/>
            <p:nvPr/>
          </p:nvSpPr>
          <p:spPr>
            <a:xfrm>
              <a:off x="4572050" y="-50"/>
              <a:ext cx="4576212" cy="2571286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6" name="Google Shape;10046;p33"/>
            <p:cNvSpPr/>
            <p:nvPr/>
          </p:nvSpPr>
          <p:spPr>
            <a:xfrm>
              <a:off x="4571949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047" name="Google Shape;10047;p33"/>
          <p:cNvSpPr txBox="1">
            <a:spLocks noGrp="1"/>
          </p:cNvSpPr>
          <p:nvPr>
            <p:ph type="title"/>
          </p:nvPr>
        </p:nvSpPr>
        <p:spPr>
          <a:xfrm>
            <a:off x="1262700" y="540000"/>
            <a:ext cx="6618600" cy="99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1_2_1_1">
    <p:bg>
      <p:bgPr>
        <a:solidFill>
          <a:schemeClr val="accent2"/>
        </a:solidFill>
        <a:effectLst/>
      </p:bgPr>
    </p:bg>
    <p:spTree>
      <p:nvGrpSpPr>
        <p:cNvPr id="1" name="Shape 10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49" name="Google Shape;10049;p34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10050" name="Google Shape;10050;p34"/>
            <p:cNvSpPr/>
            <p:nvPr/>
          </p:nvSpPr>
          <p:spPr>
            <a:xfrm>
              <a:off x="4325059" y="0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1" name="Google Shape;10051;p34"/>
            <p:cNvSpPr/>
            <p:nvPr/>
          </p:nvSpPr>
          <p:spPr>
            <a:xfrm>
              <a:off x="2276476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2" name="Google Shape;10052;p34"/>
            <p:cNvSpPr/>
            <p:nvPr/>
          </p:nvSpPr>
          <p:spPr>
            <a:xfrm>
              <a:off x="0" y="0"/>
              <a:ext cx="4576212" cy="2571219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3" name="Google Shape;10053;p34"/>
            <p:cNvSpPr/>
            <p:nvPr/>
          </p:nvSpPr>
          <p:spPr>
            <a:xfrm>
              <a:off x="0" y="2224569"/>
              <a:ext cx="4576212" cy="693154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4" name="Google Shape;10054;p34"/>
            <p:cNvSpPr/>
            <p:nvPr/>
          </p:nvSpPr>
          <p:spPr>
            <a:xfrm>
              <a:off x="0" y="2571094"/>
              <a:ext cx="4576212" cy="2572383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5" name="Google Shape;10055;p34"/>
            <p:cNvSpPr/>
            <p:nvPr/>
          </p:nvSpPr>
          <p:spPr>
            <a:xfrm>
              <a:off x="2276476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6" name="Google Shape;10056;p34"/>
            <p:cNvSpPr/>
            <p:nvPr/>
          </p:nvSpPr>
          <p:spPr>
            <a:xfrm>
              <a:off x="4325059" y="2571715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7" name="Google Shape;10057;p34"/>
            <p:cNvSpPr/>
            <p:nvPr/>
          </p:nvSpPr>
          <p:spPr>
            <a:xfrm>
              <a:off x="4571949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8" name="Google Shape;10058;p34"/>
            <p:cNvSpPr/>
            <p:nvPr/>
          </p:nvSpPr>
          <p:spPr>
            <a:xfrm>
              <a:off x="4572050" y="2571098"/>
              <a:ext cx="4576212" cy="2572450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9" name="Google Shape;10059;p34"/>
            <p:cNvSpPr/>
            <p:nvPr/>
          </p:nvSpPr>
          <p:spPr>
            <a:xfrm>
              <a:off x="4572050" y="2224566"/>
              <a:ext cx="4576212" cy="693172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0" name="Google Shape;10060;p34"/>
            <p:cNvSpPr/>
            <p:nvPr/>
          </p:nvSpPr>
          <p:spPr>
            <a:xfrm>
              <a:off x="4572050" y="-50"/>
              <a:ext cx="4576212" cy="2571286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1" name="Google Shape;10061;p34"/>
            <p:cNvSpPr/>
            <p:nvPr/>
          </p:nvSpPr>
          <p:spPr>
            <a:xfrm>
              <a:off x="4571949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062" name="Google Shape;10062;p34"/>
          <p:cNvSpPr txBox="1">
            <a:spLocks noGrp="1"/>
          </p:cNvSpPr>
          <p:nvPr>
            <p:ph type="title"/>
          </p:nvPr>
        </p:nvSpPr>
        <p:spPr>
          <a:xfrm>
            <a:off x="1262700" y="540000"/>
            <a:ext cx="6618600" cy="99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1_1">
    <p:bg>
      <p:bgPr>
        <a:solidFill>
          <a:schemeClr val="accent2"/>
        </a:solidFill>
        <a:effectLst/>
      </p:bgPr>
    </p:bg>
    <p:spTree>
      <p:nvGrpSpPr>
        <p:cNvPr id="1" name="Shape 10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64" name="Google Shape;10064;p35"/>
          <p:cNvGrpSpPr/>
          <p:nvPr/>
        </p:nvGrpSpPr>
        <p:grpSpPr>
          <a:xfrm>
            <a:off x="-25" y="-419100"/>
            <a:ext cx="9136375" cy="5562607"/>
            <a:chOff x="-7728237" y="-419075"/>
            <a:chExt cx="15443501" cy="5562607"/>
          </a:xfrm>
        </p:grpSpPr>
        <p:sp>
          <p:nvSpPr>
            <p:cNvPr id="10065" name="Google Shape;10065;p35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066" name="Google Shape;10066;p35"/>
            <p:cNvGrpSpPr/>
            <p:nvPr/>
          </p:nvGrpSpPr>
          <p:grpSpPr>
            <a:xfrm>
              <a:off x="-7728237" y="-419075"/>
              <a:ext cx="15443501" cy="5562607"/>
              <a:chOff x="-7728237" y="-419075"/>
              <a:chExt cx="15443501" cy="5562607"/>
            </a:xfrm>
          </p:grpSpPr>
          <p:sp>
            <p:nvSpPr>
              <p:cNvPr id="10067" name="Google Shape;10067;p35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68" name="Google Shape;10068;p35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69" name="Google Shape;10069;p35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0" name="Google Shape;10070;p35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1" name="Google Shape;10071;p35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2" name="Google Shape;10072;p35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3" name="Google Shape;10073;p35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4" name="Google Shape;10074;p35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5" name="Google Shape;10075;p35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6" name="Google Shape;10076;p35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7" name="Google Shape;10077;p35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8" name="Google Shape;10078;p35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0079" name="Google Shape;10079;p35"/>
          <p:cNvSpPr txBox="1">
            <a:spLocks noGrp="1"/>
          </p:cNvSpPr>
          <p:nvPr>
            <p:ph type="subTitle" idx="1"/>
          </p:nvPr>
        </p:nvSpPr>
        <p:spPr>
          <a:xfrm>
            <a:off x="5467200" y="691675"/>
            <a:ext cx="24996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080" name="Google Shape;10080;p35"/>
          <p:cNvSpPr txBox="1">
            <a:spLocks noGrp="1"/>
          </p:cNvSpPr>
          <p:nvPr>
            <p:ph type="subTitle" idx="2"/>
          </p:nvPr>
        </p:nvSpPr>
        <p:spPr>
          <a:xfrm>
            <a:off x="5467200" y="1038637"/>
            <a:ext cx="2499600" cy="6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081" name="Google Shape;10081;p35"/>
          <p:cNvSpPr txBox="1">
            <a:spLocks noGrp="1"/>
          </p:cNvSpPr>
          <p:nvPr>
            <p:ph type="subTitle" idx="3"/>
          </p:nvPr>
        </p:nvSpPr>
        <p:spPr>
          <a:xfrm>
            <a:off x="5467200" y="2067325"/>
            <a:ext cx="24996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082" name="Google Shape;10082;p35"/>
          <p:cNvSpPr txBox="1">
            <a:spLocks noGrp="1"/>
          </p:cNvSpPr>
          <p:nvPr>
            <p:ph type="subTitle" idx="4"/>
          </p:nvPr>
        </p:nvSpPr>
        <p:spPr>
          <a:xfrm>
            <a:off x="5467200" y="2414284"/>
            <a:ext cx="2499600" cy="6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083" name="Google Shape;10083;p35"/>
          <p:cNvSpPr txBox="1">
            <a:spLocks noGrp="1"/>
          </p:cNvSpPr>
          <p:nvPr>
            <p:ph type="subTitle" idx="5"/>
          </p:nvPr>
        </p:nvSpPr>
        <p:spPr>
          <a:xfrm>
            <a:off x="5467200" y="3440880"/>
            <a:ext cx="24996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084" name="Google Shape;10084;p35"/>
          <p:cNvSpPr txBox="1">
            <a:spLocks noGrp="1"/>
          </p:cNvSpPr>
          <p:nvPr>
            <p:ph type="subTitle" idx="6"/>
          </p:nvPr>
        </p:nvSpPr>
        <p:spPr>
          <a:xfrm>
            <a:off x="5467200" y="3792006"/>
            <a:ext cx="2499600" cy="6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085" name="Google Shape;10085;p3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4337700" cy="73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1_1_1">
    <p:bg>
      <p:bgPr>
        <a:solidFill>
          <a:schemeClr val="accent2"/>
        </a:solidFill>
        <a:effectLst/>
      </p:bgPr>
    </p:bg>
    <p:spTree>
      <p:nvGrpSpPr>
        <p:cNvPr id="1" name="Shape 10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87" name="Google Shape;10087;p36"/>
          <p:cNvGrpSpPr/>
          <p:nvPr/>
        </p:nvGrpSpPr>
        <p:grpSpPr>
          <a:xfrm>
            <a:off x="-66807" y="-86802"/>
            <a:ext cx="9277621" cy="6239545"/>
            <a:chOff x="14670875" y="846675"/>
            <a:chExt cx="7166400" cy="8013800"/>
          </a:xfrm>
        </p:grpSpPr>
        <p:sp>
          <p:nvSpPr>
            <p:cNvPr id="10088" name="Google Shape;10088;p36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9" name="Google Shape;10089;p36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0" name="Google Shape;10090;p36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1" name="Google Shape;10091;p36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2" name="Google Shape;10092;p36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3" name="Google Shape;10093;p36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4" name="Google Shape;10094;p36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5" name="Google Shape;10095;p36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6" name="Google Shape;10096;p36"/>
            <p:cNvSpPr/>
            <p:nvPr/>
          </p:nvSpPr>
          <p:spPr>
            <a:xfrm>
              <a:off x="14670875" y="4231900"/>
              <a:ext cx="3582900" cy="719450"/>
            </a:xfrm>
            <a:custGeom>
              <a:avLst/>
              <a:gdLst/>
              <a:ahLst/>
              <a:cxnLst/>
              <a:rect l="l" t="t" r="r" b="b"/>
              <a:pathLst>
                <a:path w="143316" h="28778" extrusionOk="0">
                  <a:moveTo>
                    <a:pt x="143316" y="0"/>
                  </a:moveTo>
                  <a:lnTo>
                    <a:pt x="0" y="14228"/>
                  </a:lnTo>
                  <a:lnTo>
                    <a:pt x="0" y="2877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7" name="Google Shape;10097;p36"/>
            <p:cNvSpPr/>
            <p:nvPr/>
          </p:nvSpPr>
          <p:spPr>
            <a:xfrm>
              <a:off x="14670875" y="4231900"/>
              <a:ext cx="3582900" cy="1506750"/>
            </a:xfrm>
            <a:custGeom>
              <a:avLst/>
              <a:gdLst/>
              <a:ahLst/>
              <a:cxnLst/>
              <a:rect l="l" t="t" r="r" b="b"/>
              <a:pathLst>
                <a:path w="143316" h="60270" extrusionOk="0">
                  <a:moveTo>
                    <a:pt x="143316" y="0"/>
                  </a:moveTo>
                  <a:lnTo>
                    <a:pt x="0" y="43994"/>
                  </a:lnTo>
                  <a:lnTo>
                    <a:pt x="0" y="602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8" name="Google Shape;10098;p36"/>
            <p:cNvSpPr/>
            <p:nvPr/>
          </p:nvSpPr>
          <p:spPr>
            <a:xfrm>
              <a:off x="14670875" y="4231900"/>
              <a:ext cx="3582900" cy="2459250"/>
            </a:xfrm>
            <a:custGeom>
              <a:avLst/>
              <a:gdLst/>
              <a:ahLst/>
              <a:cxnLst/>
              <a:rect l="l" t="t" r="r" b="b"/>
              <a:pathLst>
                <a:path w="143316" h="98370" extrusionOk="0">
                  <a:moveTo>
                    <a:pt x="143316" y="0"/>
                  </a:moveTo>
                  <a:lnTo>
                    <a:pt x="0" y="78165"/>
                  </a:lnTo>
                  <a:lnTo>
                    <a:pt x="0" y="983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9" name="Google Shape;10099;p36"/>
            <p:cNvSpPr/>
            <p:nvPr/>
          </p:nvSpPr>
          <p:spPr>
            <a:xfrm>
              <a:off x="14670875" y="4231900"/>
              <a:ext cx="3582900" cy="3384975"/>
            </a:xfrm>
            <a:custGeom>
              <a:avLst/>
              <a:gdLst/>
              <a:ahLst/>
              <a:cxnLst/>
              <a:rect l="l" t="t" r="r" b="b"/>
              <a:pathLst>
                <a:path w="143316" h="135399" extrusionOk="0">
                  <a:moveTo>
                    <a:pt x="143316" y="0"/>
                  </a:moveTo>
                  <a:lnTo>
                    <a:pt x="0" y="121896"/>
                  </a:lnTo>
                  <a:lnTo>
                    <a:pt x="0" y="135398"/>
                  </a:lnTo>
                  <a:lnTo>
                    <a:pt x="14264" y="13539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0" name="Google Shape;10100;p36"/>
            <p:cNvSpPr/>
            <p:nvPr/>
          </p:nvSpPr>
          <p:spPr>
            <a:xfrm>
              <a:off x="15650450" y="4231900"/>
              <a:ext cx="2603325" cy="3384975"/>
            </a:xfrm>
            <a:custGeom>
              <a:avLst/>
              <a:gdLst/>
              <a:ahLst/>
              <a:cxnLst/>
              <a:rect l="l" t="t" r="r" b="b"/>
              <a:pathLst>
                <a:path w="104133" h="135399" extrusionOk="0">
                  <a:moveTo>
                    <a:pt x="104133" y="0"/>
                  </a:moveTo>
                  <a:lnTo>
                    <a:pt x="1" y="135398"/>
                  </a:lnTo>
                  <a:lnTo>
                    <a:pt x="21384" y="135398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1" name="Google Shape;10101;p36"/>
            <p:cNvSpPr/>
            <p:nvPr/>
          </p:nvSpPr>
          <p:spPr>
            <a:xfrm>
              <a:off x="16658625" y="4231900"/>
              <a:ext cx="1595150" cy="3384975"/>
            </a:xfrm>
            <a:custGeom>
              <a:avLst/>
              <a:gdLst/>
              <a:ahLst/>
              <a:cxnLst/>
              <a:rect l="l" t="t" r="r" b="b"/>
              <a:pathLst>
                <a:path w="63806" h="135399" extrusionOk="0">
                  <a:moveTo>
                    <a:pt x="63806" y="0"/>
                  </a:moveTo>
                  <a:lnTo>
                    <a:pt x="0" y="135398"/>
                  </a:lnTo>
                  <a:lnTo>
                    <a:pt x="17240" y="135398"/>
                  </a:lnTo>
                  <a:lnTo>
                    <a:pt x="638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2" name="Google Shape;10102;p36"/>
            <p:cNvSpPr/>
            <p:nvPr/>
          </p:nvSpPr>
          <p:spPr>
            <a:xfrm>
              <a:off x="17217625" y="4231900"/>
              <a:ext cx="1036150" cy="4610700"/>
            </a:xfrm>
            <a:custGeom>
              <a:avLst/>
              <a:gdLst/>
              <a:ahLst/>
              <a:cxnLst/>
              <a:rect l="l" t="t" r="r" b="b"/>
              <a:pathLst>
                <a:path w="41446" h="184428" extrusionOk="0">
                  <a:moveTo>
                    <a:pt x="41446" y="0"/>
                  </a:moveTo>
                  <a:lnTo>
                    <a:pt x="0" y="184428"/>
                  </a:lnTo>
                  <a:lnTo>
                    <a:pt x="21324" y="180213"/>
                  </a:lnTo>
                  <a:lnTo>
                    <a:pt x="4144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3" name="Google Shape;10103;p36"/>
            <p:cNvSpPr/>
            <p:nvPr/>
          </p:nvSpPr>
          <p:spPr>
            <a:xfrm>
              <a:off x="18249000" y="4231900"/>
              <a:ext cx="519125" cy="4487775"/>
            </a:xfrm>
            <a:custGeom>
              <a:avLst/>
              <a:gdLst/>
              <a:ahLst/>
              <a:cxnLst/>
              <a:rect l="l" t="t" r="r" b="b"/>
              <a:pathLst>
                <a:path w="20765" h="179511" extrusionOk="0">
                  <a:moveTo>
                    <a:pt x="191" y="0"/>
                  </a:moveTo>
                  <a:lnTo>
                    <a:pt x="0" y="179034"/>
                  </a:lnTo>
                  <a:lnTo>
                    <a:pt x="20765" y="17951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4" name="Google Shape;10104;p36"/>
            <p:cNvSpPr/>
            <p:nvPr/>
          </p:nvSpPr>
          <p:spPr>
            <a:xfrm>
              <a:off x="18253750" y="4231900"/>
              <a:ext cx="1419850" cy="4628575"/>
            </a:xfrm>
            <a:custGeom>
              <a:avLst/>
              <a:gdLst/>
              <a:ahLst/>
              <a:cxnLst/>
              <a:rect l="l" t="t" r="r" b="b"/>
              <a:pathLst>
                <a:path w="56794" h="185143" extrusionOk="0">
                  <a:moveTo>
                    <a:pt x="1" y="0"/>
                  </a:moveTo>
                  <a:lnTo>
                    <a:pt x="41768" y="185142"/>
                  </a:lnTo>
                  <a:lnTo>
                    <a:pt x="56794" y="1652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5" name="Google Shape;10105;p36"/>
            <p:cNvSpPr/>
            <p:nvPr/>
          </p:nvSpPr>
          <p:spPr>
            <a:xfrm>
              <a:off x="18253750" y="4231900"/>
              <a:ext cx="2068750" cy="3384975"/>
            </a:xfrm>
            <a:custGeom>
              <a:avLst/>
              <a:gdLst/>
              <a:ahLst/>
              <a:cxnLst/>
              <a:rect l="l" t="t" r="r" b="b"/>
              <a:pathLst>
                <a:path w="82750" h="135399" extrusionOk="0">
                  <a:moveTo>
                    <a:pt x="1" y="0"/>
                  </a:moveTo>
                  <a:lnTo>
                    <a:pt x="63818" y="135398"/>
                  </a:lnTo>
                  <a:lnTo>
                    <a:pt x="82749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6" name="Google Shape;10106;p36"/>
            <p:cNvSpPr/>
            <p:nvPr/>
          </p:nvSpPr>
          <p:spPr>
            <a:xfrm>
              <a:off x="18253750" y="4231900"/>
              <a:ext cx="3226325" cy="3384975"/>
            </a:xfrm>
            <a:custGeom>
              <a:avLst/>
              <a:gdLst/>
              <a:ahLst/>
              <a:cxnLst/>
              <a:rect l="l" t="t" r="r" b="b"/>
              <a:pathLst>
                <a:path w="129053" h="135399" extrusionOk="0">
                  <a:moveTo>
                    <a:pt x="1" y="0"/>
                  </a:moveTo>
                  <a:lnTo>
                    <a:pt x="104133" y="135398"/>
                  </a:lnTo>
                  <a:lnTo>
                    <a:pt x="129053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7" name="Google Shape;10107;p36"/>
            <p:cNvSpPr/>
            <p:nvPr/>
          </p:nvSpPr>
          <p:spPr>
            <a:xfrm>
              <a:off x="18253750" y="4231900"/>
              <a:ext cx="3583525" cy="3048025"/>
            </a:xfrm>
            <a:custGeom>
              <a:avLst/>
              <a:gdLst/>
              <a:ahLst/>
              <a:cxnLst/>
              <a:rect l="l" t="t" r="r" b="b"/>
              <a:pathLst>
                <a:path w="143341" h="121921" extrusionOk="0">
                  <a:moveTo>
                    <a:pt x="1" y="0"/>
                  </a:moveTo>
                  <a:lnTo>
                    <a:pt x="143340" y="121920"/>
                  </a:lnTo>
                  <a:lnTo>
                    <a:pt x="143340" y="983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8" name="Google Shape;10108;p36"/>
            <p:cNvSpPr/>
            <p:nvPr/>
          </p:nvSpPr>
          <p:spPr>
            <a:xfrm>
              <a:off x="18253750" y="4231900"/>
              <a:ext cx="3583525" cy="1954125"/>
            </a:xfrm>
            <a:custGeom>
              <a:avLst/>
              <a:gdLst/>
              <a:ahLst/>
              <a:cxnLst/>
              <a:rect l="l" t="t" r="r" b="b"/>
              <a:pathLst>
                <a:path w="143341" h="78165" extrusionOk="0">
                  <a:moveTo>
                    <a:pt x="1" y="0"/>
                  </a:moveTo>
                  <a:lnTo>
                    <a:pt x="143340" y="78165"/>
                  </a:lnTo>
                  <a:lnTo>
                    <a:pt x="143340" y="602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9" name="Google Shape;10109;p36"/>
            <p:cNvSpPr/>
            <p:nvPr/>
          </p:nvSpPr>
          <p:spPr>
            <a:xfrm>
              <a:off x="18253750" y="4231900"/>
              <a:ext cx="3583525" cy="1099850"/>
            </a:xfrm>
            <a:custGeom>
              <a:avLst/>
              <a:gdLst/>
              <a:ahLst/>
              <a:cxnLst/>
              <a:rect l="l" t="t" r="r" b="b"/>
              <a:pathLst>
                <a:path w="143341" h="43994" extrusionOk="0">
                  <a:moveTo>
                    <a:pt x="1" y="0"/>
                  </a:moveTo>
                  <a:lnTo>
                    <a:pt x="143340" y="43994"/>
                  </a:lnTo>
                  <a:lnTo>
                    <a:pt x="143340" y="287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0" name="Google Shape;10110;p36"/>
            <p:cNvSpPr/>
            <p:nvPr/>
          </p:nvSpPr>
          <p:spPr>
            <a:xfrm>
              <a:off x="18253750" y="4231900"/>
              <a:ext cx="3583525" cy="355725"/>
            </a:xfrm>
            <a:custGeom>
              <a:avLst/>
              <a:gdLst/>
              <a:ahLst/>
              <a:cxnLst/>
              <a:rect l="l" t="t" r="r" b="b"/>
              <a:pathLst>
                <a:path w="143341" h="14229" extrusionOk="0">
                  <a:moveTo>
                    <a:pt x="1" y="0"/>
                  </a:moveTo>
                  <a:lnTo>
                    <a:pt x="143340" y="14228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1" name="Google Shape;10111;p36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2" name="Google Shape;10112;p36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3" name="Google Shape;10113;p36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4" name="Google Shape;10114;p36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5" name="Google Shape;10115;p36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6" name="Google Shape;10116;p36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7" name="Google Shape;10117;p36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118" name="Google Shape;10118;p36"/>
          <p:cNvSpPr txBox="1">
            <a:spLocks noGrp="1"/>
          </p:cNvSpPr>
          <p:nvPr>
            <p:ph type="subTitle" idx="1"/>
          </p:nvPr>
        </p:nvSpPr>
        <p:spPr>
          <a:xfrm>
            <a:off x="6191100" y="2095900"/>
            <a:ext cx="20043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119" name="Google Shape;10119;p36"/>
          <p:cNvSpPr txBox="1">
            <a:spLocks noGrp="1"/>
          </p:cNvSpPr>
          <p:nvPr>
            <p:ph type="subTitle" idx="2"/>
          </p:nvPr>
        </p:nvSpPr>
        <p:spPr>
          <a:xfrm>
            <a:off x="6191100" y="2442858"/>
            <a:ext cx="2004300" cy="6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120" name="Google Shape;10120;p36"/>
          <p:cNvSpPr txBox="1">
            <a:spLocks noGrp="1"/>
          </p:cNvSpPr>
          <p:nvPr>
            <p:ph type="subTitle" idx="3"/>
          </p:nvPr>
        </p:nvSpPr>
        <p:spPr>
          <a:xfrm>
            <a:off x="6191100" y="3308119"/>
            <a:ext cx="20043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121" name="Google Shape;10121;p36"/>
          <p:cNvSpPr txBox="1">
            <a:spLocks noGrp="1"/>
          </p:cNvSpPr>
          <p:nvPr>
            <p:ph type="subTitle" idx="4"/>
          </p:nvPr>
        </p:nvSpPr>
        <p:spPr>
          <a:xfrm>
            <a:off x="6191100" y="3655076"/>
            <a:ext cx="2004300" cy="6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122" name="Google Shape;10122;p36"/>
          <p:cNvSpPr txBox="1">
            <a:spLocks noGrp="1"/>
          </p:cNvSpPr>
          <p:nvPr>
            <p:ph type="subTitle" idx="5"/>
          </p:nvPr>
        </p:nvSpPr>
        <p:spPr>
          <a:xfrm>
            <a:off x="948600" y="2095900"/>
            <a:ext cx="20043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123" name="Google Shape;10123;p36"/>
          <p:cNvSpPr txBox="1">
            <a:spLocks noGrp="1"/>
          </p:cNvSpPr>
          <p:nvPr>
            <p:ph type="subTitle" idx="6"/>
          </p:nvPr>
        </p:nvSpPr>
        <p:spPr>
          <a:xfrm>
            <a:off x="948600" y="2442858"/>
            <a:ext cx="2004300" cy="6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124" name="Google Shape;10124;p36"/>
          <p:cNvSpPr txBox="1">
            <a:spLocks noGrp="1"/>
          </p:cNvSpPr>
          <p:nvPr>
            <p:ph type="subTitle" idx="7"/>
          </p:nvPr>
        </p:nvSpPr>
        <p:spPr>
          <a:xfrm>
            <a:off x="948600" y="3308119"/>
            <a:ext cx="20043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125" name="Google Shape;10125;p36"/>
          <p:cNvSpPr txBox="1">
            <a:spLocks noGrp="1"/>
          </p:cNvSpPr>
          <p:nvPr>
            <p:ph type="subTitle" idx="8"/>
          </p:nvPr>
        </p:nvSpPr>
        <p:spPr>
          <a:xfrm>
            <a:off x="948600" y="3655076"/>
            <a:ext cx="2004300" cy="6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126" name="Google Shape;10126;p36"/>
          <p:cNvSpPr txBox="1">
            <a:spLocks noGrp="1"/>
          </p:cNvSpPr>
          <p:nvPr>
            <p:ph type="subTitle" idx="9"/>
          </p:nvPr>
        </p:nvSpPr>
        <p:spPr>
          <a:xfrm>
            <a:off x="3569850" y="2095900"/>
            <a:ext cx="20043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127" name="Google Shape;10127;p36"/>
          <p:cNvSpPr txBox="1">
            <a:spLocks noGrp="1"/>
          </p:cNvSpPr>
          <p:nvPr>
            <p:ph type="subTitle" idx="13"/>
          </p:nvPr>
        </p:nvSpPr>
        <p:spPr>
          <a:xfrm>
            <a:off x="3569850" y="2442858"/>
            <a:ext cx="2004300" cy="6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128" name="Google Shape;10128;p36"/>
          <p:cNvSpPr txBox="1">
            <a:spLocks noGrp="1"/>
          </p:cNvSpPr>
          <p:nvPr>
            <p:ph type="subTitle" idx="14"/>
          </p:nvPr>
        </p:nvSpPr>
        <p:spPr>
          <a:xfrm>
            <a:off x="3569850" y="3308119"/>
            <a:ext cx="20043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129" name="Google Shape;10129;p36"/>
          <p:cNvSpPr txBox="1">
            <a:spLocks noGrp="1"/>
          </p:cNvSpPr>
          <p:nvPr>
            <p:ph type="subTitle" idx="15"/>
          </p:nvPr>
        </p:nvSpPr>
        <p:spPr>
          <a:xfrm>
            <a:off x="3569850" y="3655076"/>
            <a:ext cx="2004300" cy="6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130" name="Google Shape;10130;p36"/>
          <p:cNvSpPr txBox="1">
            <a:spLocks noGrp="1"/>
          </p:cNvSpPr>
          <p:nvPr>
            <p:ph type="title"/>
          </p:nvPr>
        </p:nvSpPr>
        <p:spPr>
          <a:xfrm>
            <a:off x="1470600" y="540000"/>
            <a:ext cx="6202800" cy="99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1_1_1_1">
    <p:bg>
      <p:bgPr>
        <a:solidFill>
          <a:schemeClr val="accent2"/>
        </a:solidFill>
        <a:effectLst/>
      </p:bgPr>
    </p:bg>
    <p:spTree>
      <p:nvGrpSpPr>
        <p:cNvPr id="1" name="Shape 10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32" name="Google Shape;10132;p37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10133" name="Google Shape;10133;p37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4" name="Google Shape;10134;p37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5" name="Google Shape;10135;p37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6" name="Google Shape;10136;p37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7" name="Google Shape;10137;p37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8" name="Google Shape;10138;p37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9" name="Google Shape;10139;p37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0" name="Google Shape;10140;p37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1" name="Google Shape;10141;p37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2" name="Google Shape;10142;p37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3" name="Google Shape;10143;p37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4" name="Google Shape;10144;p37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5" name="Google Shape;10145;p37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6" name="Google Shape;10146;p37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7" name="Google Shape;10147;p37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148" name="Google Shape;10148;p37"/>
          <p:cNvSpPr txBox="1">
            <a:spLocks noGrp="1"/>
          </p:cNvSpPr>
          <p:nvPr>
            <p:ph type="subTitle" idx="1"/>
          </p:nvPr>
        </p:nvSpPr>
        <p:spPr>
          <a:xfrm>
            <a:off x="5534900" y="2095900"/>
            <a:ext cx="20043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149" name="Google Shape;10149;p37"/>
          <p:cNvSpPr txBox="1">
            <a:spLocks noGrp="1"/>
          </p:cNvSpPr>
          <p:nvPr>
            <p:ph type="subTitle" idx="2"/>
          </p:nvPr>
        </p:nvSpPr>
        <p:spPr>
          <a:xfrm>
            <a:off x="5534900" y="2442858"/>
            <a:ext cx="2004300" cy="6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150" name="Google Shape;10150;p37"/>
          <p:cNvSpPr txBox="1">
            <a:spLocks noGrp="1"/>
          </p:cNvSpPr>
          <p:nvPr>
            <p:ph type="subTitle" idx="3"/>
          </p:nvPr>
        </p:nvSpPr>
        <p:spPr>
          <a:xfrm>
            <a:off x="5534900" y="3308119"/>
            <a:ext cx="20043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151" name="Google Shape;10151;p37"/>
          <p:cNvSpPr txBox="1">
            <a:spLocks noGrp="1"/>
          </p:cNvSpPr>
          <p:nvPr>
            <p:ph type="subTitle" idx="4"/>
          </p:nvPr>
        </p:nvSpPr>
        <p:spPr>
          <a:xfrm>
            <a:off x="5534900" y="3655076"/>
            <a:ext cx="2004300" cy="6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152" name="Google Shape;10152;p37"/>
          <p:cNvSpPr txBox="1">
            <a:spLocks noGrp="1"/>
          </p:cNvSpPr>
          <p:nvPr>
            <p:ph type="subTitle" idx="5"/>
          </p:nvPr>
        </p:nvSpPr>
        <p:spPr>
          <a:xfrm>
            <a:off x="1593275" y="2095900"/>
            <a:ext cx="20043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153" name="Google Shape;10153;p37"/>
          <p:cNvSpPr txBox="1">
            <a:spLocks noGrp="1"/>
          </p:cNvSpPr>
          <p:nvPr>
            <p:ph type="subTitle" idx="6"/>
          </p:nvPr>
        </p:nvSpPr>
        <p:spPr>
          <a:xfrm>
            <a:off x="1593275" y="2442858"/>
            <a:ext cx="2004300" cy="6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154" name="Google Shape;10154;p37"/>
          <p:cNvSpPr txBox="1">
            <a:spLocks noGrp="1"/>
          </p:cNvSpPr>
          <p:nvPr>
            <p:ph type="subTitle" idx="7"/>
          </p:nvPr>
        </p:nvSpPr>
        <p:spPr>
          <a:xfrm>
            <a:off x="1593275" y="3308119"/>
            <a:ext cx="20043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155" name="Google Shape;10155;p37"/>
          <p:cNvSpPr txBox="1">
            <a:spLocks noGrp="1"/>
          </p:cNvSpPr>
          <p:nvPr>
            <p:ph type="subTitle" idx="8"/>
          </p:nvPr>
        </p:nvSpPr>
        <p:spPr>
          <a:xfrm>
            <a:off x="1593275" y="3655076"/>
            <a:ext cx="2004300" cy="6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156" name="Google Shape;10156;p37"/>
          <p:cNvSpPr txBox="1">
            <a:spLocks noGrp="1"/>
          </p:cNvSpPr>
          <p:nvPr>
            <p:ph type="title"/>
          </p:nvPr>
        </p:nvSpPr>
        <p:spPr>
          <a:xfrm>
            <a:off x="1470600" y="540000"/>
            <a:ext cx="6202800" cy="99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">
    <p:bg>
      <p:bgPr>
        <a:solidFill>
          <a:schemeClr val="accent2"/>
        </a:solidFill>
        <a:effectLst/>
      </p:bgPr>
    </p:bg>
    <p:spTree>
      <p:nvGrpSpPr>
        <p:cNvPr id="1" name="Shape 10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58" name="Google Shape;10158;p38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10159" name="Google Shape;10159;p38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0" name="Google Shape;10160;p38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1" name="Google Shape;10161;p38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2" name="Google Shape;10162;p38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3" name="Google Shape;10163;p38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4" name="Google Shape;10164;p38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5" name="Google Shape;10165;p38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6" name="Google Shape;10166;p38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7" name="Google Shape;10167;p38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8" name="Google Shape;10168;p38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9" name="Google Shape;10169;p38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0" name="Google Shape;10170;p38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1" name="Google Shape;10171;p38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2" name="Google Shape;10172;p38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3" name="Google Shape;10173;p38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174" name="Google Shape;10174;p38"/>
          <p:cNvSpPr txBox="1">
            <a:spLocks noGrp="1"/>
          </p:cNvSpPr>
          <p:nvPr>
            <p:ph type="title"/>
          </p:nvPr>
        </p:nvSpPr>
        <p:spPr>
          <a:xfrm>
            <a:off x="1661550" y="540000"/>
            <a:ext cx="5820900" cy="47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175" name="Google Shape;10175;p38"/>
          <p:cNvSpPr txBox="1">
            <a:spLocks noGrp="1"/>
          </p:cNvSpPr>
          <p:nvPr>
            <p:ph type="title" idx="2"/>
          </p:nvPr>
        </p:nvSpPr>
        <p:spPr>
          <a:xfrm>
            <a:off x="1485900" y="1581150"/>
            <a:ext cx="1276500" cy="65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0176" name="Google Shape;10176;p38"/>
          <p:cNvSpPr txBox="1">
            <a:spLocks noGrp="1"/>
          </p:cNvSpPr>
          <p:nvPr>
            <p:ph type="subTitle" idx="1"/>
          </p:nvPr>
        </p:nvSpPr>
        <p:spPr>
          <a:xfrm>
            <a:off x="1238250" y="2066925"/>
            <a:ext cx="1704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177" name="Google Shape;10177;p38"/>
          <p:cNvSpPr txBox="1">
            <a:spLocks noGrp="1"/>
          </p:cNvSpPr>
          <p:nvPr>
            <p:ph type="subTitle" idx="3"/>
          </p:nvPr>
        </p:nvSpPr>
        <p:spPr>
          <a:xfrm>
            <a:off x="946350" y="2413875"/>
            <a:ext cx="2288700" cy="59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178" name="Google Shape;10178;p38"/>
          <p:cNvSpPr txBox="1">
            <a:spLocks noGrp="1"/>
          </p:cNvSpPr>
          <p:nvPr>
            <p:ph type="title" idx="4"/>
          </p:nvPr>
        </p:nvSpPr>
        <p:spPr>
          <a:xfrm>
            <a:off x="3933750" y="1581150"/>
            <a:ext cx="1276500" cy="65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0179" name="Google Shape;10179;p38"/>
          <p:cNvSpPr txBox="1">
            <a:spLocks noGrp="1"/>
          </p:cNvSpPr>
          <p:nvPr>
            <p:ph type="subTitle" idx="5"/>
          </p:nvPr>
        </p:nvSpPr>
        <p:spPr>
          <a:xfrm>
            <a:off x="3686100" y="2066925"/>
            <a:ext cx="1704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180" name="Google Shape;10180;p38"/>
          <p:cNvSpPr txBox="1">
            <a:spLocks noGrp="1"/>
          </p:cNvSpPr>
          <p:nvPr>
            <p:ph type="subTitle" idx="6"/>
          </p:nvPr>
        </p:nvSpPr>
        <p:spPr>
          <a:xfrm>
            <a:off x="3427650" y="2413875"/>
            <a:ext cx="2288700" cy="59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181" name="Google Shape;10181;p38"/>
          <p:cNvSpPr txBox="1">
            <a:spLocks noGrp="1"/>
          </p:cNvSpPr>
          <p:nvPr>
            <p:ph type="title" idx="7"/>
          </p:nvPr>
        </p:nvSpPr>
        <p:spPr>
          <a:xfrm>
            <a:off x="6381600" y="1581150"/>
            <a:ext cx="1276500" cy="65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0182" name="Google Shape;10182;p38"/>
          <p:cNvSpPr txBox="1">
            <a:spLocks noGrp="1"/>
          </p:cNvSpPr>
          <p:nvPr>
            <p:ph type="subTitle" idx="8"/>
          </p:nvPr>
        </p:nvSpPr>
        <p:spPr>
          <a:xfrm>
            <a:off x="6133950" y="2066925"/>
            <a:ext cx="1704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183" name="Google Shape;10183;p38"/>
          <p:cNvSpPr txBox="1">
            <a:spLocks noGrp="1"/>
          </p:cNvSpPr>
          <p:nvPr>
            <p:ph type="subTitle" idx="9"/>
          </p:nvPr>
        </p:nvSpPr>
        <p:spPr>
          <a:xfrm>
            <a:off x="5875500" y="2413875"/>
            <a:ext cx="2288700" cy="59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184" name="Google Shape;10184;p38"/>
          <p:cNvSpPr txBox="1">
            <a:spLocks noGrp="1"/>
          </p:cNvSpPr>
          <p:nvPr>
            <p:ph type="title" idx="13"/>
          </p:nvPr>
        </p:nvSpPr>
        <p:spPr>
          <a:xfrm>
            <a:off x="1485900" y="3213550"/>
            <a:ext cx="1276500" cy="65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0185" name="Google Shape;10185;p38"/>
          <p:cNvSpPr txBox="1">
            <a:spLocks noGrp="1"/>
          </p:cNvSpPr>
          <p:nvPr>
            <p:ph type="subTitle" idx="14"/>
          </p:nvPr>
        </p:nvSpPr>
        <p:spPr>
          <a:xfrm>
            <a:off x="1238250" y="3699325"/>
            <a:ext cx="1704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186" name="Google Shape;10186;p38"/>
          <p:cNvSpPr txBox="1">
            <a:spLocks noGrp="1"/>
          </p:cNvSpPr>
          <p:nvPr>
            <p:ph type="subTitle" idx="15"/>
          </p:nvPr>
        </p:nvSpPr>
        <p:spPr>
          <a:xfrm>
            <a:off x="946350" y="4046275"/>
            <a:ext cx="2288700" cy="59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187" name="Google Shape;10187;p38"/>
          <p:cNvSpPr txBox="1">
            <a:spLocks noGrp="1"/>
          </p:cNvSpPr>
          <p:nvPr>
            <p:ph type="title" idx="16"/>
          </p:nvPr>
        </p:nvSpPr>
        <p:spPr>
          <a:xfrm>
            <a:off x="3933750" y="3213550"/>
            <a:ext cx="1276500" cy="65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0188" name="Google Shape;10188;p38"/>
          <p:cNvSpPr txBox="1">
            <a:spLocks noGrp="1"/>
          </p:cNvSpPr>
          <p:nvPr>
            <p:ph type="subTitle" idx="17"/>
          </p:nvPr>
        </p:nvSpPr>
        <p:spPr>
          <a:xfrm>
            <a:off x="3686100" y="3699325"/>
            <a:ext cx="1704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189" name="Google Shape;10189;p38"/>
          <p:cNvSpPr txBox="1">
            <a:spLocks noGrp="1"/>
          </p:cNvSpPr>
          <p:nvPr>
            <p:ph type="subTitle" idx="18"/>
          </p:nvPr>
        </p:nvSpPr>
        <p:spPr>
          <a:xfrm>
            <a:off x="3427650" y="4046275"/>
            <a:ext cx="2288700" cy="59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190" name="Google Shape;10190;p38"/>
          <p:cNvSpPr txBox="1">
            <a:spLocks noGrp="1"/>
          </p:cNvSpPr>
          <p:nvPr>
            <p:ph type="title" idx="19"/>
          </p:nvPr>
        </p:nvSpPr>
        <p:spPr>
          <a:xfrm>
            <a:off x="6381600" y="3213550"/>
            <a:ext cx="1276500" cy="65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0191" name="Google Shape;10191;p38"/>
          <p:cNvSpPr txBox="1">
            <a:spLocks noGrp="1"/>
          </p:cNvSpPr>
          <p:nvPr>
            <p:ph type="subTitle" idx="20"/>
          </p:nvPr>
        </p:nvSpPr>
        <p:spPr>
          <a:xfrm>
            <a:off x="6133950" y="3699325"/>
            <a:ext cx="1704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10192" name="Google Shape;10192;p38"/>
          <p:cNvSpPr txBox="1">
            <a:spLocks noGrp="1"/>
          </p:cNvSpPr>
          <p:nvPr>
            <p:ph type="subTitle" idx="21"/>
          </p:nvPr>
        </p:nvSpPr>
        <p:spPr>
          <a:xfrm>
            <a:off x="5875500" y="4046275"/>
            <a:ext cx="2288700" cy="59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lackey"/>
              <a:buNone/>
              <a:defRPr sz="2800" b="0" i="0" u="none" strike="noStrike" cap="none">
                <a:solidFill>
                  <a:schemeClr val="dk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●"/>
              <a:defRPr sz="1600" b="0" i="0" u="none" strike="noStrike" cap="none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1pPr>
            <a:lvl2pPr marL="914400" marR="0" lvl="1" indent="-3302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○"/>
              <a:defRPr sz="1600" b="0" i="0" u="none" strike="noStrike" cap="none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2pPr>
            <a:lvl3pPr marL="1371600" marR="0" lvl="2" indent="-3302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■"/>
              <a:defRPr sz="1600" b="0" i="0" u="none" strike="noStrike" cap="none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3pPr>
            <a:lvl4pPr marL="1828800" marR="0" lvl="3" indent="-3302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●"/>
              <a:defRPr sz="1600" b="0" i="0" u="none" strike="noStrike" cap="none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4pPr>
            <a:lvl5pPr marL="2286000" marR="0" lvl="4" indent="-3302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○"/>
              <a:defRPr sz="1600" b="0" i="0" u="none" strike="noStrike" cap="none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5pPr>
            <a:lvl6pPr marL="2743200" marR="0" lvl="5" indent="-3302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■"/>
              <a:defRPr sz="1600" b="0" i="0" u="none" strike="noStrike" cap="none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6pPr>
            <a:lvl7pPr marL="3200400" marR="0" lvl="6" indent="-3302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●"/>
              <a:defRPr sz="1600" b="0" i="0" u="none" strike="noStrike" cap="none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7pPr>
            <a:lvl8pPr marL="3657600" marR="0" lvl="7" indent="-3302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○"/>
              <a:defRPr sz="1600" b="0" i="0" u="none" strike="noStrike" cap="none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8pPr>
            <a:lvl9pPr marL="4114800" marR="0" lvl="8" indent="-3302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600"/>
              <a:buFont typeface="Architects Daughter"/>
              <a:buChar char="■"/>
              <a:defRPr sz="1600" b="0" i="0" u="none" strike="noStrike" cap="none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  <p:sldLayoutId id="2147483681" r:id="rId34"/>
    <p:sldLayoutId id="2147483682" r:id="rId35"/>
    <p:sldLayoutId id="2147483683" r:id="rId36"/>
    <p:sldLayoutId id="2147483684" r:id="rId3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7" Type="http://schemas.openxmlformats.org/officeDocument/2006/relationships/image" Target="../media/image1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jp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7" Type="http://schemas.openxmlformats.org/officeDocument/2006/relationships/image" Target="../media/image2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2.png"/><Relationship Id="rId5" Type="http://schemas.openxmlformats.org/officeDocument/2006/relationships/image" Target="../media/image21.png"/><Relationship Id="rId4" Type="http://schemas.openxmlformats.org/officeDocument/2006/relationships/image" Target="../media/image20.jp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5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7" Type="http://schemas.openxmlformats.org/officeDocument/2006/relationships/image" Target="../media/image30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29.jpg"/><Relationship Id="rId5" Type="http://schemas.openxmlformats.org/officeDocument/2006/relationships/image" Target="../media/image28.jpg"/><Relationship Id="rId4" Type="http://schemas.openxmlformats.org/officeDocument/2006/relationships/image" Target="../media/image27.jp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jpg"/><Relationship Id="rId3" Type="http://schemas.openxmlformats.org/officeDocument/2006/relationships/image" Target="../media/image31.jpg"/><Relationship Id="rId7" Type="http://schemas.openxmlformats.org/officeDocument/2006/relationships/image" Target="../media/image35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34.jpg"/><Relationship Id="rId5" Type="http://schemas.openxmlformats.org/officeDocument/2006/relationships/image" Target="../media/image33.jpg"/><Relationship Id="rId4" Type="http://schemas.openxmlformats.org/officeDocument/2006/relationships/image" Target="../media/image32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40.png"/><Relationship Id="rId5" Type="http://schemas.openxmlformats.org/officeDocument/2006/relationships/image" Target="../media/image39.jpg"/><Relationship Id="rId4" Type="http://schemas.openxmlformats.org/officeDocument/2006/relationships/image" Target="../media/image38.jp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44.png"/><Relationship Id="rId5" Type="http://schemas.openxmlformats.org/officeDocument/2006/relationships/image" Target="../media/image43.png"/><Relationship Id="rId4" Type="http://schemas.openxmlformats.org/officeDocument/2006/relationships/image" Target="../media/image42.jp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g"/><Relationship Id="rId7" Type="http://schemas.openxmlformats.org/officeDocument/2006/relationships/image" Target="../media/image49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48.jpg"/><Relationship Id="rId5" Type="http://schemas.openxmlformats.org/officeDocument/2006/relationships/image" Target="../media/image47.jpg"/><Relationship Id="rId4" Type="http://schemas.openxmlformats.org/officeDocument/2006/relationships/image" Target="../media/image46.jp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jp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3.png"/><Relationship Id="rId5" Type="http://schemas.openxmlformats.org/officeDocument/2006/relationships/image" Target="../media/image52.jpg"/><Relationship Id="rId4" Type="http://schemas.openxmlformats.org/officeDocument/2006/relationships/image" Target="../media/image51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56.png"/><Relationship Id="rId4" Type="http://schemas.openxmlformats.org/officeDocument/2006/relationships/image" Target="../media/image55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6.xml"/><Relationship Id="rId4" Type="http://schemas.openxmlformats.org/officeDocument/2006/relationships/hyperlink" Target="https://youtu.be/G8KfqWYqSe0" TargetMode="Externa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.png"/><Relationship Id="rId5" Type="http://schemas.openxmlformats.org/officeDocument/2006/relationships/image" Target="../media/image60.png"/><Relationship Id="rId4" Type="http://schemas.openxmlformats.org/officeDocument/2006/relationships/image" Target="../media/image5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0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97" name="Google Shape;10197;p39"/>
          <p:cNvGrpSpPr/>
          <p:nvPr/>
        </p:nvGrpSpPr>
        <p:grpSpPr>
          <a:xfrm rot="240589">
            <a:off x="472191" y="900563"/>
            <a:ext cx="7643091" cy="3186093"/>
            <a:chOff x="3197875" y="3466725"/>
            <a:chExt cx="4366521" cy="1278779"/>
          </a:xfrm>
        </p:grpSpPr>
        <p:sp>
          <p:nvSpPr>
            <p:cNvPr id="10198" name="Google Shape;10198;p39"/>
            <p:cNvSpPr/>
            <p:nvPr/>
          </p:nvSpPr>
          <p:spPr>
            <a:xfrm>
              <a:off x="3197875" y="3466725"/>
              <a:ext cx="4366521" cy="1278779"/>
            </a:xfrm>
            <a:custGeom>
              <a:avLst/>
              <a:gdLst/>
              <a:ahLst/>
              <a:cxnLst/>
              <a:rect l="l" t="t" r="r" b="b"/>
              <a:pathLst>
                <a:path w="135375" h="39649" extrusionOk="0">
                  <a:moveTo>
                    <a:pt x="135374" y="1"/>
                  </a:moveTo>
                  <a:lnTo>
                    <a:pt x="47256" y="5085"/>
                  </a:lnTo>
                  <a:lnTo>
                    <a:pt x="49447" y="21158"/>
                  </a:lnTo>
                  <a:lnTo>
                    <a:pt x="49447" y="21158"/>
                  </a:lnTo>
                  <a:lnTo>
                    <a:pt x="18217" y="17265"/>
                  </a:lnTo>
                  <a:lnTo>
                    <a:pt x="25051" y="27171"/>
                  </a:lnTo>
                  <a:lnTo>
                    <a:pt x="0" y="28397"/>
                  </a:lnTo>
                  <a:lnTo>
                    <a:pt x="39898" y="37577"/>
                  </a:lnTo>
                  <a:lnTo>
                    <a:pt x="36076" y="26706"/>
                  </a:lnTo>
                  <a:lnTo>
                    <a:pt x="50661" y="28135"/>
                  </a:lnTo>
                  <a:lnTo>
                    <a:pt x="52078" y="39649"/>
                  </a:lnTo>
                  <a:lnTo>
                    <a:pt x="131195" y="34529"/>
                  </a:lnTo>
                  <a:lnTo>
                    <a:pt x="135374" y="1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9" name="Google Shape;10199;p39"/>
            <p:cNvSpPr/>
            <p:nvPr/>
          </p:nvSpPr>
          <p:spPr>
            <a:xfrm>
              <a:off x="3336506" y="3502076"/>
              <a:ext cx="4173732" cy="1194278"/>
            </a:xfrm>
            <a:custGeom>
              <a:avLst/>
              <a:gdLst/>
              <a:ahLst/>
              <a:cxnLst/>
              <a:rect l="l" t="t" r="r" b="b"/>
              <a:pathLst>
                <a:path w="129398" h="37029" extrusionOk="0">
                  <a:moveTo>
                    <a:pt x="129398" y="0"/>
                  </a:moveTo>
                  <a:lnTo>
                    <a:pt x="44173" y="4834"/>
                  </a:lnTo>
                  <a:lnTo>
                    <a:pt x="46637" y="21074"/>
                  </a:lnTo>
                  <a:lnTo>
                    <a:pt x="16217" y="17252"/>
                  </a:lnTo>
                  <a:lnTo>
                    <a:pt x="16217" y="17252"/>
                  </a:lnTo>
                  <a:lnTo>
                    <a:pt x="23015" y="26956"/>
                  </a:lnTo>
                  <a:lnTo>
                    <a:pt x="1" y="27396"/>
                  </a:lnTo>
                  <a:lnTo>
                    <a:pt x="33731" y="34171"/>
                  </a:lnTo>
                  <a:lnTo>
                    <a:pt x="29826" y="24253"/>
                  </a:lnTo>
                  <a:lnTo>
                    <a:pt x="47852" y="26313"/>
                  </a:lnTo>
                  <a:lnTo>
                    <a:pt x="49054" y="37029"/>
                  </a:lnTo>
                  <a:lnTo>
                    <a:pt x="125421" y="31849"/>
                  </a:lnTo>
                  <a:lnTo>
                    <a:pt x="129398" y="0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200" name="Google Shape;10200;p39"/>
          <p:cNvSpPr txBox="1">
            <a:spLocks noGrp="1"/>
          </p:cNvSpPr>
          <p:nvPr>
            <p:ph type="subTitle" idx="1"/>
          </p:nvPr>
        </p:nvSpPr>
        <p:spPr>
          <a:xfrm rot="-1561">
            <a:off x="3158975" y="2596955"/>
            <a:ext cx="4623300" cy="112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 sz="2000" b="1">
                <a:solidFill>
                  <a:srgbClr val="000000"/>
                </a:solidFill>
              </a:rPr>
              <a:t>POWER POINT di Claudia Donatelli, Simran Kaur e Martina Santaroni 4BL</a:t>
            </a:r>
            <a:endParaRPr sz="2000" b="1">
              <a:solidFill>
                <a:srgbClr val="000000"/>
              </a:solidFill>
            </a:endParaRPr>
          </a:p>
        </p:txBody>
      </p:sp>
      <p:pic>
        <p:nvPicPr>
          <p:cNvPr id="10201" name="Google Shape;10201;p3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086773" y="1343875"/>
            <a:ext cx="3189124" cy="13446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6" name="Google Shape;10206;p40"/>
          <p:cNvSpPr/>
          <p:nvPr/>
        </p:nvSpPr>
        <p:spPr>
          <a:xfrm>
            <a:off x="545450" y="194250"/>
            <a:ext cx="8053101" cy="4737762"/>
          </a:xfrm>
          <a:custGeom>
            <a:avLst/>
            <a:gdLst/>
            <a:ahLst/>
            <a:cxnLst/>
            <a:rect l="l" t="t" r="r" b="b"/>
            <a:pathLst>
              <a:path w="308903" h="185105" extrusionOk="0">
                <a:moveTo>
                  <a:pt x="144" y="0"/>
                </a:moveTo>
                <a:lnTo>
                  <a:pt x="308903" y="6828"/>
                </a:lnTo>
                <a:lnTo>
                  <a:pt x="307494" y="185105"/>
                </a:lnTo>
                <a:lnTo>
                  <a:pt x="0" y="179499"/>
                </a:lnTo>
                <a:close/>
              </a:path>
            </a:pathLst>
          </a:custGeom>
          <a:solidFill>
            <a:schemeClr val="lt2"/>
          </a:solidFill>
          <a:ln w="381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207" name="Google Shape;10207;p40"/>
          <p:cNvSpPr txBox="1">
            <a:spLocks noGrp="1"/>
          </p:cNvSpPr>
          <p:nvPr>
            <p:ph type="title"/>
          </p:nvPr>
        </p:nvSpPr>
        <p:spPr>
          <a:xfrm>
            <a:off x="661800" y="392550"/>
            <a:ext cx="7820400" cy="74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 sz="2700">
                <a:solidFill>
                  <a:srgbClr val="000000"/>
                </a:solidFill>
              </a:rPr>
              <a:t>Le origini: Marvel Cinematic Universe</a:t>
            </a:r>
            <a:r>
              <a:rPr lang="en" sz="2500"/>
              <a:t> </a:t>
            </a:r>
            <a:endParaRPr sz="2500">
              <a:solidFill>
                <a:schemeClr val="dk1"/>
              </a:solidFill>
            </a:endParaRPr>
          </a:p>
        </p:txBody>
      </p:sp>
      <p:sp>
        <p:nvSpPr>
          <p:cNvPr id="10208" name="Google Shape;10208;p40"/>
          <p:cNvSpPr txBox="1">
            <a:spLocks noGrp="1"/>
          </p:cNvSpPr>
          <p:nvPr>
            <p:ph type="body" idx="1"/>
          </p:nvPr>
        </p:nvSpPr>
        <p:spPr>
          <a:xfrm>
            <a:off x="1076400" y="962025"/>
            <a:ext cx="6991200" cy="359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endParaRPr>
              <a:solidFill>
                <a:schemeClr val="dk1"/>
              </a:solidFill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endParaRPr>
              <a:solidFill>
                <a:schemeClr val="dk1"/>
              </a:solidFill>
            </a:endParaRPr>
          </a:p>
        </p:txBody>
      </p:sp>
      <p:sp>
        <p:nvSpPr>
          <p:cNvPr id="10209" name="Google Shape;10209;p40"/>
          <p:cNvSpPr txBox="1"/>
          <p:nvPr/>
        </p:nvSpPr>
        <p:spPr>
          <a:xfrm>
            <a:off x="661800" y="926450"/>
            <a:ext cx="5122500" cy="386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" sz="1500" b="1" i="0" u="none" strike="noStrike" cap="none">
                <a:solidFill>
                  <a:srgbClr val="222222"/>
                </a:solidFill>
                <a:latin typeface="Indie Flower"/>
                <a:ea typeface="Indie Flower"/>
                <a:cs typeface="Indie Flower"/>
                <a:sym typeface="Indie Flower"/>
              </a:rPr>
              <a:t>Il </a:t>
            </a:r>
            <a:r>
              <a:rPr lang="en" sz="1500" b="1" i="0" u="none" strike="noStrike" cap="none">
                <a:solidFill>
                  <a:srgbClr val="1155CC"/>
                </a:solidFill>
                <a:latin typeface="Indie Flower"/>
                <a:ea typeface="Indie Flower"/>
                <a:cs typeface="Indie Flower"/>
                <a:sym typeface="Indie Flower"/>
              </a:rPr>
              <a:t>Marvel Cinematic Universe</a:t>
            </a:r>
            <a:r>
              <a:rPr lang="en" sz="1500" b="1" i="0" u="none" strike="noStrike" cap="none">
                <a:solidFill>
                  <a:srgbClr val="222222"/>
                </a:solidFill>
                <a:latin typeface="Indie Flower"/>
                <a:ea typeface="Indie Flower"/>
                <a:cs typeface="Indie Flower"/>
                <a:sym typeface="Indie Flower"/>
              </a:rPr>
              <a:t> (MCU) è un media franchise incentrato su una serie di film di supereroi, serie televisive animate, cortometraggi, serie digitali e fumetti prodotti dai Marvel Studios, basati sui personaggi della Marvel Comics. </a:t>
            </a:r>
            <a:endParaRPr sz="1500" b="1" i="0" u="none" strike="noStrike" cap="none">
              <a:solidFill>
                <a:srgbClr val="222222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" sz="1500" b="1" i="0" u="none" strike="noStrike" cap="none">
                <a:solidFill>
                  <a:srgbClr val="222222"/>
                </a:solidFill>
                <a:latin typeface="Indie Flower"/>
                <a:ea typeface="Indie Flower"/>
                <a:cs typeface="Indie Flower"/>
                <a:sym typeface="Indie Flower"/>
              </a:rPr>
              <a:t>Nel </a:t>
            </a:r>
            <a:r>
              <a:rPr lang="en" sz="1500" b="1" i="0" u="none" strike="noStrike" cap="none">
                <a:solidFill>
                  <a:srgbClr val="1155CC"/>
                </a:solidFill>
                <a:latin typeface="Indie Flower"/>
                <a:ea typeface="Indie Flower"/>
                <a:cs typeface="Indie Flower"/>
                <a:sym typeface="Indie Flower"/>
              </a:rPr>
              <a:t>2005</a:t>
            </a:r>
            <a:r>
              <a:rPr lang="en" sz="1500" b="1" i="0" u="none" strike="noStrike" cap="none">
                <a:solidFill>
                  <a:srgbClr val="222222"/>
                </a:solidFill>
                <a:latin typeface="Indie Flower"/>
                <a:ea typeface="Indie Flower"/>
                <a:cs typeface="Indie Flower"/>
                <a:sym typeface="Indie Flower"/>
              </a:rPr>
              <a:t> la Marvel Entertainment cominciò a produrre in modo indipendente i propri film e a distribuirli con la creazione di “Marvel Studios’’. Presto Feige, presidente dello studio, gli diede termine ufficiale ‘’Marvel Cinematic Universe’’. Con tempo i Marvel Studios volevano riprendere il "ritmo" dei fumetti Marvel, con i personaggi che appaiono nei loro film e poi si uniscono insieme, come "un grande evento o un fumetto crossover’’. </a:t>
            </a:r>
            <a:endParaRPr sz="1500" b="1" i="0" u="none" strike="noStrike" cap="none">
              <a:solidFill>
                <a:srgbClr val="222222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" sz="15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Nel </a:t>
            </a:r>
            <a:r>
              <a:rPr lang="en" sz="1500" b="1" i="0" u="none" strike="noStrike" cap="none">
                <a:solidFill>
                  <a:srgbClr val="1155CC"/>
                </a:solidFill>
                <a:latin typeface="Indie Flower"/>
                <a:ea typeface="Indie Flower"/>
                <a:cs typeface="Indie Flower"/>
                <a:sym typeface="Indie Flower"/>
              </a:rPr>
              <a:t>2015</a:t>
            </a:r>
            <a:r>
              <a:rPr lang="en" sz="1500" b="1" i="0" u="none" strike="noStrike" cap="none">
                <a:solidFill>
                  <a:srgbClr val="222222"/>
                </a:solidFill>
                <a:latin typeface="Indie Flower"/>
                <a:ea typeface="Indie Flower"/>
                <a:cs typeface="Indie Flower"/>
                <a:sym typeface="Indie Flower"/>
              </a:rPr>
              <a:t> i Marvel Studios furono integrati nei Walt Disney Studios, con cui il successo dello studio è salito alle stelle. </a:t>
            </a:r>
            <a:endParaRPr sz="16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pic>
        <p:nvPicPr>
          <p:cNvPr id="10210" name="Google Shape;10210;p4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763758" y="879600"/>
            <a:ext cx="2574642" cy="3961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211" name="Google Shape;10211;p40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rot="-5400000">
            <a:off x="4790387" y="3199287"/>
            <a:ext cx="2572001" cy="7106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0212" name="Google Shape;10212;p40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5284431" y="879600"/>
            <a:ext cx="1306220" cy="1389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17" name="Google Shape;10217;p41"/>
          <p:cNvSpPr/>
          <p:nvPr/>
        </p:nvSpPr>
        <p:spPr>
          <a:xfrm>
            <a:off x="350063" y="167463"/>
            <a:ext cx="8443864" cy="4808565"/>
          </a:xfrm>
          <a:custGeom>
            <a:avLst/>
            <a:gdLst/>
            <a:ahLst/>
            <a:cxnLst/>
            <a:rect l="l" t="t" r="r" b="b"/>
            <a:pathLst>
              <a:path w="308903" h="185105" extrusionOk="0">
                <a:moveTo>
                  <a:pt x="144" y="0"/>
                </a:moveTo>
                <a:lnTo>
                  <a:pt x="308903" y="6828"/>
                </a:lnTo>
                <a:lnTo>
                  <a:pt x="307494" y="185105"/>
                </a:lnTo>
                <a:lnTo>
                  <a:pt x="0" y="179499"/>
                </a:lnTo>
                <a:close/>
              </a:path>
            </a:pathLst>
          </a:custGeom>
          <a:solidFill>
            <a:schemeClr val="lt2"/>
          </a:solidFill>
          <a:ln w="381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218" name="Google Shape;10218;p41"/>
          <p:cNvSpPr txBox="1"/>
          <p:nvPr/>
        </p:nvSpPr>
        <p:spPr>
          <a:xfrm>
            <a:off x="350075" y="358000"/>
            <a:ext cx="3760200" cy="67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/>
              <a:buNone/>
            </a:pPr>
            <a:r>
              <a:rPr lang="en" sz="3200" b="0" i="0" u="none" strike="noStrike" cap="none">
                <a:solidFill>
                  <a:srgbClr val="000000"/>
                </a:solidFill>
                <a:latin typeface="Slackey"/>
                <a:ea typeface="Slackey"/>
                <a:cs typeface="Slackey"/>
                <a:sym typeface="Slackey"/>
              </a:rPr>
              <a:t>Marvel Comics</a:t>
            </a:r>
            <a:endParaRPr sz="3500" b="0" i="0" u="none" strike="noStrike" cap="none">
              <a:solidFill>
                <a:srgbClr val="000000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sp>
        <p:nvSpPr>
          <p:cNvPr id="10219" name="Google Shape;10219;p41"/>
          <p:cNvSpPr txBox="1"/>
          <p:nvPr/>
        </p:nvSpPr>
        <p:spPr>
          <a:xfrm>
            <a:off x="3041950" y="2668425"/>
            <a:ext cx="5751900" cy="227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" sz="15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L'azienda venne fondata nel </a:t>
            </a:r>
            <a:r>
              <a:rPr lang="en" sz="1500" b="1" i="0" u="none" strike="noStrike" cap="none">
                <a:solidFill>
                  <a:schemeClr val="dk2"/>
                </a:solidFill>
                <a:latin typeface="Indie Flower"/>
                <a:ea typeface="Indie Flower"/>
                <a:cs typeface="Indie Flower"/>
                <a:sym typeface="Indie Flower"/>
              </a:rPr>
              <a:t>1939 </a:t>
            </a:r>
            <a:r>
              <a:rPr lang="en" sz="15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con il nome di “Timely Publications’’ ma la denominazione Marvel risale al </a:t>
            </a:r>
            <a:r>
              <a:rPr lang="en" sz="1500" b="1" i="0" u="none" strike="noStrike" cap="none">
                <a:solidFill>
                  <a:schemeClr val="dk2"/>
                </a:solidFill>
                <a:latin typeface="Indie Flower"/>
                <a:ea typeface="Indie Flower"/>
                <a:cs typeface="Indie Flower"/>
                <a:sym typeface="Indie Flower"/>
              </a:rPr>
              <a:t>1961, </a:t>
            </a:r>
            <a:r>
              <a:rPr lang="en" sz="15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quando ottennero successo le altre serie dedicate a supereroi create da </a:t>
            </a:r>
            <a:r>
              <a:rPr lang="en" sz="1500" b="1" i="0" u="none" strike="noStrike" cap="none">
                <a:solidFill>
                  <a:schemeClr val="dk2"/>
                </a:solidFill>
                <a:latin typeface="Indie Flower"/>
                <a:ea typeface="Indie Flower"/>
                <a:cs typeface="Indie Flower"/>
                <a:sym typeface="Indie Flower"/>
              </a:rPr>
              <a:t>Stan Lee</a:t>
            </a:r>
            <a:r>
              <a:rPr lang="en" sz="15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, Jack Kirby e altri.</a:t>
            </a:r>
            <a:endParaRPr sz="15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" sz="15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Personaggi come Captain America, gli X-Men e i Fantastici Quattro sono parte del periodo noto come </a:t>
            </a:r>
            <a:r>
              <a:rPr lang="en" sz="1500" b="1" i="0" u="none" strike="noStrike" cap="none">
                <a:solidFill>
                  <a:schemeClr val="dk2"/>
                </a:solidFill>
                <a:latin typeface="Indie Flower"/>
                <a:ea typeface="Indie Flower"/>
                <a:cs typeface="Indie Flower"/>
                <a:sym typeface="Indie Flower"/>
              </a:rPr>
              <a:t>"Silver Age" </a:t>
            </a:r>
            <a:r>
              <a:rPr lang="en" sz="15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dei fumetti, che riportò di moda i supereroi, che dopo l’intervento di Fredric Wertham erano entrati in crisi.</a:t>
            </a:r>
            <a:endParaRPr sz="15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220" name="Google Shape;10220;p41"/>
          <p:cNvSpPr txBox="1"/>
          <p:nvPr/>
        </p:nvSpPr>
        <p:spPr>
          <a:xfrm>
            <a:off x="345700" y="910463"/>
            <a:ext cx="3917700" cy="147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Marvel Comics è una casa editrice statunitense della Marvel Entertainment. Conosciuta anche come "La casa delle idee", è una delle principali società d'intrattenimento al mondo, fondate sui personaggi dei fumetti tra i quali: Captain America, i Fantastici Quattro, Iron Man, Hulk, e Thor.</a:t>
            </a:r>
            <a:endParaRPr sz="14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pic>
        <p:nvPicPr>
          <p:cNvPr id="10221" name="Google Shape;10221;p4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6448000" y="481688"/>
            <a:ext cx="2220228" cy="1477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222" name="Google Shape;10222;p4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45700" y="2312325"/>
            <a:ext cx="2696241" cy="26303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0223" name="Google Shape;10223;p41"/>
          <p:cNvPicPr preferRelativeResize="0"/>
          <p:nvPr/>
        </p:nvPicPr>
        <p:blipFill rotWithShape="1">
          <a:blip r:embed="rId5">
            <a:alphaModFix/>
          </a:blip>
          <a:srcRect b="6093"/>
          <a:stretch/>
        </p:blipFill>
        <p:spPr>
          <a:xfrm rot="415105">
            <a:off x="4138196" y="543383"/>
            <a:ext cx="2481134" cy="2211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8" name="Google Shape;10228;p42"/>
          <p:cNvSpPr/>
          <p:nvPr/>
        </p:nvSpPr>
        <p:spPr>
          <a:xfrm>
            <a:off x="716575" y="257925"/>
            <a:ext cx="7722575" cy="4627625"/>
          </a:xfrm>
          <a:custGeom>
            <a:avLst/>
            <a:gdLst/>
            <a:ahLst/>
            <a:cxnLst/>
            <a:rect l="l" t="t" r="r" b="b"/>
            <a:pathLst>
              <a:path w="308903" h="185105" extrusionOk="0">
                <a:moveTo>
                  <a:pt x="144" y="0"/>
                </a:moveTo>
                <a:lnTo>
                  <a:pt x="308903" y="6828"/>
                </a:lnTo>
                <a:lnTo>
                  <a:pt x="307494" y="185105"/>
                </a:lnTo>
                <a:lnTo>
                  <a:pt x="0" y="179499"/>
                </a:lnTo>
                <a:close/>
              </a:path>
            </a:pathLst>
          </a:custGeom>
          <a:solidFill>
            <a:schemeClr val="lt2"/>
          </a:solidFill>
          <a:ln w="381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229" name="Google Shape;10229;p42"/>
          <p:cNvSpPr txBox="1">
            <a:spLocks noGrp="1"/>
          </p:cNvSpPr>
          <p:nvPr>
            <p:ph type="title"/>
          </p:nvPr>
        </p:nvSpPr>
        <p:spPr>
          <a:xfrm>
            <a:off x="603213" y="257925"/>
            <a:ext cx="2859300" cy="62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 sz="3600">
                <a:solidFill>
                  <a:srgbClr val="000000"/>
                </a:solidFill>
              </a:rPr>
              <a:t>I Fumetti</a:t>
            </a:r>
            <a:endParaRPr sz="3600">
              <a:solidFill>
                <a:srgbClr val="000000"/>
              </a:solidFill>
            </a:endParaRPr>
          </a:p>
        </p:txBody>
      </p:sp>
      <p:sp>
        <p:nvSpPr>
          <p:cNvPr id="10230" name="Google Shape;10230;p42"/>
          <p:cNvSpPr txBox="1">
            <a:spLocks noGrp="1"/>
          </p:cNvSpPr>
          <p:nvPr>
            <p:ph type="body" idx="1"/>
          </p:nvPr>
        </p:nvSpPr>
        <p:spPr>
          <a:xfrm>
            <a:off x="1076400" y="962025"/>
            <a:ext cx="6991200" cy="359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endParaRPr>
              <a:solidFill>
                <a:schemeClr val="dk1"/>
              </a:solidFill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endParaRPr>
              <a:solidFill>
                <a:schemeClr val="dk1"/>
              </a:solidFill>
            </a:endParaRPr>
          </a:p>
        </p:txBody>
      </p:sp>
      <p:sp>
        <p:nvSpPr>
          <p:cNvPr id="10231" name="Google Shape;10231;p42"/>
          <p:cNvSpPr txBox="1"/>
          <p:nvPr/>
        </p:nvSpPr>
        <p:spPr>
          <a:xfrm>
            <a:off x="3386100" y="337300"/>
            <a:ext cx="5053200" cy="30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" sz="15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Nel 2010 fu distribuito il primo fumetto ufficiale, ma la serie X-Men, pubblicata nel 1991, è il fumetto che detiene il record di vendite mondiali con 8 milioni di copie. Nel 2011 la Marvel annunciò una serie di cortometraggi direct-to-video chiamati “Marvel One-Shots’’. Uno dei co-produttori affermò: </a:t>
            </a:r>
            <a:endParaRPr sz="15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" sz="1500" b="1" i="1" u="none" strike="noStrike" cap="none">
                <a:solidFill>
                  <a:srgbClr val="1155CC"/>
                </a:solidFill>
                <a:latin typeface="Indie Flower"/>
                <a:ea typeface="Indie Flower"/>
                <a:cs typeface="Indie Flower"/>
                <a:sym typeface="Indie Flower"/>
              </a:rPr>
              <a:t>«È divertente sperimentare con nuovi personaggi e nuove idee, ma più importante per noi è espandere l’ MCU e raccontare storie che esistono al di fuori delle trame dei film».</a:t>
            </a:r>
            <a:r>
              <a:rPr lang="en" sz="1500" b="1" i="0" u="none" strike="noStrike" cap="none">
                <a:solidFill>
                  <a:srgbClr val="1155CC"/>
                </a:solidFill>
                <a:latin typeface="Indie Flower"/>
                <a:ea typeface="Indie Flower"/>
                <a:cs typeface="Indie Flower"/>
                <a:sym typeface="Indie Flower"/>
              </a:rPr>
              <a:t> </a:t>
            </a:r>
            <a:r>
              <a:rPr lang="en" sz="15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Ogni cortometraggio è costruito in modo da dare più informazioni su un personaggio o su un evento visto nei film. </a:t>
            </a:r>
            <a:endParaRPr sz="15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pic>
        <p:nvPicPr>
          <p:cNvPr id="10232" name="Google Shape;10232;p4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814375" y="1049900"/>
            <a:ext cx="2396625" cy="36414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0233" name="Google Shape;10233;p4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067754" y="2973700"/>
            <a:ext cx="3765772" cy="19118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234" name="Google Shape;10234;p42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6326750" y="3255275"/>
            <a:ext cx="2515400" cy="16774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39" name="Google Shape;10239;p43"/>
          <p:cNvSpPr/>
          <p:nvPr/>
        </p:nvSpPr>
        <p:spPr>
          <a:xfrm>
            <a:off x="2120481" y="713835"/>
            <a:ext cx="4839869" cy="3636298"/>
          </a:xfrm>
          <a:custGeom>
            <a:avLst/>
            <a:gdLst/>
            <a:ahLst/>
            <a:cxnLst/>
            <a:rect l="l" t="t" r="r" b="b"/>
            <a:pathLst>
              <a:path w="42376" h="31838" extrusionOk="0">
                <a:moveTo>
                  <a:pt x="18860" y="1084"/>
                </a:moveTo>
                <a:cubicBezTo>
                  <a:pt x="22563" y="1084"/>
                  <a:pt x="25718" y="4013"/>
                  <a:pt x="26373" y="8084"/>
                </a:cubicBezTo>
                <a:cubicBezTo>
                  <a:pt x="26445" y="7739"/>
                  <a:pt x="26838" y="6513"/>
                  <a:pt x="25849" y="4548"/>
                </a:cubicBezTo>
                <a:cubicBezTo>
                  <a:pt x="26266" y="4358"/>
                  <a:pt x="26635" y="4286"/>
                  <a:pt x="26981" y="4286"/>
                </a:cubicBezTo>
                <a:cubicBezTo>
                  <a:pt x="28183" y="4286"/>
                  <a:pt x="28945" y="5287"/>
                  <a:pt x="29302" y="6132"/>
                </a:cubicBezTo>
                <a:cubicBezTo>
                  <a:pt x="30255" y="5834"/>
                  <a:pt x="31088" y="5715"/>
                  <a:pt x="31850" y="5715"/>
                </a:cubicBezTo>
                <a:cubicBezTo>
                  <a:pt x="36041" y="5715"/>
                  <a:pt x="37279" y="9787"/>
                  <a:pt x="36720" y="12561"/>
                </a:cubicBezTo>
                <a:cubicBezTo>
                  <a:pt x="37017" y="12145"/>
                  <a:pt x="37434" y="11216"/>
                  <a:pt x="37375" y="10299"/>
                </a:cubicBezTo>
                <a:lnTo>
                  <a:pt x="37375" y="10299"/>
                </a:lnTo>
                <a:cubicBezTo>
                  <a:pt x="37922" y="10537"/>
                  <a:pt x="41328" y="11490"/>
                  <a:pt x="41185" y="15062"/>
                </a:cubicBezTo>
                <a:cubicBezTo>
                  <a:pt x="41042" y="18110"/>
                  <a:pt x="38922" y="19514"/>
                  <a:pt x="38089" y="19550"/>
                </a:cubicBezTo>
                <a:cubicBezTo>
                  <a:pt x="37803" y="18681"/>
                  <a:pt x="37327" y="18110"/>
                  <a:pt x="36934" y="17812"/>
                </a:cubicBezTo>
                <a:lnTo>
                  <a:pt x="36934" y="17812"/>
                </a:lnTo>
                <a:cubicBezTo>
                  <a:pt x="37625" y="19181"/>
                  <a:pt x="39184" y="25122"/>
                  <a:pt x="32231" y="26372"/>
                </a:cubicBezTo>
                <a:cubicBezTo>
                  <a:pt x="32922" y="24289"/>
                  <a:pt x="32160" y="22562"/>
                  <a:pt x="31517" y="21824"/>
                </a:cubicBezTo>
                <a:lnTo>
                  <a:pt x="31517" y="21824"/>
                </a:lnTo>
                <a:cubicBezTo>
                  <a:pt x="32517" y="25730"/>
                  <a:pt x="30195" y="30361"/>
                  <a:pt x="25611" y="30718"/>
                </a:cubicBezTo>
                <a:cubicBezTo>
                  <a:pt x="25266" y="30754"/>
                  <a:pt x="24945" y="30766"/>
                  <a:pt x="24635" y="30766"/>
                </a:cubicBezTo>
                <a:cubicBezTo>
                  <a:pt x="19075" y="30766"/>
                  <a:pt x="16360" y="26968"/>
                  <a:pt x="16682" y="24706"/>
                </a:cubicBezTo>
                <a:lnTo>
                  <a:pt x="16682" y="24706"/>
                </a:lnTo>
                <a:cubicBezTo>
                  <a:pt x="16610" y="25051"/>
                  <a:pt x="16146" y="26670"/>
                  <a:pt x="17372" y="28182"/>
                </a:cubicBezTo>
                <a:cubicBezTo>
                  <a:pt x="16848" y="28468"/>
                  <a:pt x="16336" y="28587"/>
                  <a:pt x="15908" y="28587"/>
                </a:cubicBezTo>
                <a:cubicBezTo>
                  <a:pt x="14610" y="28587"/>
                  <a:pt x="13753" y="27575"/>
                  <a:pt x="13753" y="26658"/>
                </a:cubicBezTo>
                <a:cubicBezTo>
                  <a:pt x="12872" y="26861"/>
                  <a:pt x="12098" y="26968"/>
                  <a:pt x="11419" y="26968"/>
                </a:cubicBezTo>
                <a:cubicBezTo>
                  <a:pt x="6478" y="26968"/>
                  <a:pt x="6014" y="22039"/>
                  <a:pt x="6359" y="20229"/>
                </a:cubicBezTo>
                <a:lnTo>
                  <a:pt x="6359" y="20229"/>
                </a:lnTo>
                <a:cubicBezTo>
                  <a:pt x="5859" y="21074"/>
                  <a:pt x="5823" y="21574"/>
                  <a:pt x="5954" y="22503"/>
                </a:cubicBezTo>
                <a:cubicBezTo>
                  <a:pt x="5478" y="22324"/>
                  <a:pt x="1096" y="21908"/>
                  <a:pt x="1096" y="16264"/>
                </a:cubicBezTo>
                <a:cubicBezTo>
                  <a:pt x="1096" y="12014"/>
                  <a:pt x="4549" y="10775"/>
                  <a:pt x="7049" y="10775"/>
                </a:cubicBezTo>
                <a:cubicBezTo>
                  <a:pt x="7811" y="10775"/>
                  <a:pt x="8466" y="10882"/>
                  <a:pt x="8931" y="11061"/>
                </a:cubicBezTo>
                <a:cubicBezTo>
                  <a:pt x="8478" y="10418"/>
                  <a:pt x="7669" y="10120"/>
                  <a:pt x="6609" y="10120"/>
                </a:cubicBezTo>
                <a:cubicBezTo>
                  <a:pt x="6478" y="10120"/>
                  <a:pt x="6323" y="10120"/>
                  <a:pt x="6180" y="10132"/>
                </a:cubicBezTo>
                <a:cubicBezTo>
                  <a:pt x="6359" y="6977"/>
                  <a:pt x="8621" y="6418"/>
                  <a:pt x="10252" y="6418"/>
                </a:cubicBezTo>
                <a:cubicBezTo>
                  <a:pt x="10467" y="6418"/>
                  <a:pt x="10657" y="6430"/>
                  <a:pt x="10848" y="6441"/>
                </a:cubicBezTo>
                <a:cubicBezTo>
                  <a:pt x="10609" y="7453"/>
                  <a:pt x="11038" y="10656"/>
                  <a:pt x="11562" y="11002"/>
                </a:cubicBezTo>
                <a:cubicBezTo>
                  <a:pt x="10562" y="7084"/>
                  <a:pt x="12455" y="2667"/>
                  <a:pt x="16872" y="1393"/>
                </a:cubicBezTo>
                <a:cubicBezTo>
                  <a:pt x="17527" y="1179"/>
                  <a:pt x="18206" y="1084"/>
                  <a:pt x="18860" y="1084"/>
                </a:cubicBezTo>
                <a:close/>
                <a:moveTo>
                  <a:pt x="18860" y="0"/>
                </a:moveTo>
                <a:cubicBezTo>
                  <a:pt x="18087" y="0"/>
                  <a:pt x="17313" y="107"/>
                  <a:pt x="16551" y="322"/>
                </a:cubicBezTo>
                <a:cubicBezTo>
                  <a:pt x="14181" y="1000"/>
                  <a:pt x="12288" y="2548"/>
                  <a:pt x="11193" y="4691"/>
                </a:cubicBezTo>
                <a:cubicBezTo>
                  <a:pt x="11086" y="4894"/>
                  <a:pt x="10979" y="5108"/>
                  <a:pt x="10895" y="5322"/>
                </a:cubicBezTo>
                <a:cubicBezTo>
                  <a:pt x="10669" y="5310"/>
                  <a:pt x="10443" y="5298"/>
                  <a:pt x="10240" y="5298"/>
                </a:cubicBezTo>
                <a:cubicBezTo>
                  <a:pt x="7192" y="5298"/>
                  <a:pt x="5311" y="6965"/>
                  <a:pt x="5085" y="9882"/>
                </a:cubicBezTo>
                <a:cubicBezTo>
                  <a:pt x="2335" y="10525"/>
                  <a:pt x="1" y="12561"/>
                  <a:pt x="1" y="16252"/>
                </a:cubicBezTo>
                <a:cubicBezTo>
                  <a:pt x="1" y="18967"/>
                  <a:pt x="953" y="22431"/>
                  <a:pt x="5442" y="23491"/>
                </a:cubicBezTo>
                <a:lnTo>
                  <a:pt x="5466" y="23491"/>
                </a:lnTo>
                <a:cubicBezTo>
                  <a:pt x="5704" y="24360"/>
                  <a:pt x="6085" y="25253"/>
                  <a:pt x="6740" y="26027"/>
                </a:cubicBezTo>
                <a:cubicBezTo>
                  <a:pt x="7847" y="27361"/>
                  <a:pt x="9466" y="28039"/>
                  <a:pt x="11419" y="28039"/>
                </a:cubicBezTo>
                <a:cubicBezTo>
                  <a:pt x="11907" y="28039"/>
                  <a:pt x="12443" y="27992"/>
                  <a:pt x="12979" y="27908"/>
                </a:cubicBezTo>
                <a:cubicBezTo>
                  <a:pt x="13479" y="28885"/>
                  <a:pt x="14538" y="29659"/>
                  <a:pt x="15908" y="29659"/>
                </a:cubicBezTo>
                <a:cubicBezTo>
                  <a:pt x="16479" y="29659"/>
                  <a:pt x="17051" y="29528"/>
                  <a:pt x="17622" y="29266"/>
                </a:cubicBezTo>
                <a:cubicBezTo>
                  <a:pt x="18813" y="30397"/>
                  <a:pt x="21027" y="31837"/>
                  <a:pt x="24647" y="31837"/>
                </a:cubicBezTo>
                <a:cubicBezTo>
                  <a:pt x="24992" y="31837"/>
                  <a:pt x="25361" y="31825"/>
                  <a:pt x="25718" y="31790"/>
                </a:cubicBezTo>
                <a:cubicBezTo>
                  <a:pt x="27981" y="31611"/>
                  <a:pt x="29957" y="30516"/>
                  <a:pt x="31279" y="28670"/>
                </a:cubicBezTo>
                <a:cubicBezTo>
                  <a:pt x="31541" y="28301"/>
                  <a:pt x="31779" y="27920"/>
                  <a:pt x="31969" y="27515"/>
                </a:cubicBezTo>
                <a:lnTo>
                  <a:pt x="32445" y="27432"/>
                </a:lnTo>
                <a:cubicBezTo>
                  <a:pt x="35196" y="26944"/>
                  <a:pt x="37077" y="25718"/>
                  <a:pt x="38041" y="23801"/>
                </a:cubicBezTo>
                <a:cubicBezTo>
                  <a:pt x="38577" y="22717"/>
                  <a:pt x="38744" y="21586"/>
                  <a:pt x="38696" y="20538"/>
                </a:cubicBezTo>
                <a:cubicBezTo>
                  <a:pt x="40077" y="20110"/>
                  <a:pt x="42149" y="18371"/>
                  <a:pt x="42292" y="15109"/>
                </a:cubicBezTo>
                <a:cubicBezTo>
                  <a:pt x="42375" y="13395"/>
                  <a:pt x="41756" y="11906"/>
                  <a:pt x="40530" y="10799"/>
                </a:cubicBezTo>
                <a:cubicBezTo>
                  <a:pt x="39577" y="9942"/>
                  <a:pt x="38506" y="9537"/>
                  <a:pt x="37982" y="9347"/>
                </a:cubicBezTo>
                <a:cubicBezTo>
                  <a:pt x="37922" y="9311"/>
                  <a:pt x="37863" y="9299"/>
                  <a:pt x="37827" y="9287"/>
                </a:cubicBezTo>
                <a:lnTo>
                  <a:pt x="37708" y="9239"/>
                </a:lnTo>
                <a:cubicBezTo>
                  <a:pt x="37458" y="8275"/>
                  <a:pt x="37041" y="7382"/>
                  <a:pt x="36458" y="6680"/>
                </a:cubicBezTo>
                <a:cubicBezTo>
                  <a:pt x="35363" y="5322"/>
                  <a:pt x="33779" y="4608"/>
                  <a:pt x="31874" y="4608"/>
                </a:cubicBezTo>
                <a:cubicBezTo>
                  <a:pt x="31255" y="4608"/>
                  <a:pt x="30588" y="4691"/>
                  <a:pt x="29898" y="4846"/>
                </a:cubicBezTo>
                <a:cubicBezTo>
                  <a:pt x="29195" y="3798"/>
                  <a:pt x="28171" y="3179"/>
                  <a:pt x="27016" y="3179"/>
                </a:cubicBezTo>
                <a:cubicBezTo>
                  <a:pt x="26552" y="3179"/>
                  <a:pt x="26088" y="3274"/>
                  <a:pt x="25611" y="3465"/>
                </a:cubicBezTo>
                <a:cubicBezTo>
                  <a:pt x="23992" y="1334"/>
                  <a:pt x="21551" y="0"/>
                  <a:pt x="18860" y="0"/>
                </a:cubicBezTo>
                <a:close/>
              </a:path>
            </a:pathLst>
          </a:custGeom>
          <a:solidFill>
            <a:schemeClr val="dk1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240" name="Google Shape;10240;p43"/>
          <p:cNvGrpSpPr/>
          <p:nvPr/>
        </p:nvGrpSpPr>
        <p:grpSpPr>
          <a:xfrm>
            <a:off x="-301348" y="-182324"/>
            <a:ext cx="9622411" cy="5555721"/>
            <a:chOff x="-200026" y="-123825"/>
            <a:chExt cx="9419883" cy="5438787"/>
          </a:xfrm>
        </p:grpSpPr>
        <p:grpSp>
          <p:nvGrpSpPr>
            <p:cNvPr id="10241" name="Google Shape;10241;p43"/>
            <p:cNvGrpSpPr/>
            <p:nvPr/>
          </p:nvGrpSpPr>
          <p:grpSpPr>
            <a:xfrm>
              <a:off x="-200026" y="-123825"/>
              <a:ext cx="9419883" cy="5438787"/>
              <a:chOff x="-239051" y="-123825"/>
              <a:chExt cx="9419883" cy="5438787"/>
            </a:xfrm>
          </p:grpSpPr>
          <p:sp>
            <p:nvSpPr>
              <p:cNvPr id="10242" name="Google Shape;10242;p43"/>
              <p:cNvSpPr/>
              <p:nvPr/>
            </p:nvSpPr>
            <p:spPr>
              <a:xfrm>
                <a:off x="8483162" y="419383"/>
                <a:ext cx="321683" cy="310933"/>
              </a:xfrm>
              <a:custGeom>
                <a:avLst/>
                <a:gdLst/>
                <a:ahLst/>
                <a:cxnLst/>
                <a:rect l="l" t="t" r="r" b="b"/>
                <a:pathLst>
                  <a:path w="3561" h="3442" extrusionOk="0">
                    <a:moveTo>
                      <a:pt x="2787" y="1"/>
                    </a:moveTo>
                    <a:lnTo>
                      <a:pt x="1715" y="632"/>
                    </a:lnTo>
                    <a:lnTo>
                      <a:pt x="596" y="108"/>
                    </a:lnTo>
                    <a:lnTo>
                      <a:pt x="846" y="1323"/>
                    </a:lnTo>
                    <a:lnTo>
                      <a:pt x="1" y="2227"/>
                    </a:lnTo>
                    <a:lnTo>
                      <a:pt x="1239" y="2358"/>
                    </a:lnTo>
                    <a:lnTo>
                      <a:pt x="1834" y="3442"/>
                    </a:lnTo>
                    <a:lnTo>
                      <a:pt x="2334" y="2299"/>
                    </a:lnTo>
                    <a:lnTo>
                      <a:pt x="3561" y="2073"/>
                    </a:lnTo>
                    <a:lnTo>
                      <a:pt x="2632" y="1239"/>
                    </a:lnTo>
                    <a:lnTo>
                      <a:pt x="2787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3" name="Google Shape;10243;p43"/>
              <p:cNvSpPr/>
              <p:nvPr/>
            </p:nvSpPr>
            <p:spPr>
              <a:xfrm>
                <a:off x="7794720" y="3723653"/>
                <a:ext cx="419606" cy="402352"/>
              </a:xfrm>
              <a:custGeom>
                <a:avLst/>
                <a:gdLst/>
                <a:ahLst/>
                <a:cxnLst/>
                <a:rect l="l" t="t" r="r" b="b"/>
                <a:pathLst>
                  <a:path w="4645" h="4454" extrusionOk="0">
                    <a:moveTo>
                      <a:pt x="953" y="1"/>
                    </a:moveTo>
                    <a:lnTo>
                      <a:pt x="1191" y="1608"/>
                    </a:lnTo>
                    <a:lnTo>
                      <a:pt x="1" y="2715"/>
                    </a:lnTo>
                    <a:lnTo>
                      <a:pt x="1584" y="2977"/>
                    </a:lnTo>
                    <a:lnTo>
                      <a:pt x="2287" y="4454"/>
                    </a:lnTo>
                    <a:lnTo>
                      <a:pt x="3037" y="3013"/>
                    </a:lnTo>
                    <a:lnTo>
                      <a:pt x="4644" y="2810"/>
                    </a:lnTo>
                    <a:lnTo>
                      <a:pt x="3513" y="1656"/>
                    </a:lnTo>
                    <a:lnTo>
                      <a:pt x="3823" y="60"/>
                    </a:lnTo>
                    <a:lnTo>
                      <a:pt x="2370" y="786"/>
                    </a:lnTo>
                    <a:lnTo>
                      <a:pt x="953" y="1"/>
                    </a:lnTo>
                    <a:close/>
                  </a:path>
                </a:pathLst>
              </a:custGeom>
              <a:solidFill>
                <a:srgbClr val="EEC13C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4" name="Google Shape;10244;p43"/>
              <p:cNvSpPr/>
              <p:nvPr/>
            </p:nvSpPr>
            <p:spPr>
              <a:xfrm>
                <a:off x="2000975" y="87900"/>
                <a:ext cx="407682" cy="419606"/>
              </a:xfrm>
              <a:custGeom>
                <a:avLst/>
                <a:gdLst/>
                <a:ahLst/>
                <a:cxnLst/>
                <a:rect l="l" t="t" r="r" b="b"/>
                <a:pathLst>
                  <a:path w="4513" h="4645" extrusionOk="0">
                    <a:moveTo>
                      <a:pt x="2977" y="1"/>
                    </a:moveTo>
                    <a:lnTo>
                      <a:pt x="1774" y="1084"/>
                    </a:lnTo>
                    <a:lnTo>
                      <a:pt x="179" y="715"/>
                    </a:lnTo>
                    <a:lnTo>
                      <a:pt x="845" y="2192"/>
                    </a:lnTo>
                    <a:lnTo>
                      <a:pt x="0" y="3573"/>
                    </a:lnTo>
                    <a:lnTo>
                      <a:pt x="1607" y="3406"/>
                    </a:lnTo>
                    <a:lnTo>
                      <a:pt x="2667" y="4644"/>
                    </a:lnTo>
                    <a:lnTo>
                      <a:pt x="3001" y="3049"/>
                    </a:lnTo>
                    <a:lnTo>
                      <a:pt x="4513" y="2442"/>
                    </a:lnTo>
                    <a:lnTo>
                      <a:pt x="3096" y="1620"/>
                    </a:lnTo>
                    <a:lnTo>
                      <a:pt x="2977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5" name="Google Shape;10245;p43"/>
              <p:cNvSpPr/>
              <p:nvPr/>
            </p:nvSpPr>
            <p:spPr>
              <a:xfrm>
                <a:off x="2331566" y="4670288"/>
                <a:ext cx="406688" cy="419606"/>
              </a:xfrm>
              <a:custGeom>
                <a:avLst/>
                <a:gdLst/>
                <a:ahLst/>
                <a:cxnLst/>
                <a:rect l="l" t="t" r="r" b="b"/>
                <a:pathLst>
                  <a:path w="4502" h="4645" extrusionOk="0">
                    <a:moveTo>
                      <a:pt x="2966" y="1"/>
                    </a:moveTo>
                    <a:lnTo>
                      <a:pt x="1751" y="1084"/>
                    </a:lnTo>
                    <a:lnTo>
                      <a:pt x="180" y="715"/>
                    </a:lnTo>
                    <a:lnTo>
                      <a:pt x="846" y="2203"/>
                    </a:lnTo>
                    <a:lnTo>
                      <a:pt x="1" y="3584"/>
                    </a:lnTo>
                    <a:lnTo>
                      <a:pt x="1620" y="3406"/>
                    </a:lnTo>
                    <a:lnTo>
                      <a:pt x="2680" y="4644"/>
                    </a:lnTo>
                    <a:lnTo>
                      <a:pt x="3001" y="3049"/>
                    </a:lnTo>
                    <a:lnTo>
                      <a:pt x="4501" y="2406"/>
                    </a:lnTo>
                    <a:lnTo>
                      <a:pt x="3097" y="1608"/>
                    </a:lnTo>
                    <a:lnTo>
                      <a:pt x="2966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6" name="Google Shape;10246;p43"/>
              <p:cNvSpPr/>
              <p:nvPr/>
            </p:nvSpPr>
            <p:spPr>
              <a:xfrm>
                <a:off x="4509262" y="4734336"/>
                <a:ext cx="305513" cy="291511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3227" extrusionOk="0">
                    <a:moveTo>
                      <a:pt x="1715" y="0"/>
                    </a:moveTo>
                    <a:lnTo>
                      <a:pt x="1179" y="1036"/>
                    </a:lnTo>
                    <a:lnTo>
                      <a:pt x="0" y="1191"/>
                    </a:lnTo>
                    <a:lnTo>
                      <a:pt x="834" y="2036"/>
                    </a:lnTo>
                    <a:lnTo>
                      <a:pt x="607" y="3191"/>
                    </a:lnTo>
                    <a:lnTo>
                      <a:pt x="1667" y="2667"/>
                    </a:lnTo>
                    <a:lnTo>
                      <a:pt x="2691" y="3227"/>
                    </a:lnTo>
                    <a:lnTo>
                      <a:pt x="2524" y="2072"/>
                    </a:lnTo>
                    <a:lnTo>
                      <a:pt x="3382" y="1262"/>
                    </a:lnTo>
                    <a:lnTo>
                      <a:pt x="2215" y="1072"/>
                    </a:lnTo>
                    <a:lnTo>
                      <a:pt x="17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7" name="Google Shape;10247;p43"/>
              <p:cNvSpPr/>
              <p:nvPr/>
            </p:nvSpPr>
            <p:spPr>
              <a:xfrm>
                <a:off x="4570024" y="4049609"/>
                <a:ext cx="184012" cy="182928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2025" extrusionOk="0">
                    <a:moveTo>
                      <a:pt x="1501" y="1"/>
                    </a:moveTo>
                    <a:lnTo>
                      <a:pt x="906" y="406"/>
                    </a:lnTo>
                    <a:lnTo>
                      <a:pt x="239" y="144"/>
                    </a:lnTo>
                    <a:lnTo>
                      <a:pt x="441" y="846"/>
                    </a:lnTo>
                    <a:lnTo>
                      <a:pt x="1" y="1394"/>
                    </a:lnTo>
                    <a:lnTo>
                      <a:pt x="715" y="1418"/>
                    </a:lnTo>
                    <a:lnTo>
                      <a:pt x="1108" y="2025"/>
                    </a:lnTo>
                    <a:lnTo>
                      <a:pt x="1358" y="1334"/>
                    </a:lnTo>
                    <a:lnTo>
                      <a:pt x="2037" y="1144"/>
                    </a:lnTo>
                    <a:lnTo>
                      <a:pt x="1477" y="715"/>
                    </a:lnTo>
                    <a:lnTo>
                      <a:pt x="1501" y="1"/>
                    </a:lnTo>
                    <a:close/>
                  </a:path>
                </a:pathLst>
              </a:custGeom>
              <a:solidFill>
                <a:srgbClr val="F6F61A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8" name="Google Shape;10248;p43"/>
              <p:cNvSpPr/>
              <p:nvPr/>
            </p:nvSpPr>
            <p:spPr>
              <a:xfrm>
                <a:off x="6356114" y="211243"/>
                <a:ext cx="380852" cy="363598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4025" extrusionOk="0">
                    <a:moveTo>
                      <a:pt x="2084" y="0"/>
                    </a:moveTo>
                    <a:lnTo>
                      <a:pt x="1441" y="1322"/>
                    </a:lnTo>
                    <a:lnTo>
                      <a:pt x="1" y="1560"/>
                    </a:lnTo>
                    <a:lnTo>
                      <a:pt x="1060" y="2572"/>
                    </a:lnTo>
                    <a:lnTo>
                      <a:pt x="834" y="4024"/>
                    </a:lnTo>
                    <a:lnTo>
                      <a:pt x="2132" y="3322"/>
                    </a:lnTo>
                    <a:lnTo>
                      <a:pt x="3442" y="3989"/>
                    </a:lnTo>
                    <a:lnTo>
                      <a:pt x="3168" y="2548"/>
                    </a:lnTo>
                    <a:lnTo>
                      <a:pt x="4216" y="1500"/>
                    </a:lnTo>
                    <a:lnTo>
                      <a:pt x="2751" y="1310"/>
                    </a:lnTo>
                    <a:lnTo>
                      <a:pt x="208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249" name="Google Shape;10249;p43"/>
              <p:cNvGrpSpPr/>
              <p:nvPr/>
            </p:nvGrpSpPr>
            <p:grpSpPr>
              <a:xfrm>
                <a:off x="-239051" y="-123825"/>
                <a:ext cx="9419883" cy="5438787"/>
                <a:chOff x="-239051" y="-123825"/>
                <a:chExt cx="9419883" cy="5438787"/>
              </a:xfrm>
            </p:grpSpPr>
            <p:sp>
              <p:nvSpPr>
                <p:cNvPr id="10250" name="Google Shape;10250;p43"/>
                <p:cNvSpPr/>
                <p:nvPr/>
              </p:nvSpPr>
              <p:spPr>
                <a:xfrm>
                  <a:off x="5309500" y="3031099"/>
                  <a:ext cx="3300182" cy="228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85" h="18871" extrusionOk="0">
                      <a:moveTo>
                        <a:pt x="0" y="1"/>
                      </a:moveTo>
                      <a:lnTo>
                        <a:pt x="27480" y="18765"/>
                      </a:lnTo>
                      <a:cubicBezTo>
                        <a:pt x="27480" y="18789"/>
                        <a:pt x="27492" y="18789"/>
                        <a:pt x="27492" y="18789"/>
                      </a:cubicBezTo>
                      <a:cubicBezTo>
                        <a:pt x="27576" y="18844"/>
                        <a:pt x="27673" y="18870"/>
                        <a:pt x="27769" y="18870"/>
                      </a:cubicBezTo>
                      <a:cubicBezTo>
                        <a:pt x="27944" y="18870"/>
                        <a:pt x="28118" y="18783"/>
                        <a:pt x="28218" y="18622"/>
                      </a:cubicBezTo>
                      <a:cubicBezTo>
                        <a:pt x="28385" y="18384"/>
                        <a:pt x="28313" y="18051"/>
                        <a:pt x="28063" y="17896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51" name="Google Shape;10251;p43"/>
                <p:cNvSpPr/>
                <p:nvPr/>
              </p:nvSpPr>
              <p:spPr>
                <a:xfrm>
                  <a:off x="6274627" y="-123824"/>
                  <a:ext cx="2530211" cy="1568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53" h="12907" extrusionOk="0">
                      <a:moveTo>
                        <a:pt x="19153" y="1"/>
                      </a:moveTo>
                      <a:cubicBezTo>
                        <a:pt x="19046" y="1"/>
                        <a:pt x="18939" y="31"/>
                        <a:pt x="18848" y="95"/>
                      </a:cubicBezTo>
                      <a:lnTo>
                        <a:pt x="0" y="12906"/>
                      </a:lnTo>
                      <a:lnTo>
                        <a:pt x="19443" y="988"/>
                      </a:lnTo>
                      <a:lnTo>
                        <a:pt x="19455" y="965"/>
                      </a:lnTo>
                      <a:cubicBezTo>
                        <a:pt x="19693" y="798"/>
                        <a:pt x="19753" y="464"/>
                        <a:pt x="19586" y="226"/>
                      </a:cubicBezTo>
                      <a:cubicBezTo>
                        <a:pt x="19491" y="80"/>
                        <a:pt x="19323" y="1"/>
                        <a:pt x="1915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52" name="Google Shape;10252;p43"/>
                <p:cNvSpPr/>
                <p:nvPr/>
              </p:nvSpPr>
              <p:spPr>
                <a:xfrm>
                  <a:off x="660863" y="1101753"/>
                  <a:ext cx="2545410" cy="951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66" h="8506" extrusionOk="0">
                      <a:moveTo>
                        <a:pt x="589" y="0"/>
                      </a:moveTo>
                      <a:cubicBezTo>
                        <a:pt x="373" y="0"/>
                        <a:pt x="160" y="143"/>
                        <a:pt x="84" y="362"/>
                      </a:cubicBezTo>
                      <a:cubicBezTo>
                        <a:pt x="1" y="636"/>
                        <a:pt x="143" y="945"/>
                        <a:pt x="429" y="1040"/>
                      </a:cubicBezTo>
                      <a:lnTo>
                        <a:pt x="22765" y="8506"/>
                      </a:lnTo>
                      <a:lnTo>
                        <a:pt x="798" y="40"/>
                      </a:lnTo>
                      <a:cubicBezTo>
                        <a:pt x="798" y="40"/>
                        <a:pt x="786" y="40"/>
                        <a:pt x="751" y="28"/>
                      </a:cubicBezTo>
                      <a:cubicBezTo>
                        <a:pt x="698" y="9"/>
                        <a:pt x="643" y="0"/>
                        <a:pt x="58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53" name="Google Shape;10253;p43"/>
                <p:cNvSpPr/>
                <p:nvPr/>
              </p:nvSpPr>
              <p:spPr>
                <a:xfrm>
                  <a:off x="-239051" y="2838124"/>
                  <a:ext cx="3521104" cy="8585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06" h="5548" extrusionOk="0">
                      <a:moveTo>
                        <a:pt x="23206" y="0"/>
                      </a:moveTo>
                      <a:lnTo>
                        <a:pt x="310" y="4858"/>
                      </a:lnTo>
                      <a:cubicBezTo>
                        <a:pt x="108" y="4894"/>
                        <a:pt x="1" y="5096"/>
                        <a:pt x="48" y="5275"/>
                      </a:cubicBezTo>
                      <a:cubicBezTo>
                        <a:pt x="79" y="5437"/>
                        <a:pt x="230" y="5547"/>
                        <a:pt x="391" y="5547"/>
                      </a:cubicBezTo>
                      <a:cubicBezTo>
                        <a:pt x="420" y="5547"/>
                        <a:pt x="448" y="5544"/>
                        <a:pt x="477" y="5537"/>
                      </a:cubicBezTo>
                      <a:lnTo>
                        <a:pt x="23206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54" name="Google Shape;10254;p43"/>
                <p:cNvSpPr/>
                <p:nvPr/>
              </p:nvSpPr>
              <p:spPr>
                <a:xfrm>
                  <a:off x="683448" y="3351995"/>
                  <a:ext cx="963892" cy="293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1" h="2625" extrusionOk="0">
                      <a:moveTo>
                        <a:pt x="8621" y="0"/>
                      </a:moveTo>
                      <a:lnTo>
                        <a:pt x="334" y="1929"/>
                      </a:lnTo>
                      <a:cubicBezTo>
                        <a:pt x="322" y="1929"/>
                        <a:pt x="322" y="1941"/>
                        <a:pt x="287" y="1941"/>
                      </a:cubicBezTo>
                      <a:cubicBezTo>
                        <a:pt x="108" y="2000"/>
                        <a:pt x="1" y="2203"/>
                        <a:pt x="60" y="2381"/>
                      </a:cubicBezTo>
                      <a:cubicBezTo>
                        <a:pt x="109" y="2526"/>
                        <a:pt x="251" y="2624"/>
                        <a:pt x="405" y="2624"/>
                      </a:cubicBezTo>
                      <a:cubicBezTo>
                        <a:pt x="441" y="2624"/>
                        <a:pt x="477" y="2619"/>
                        <a:pt x="513" y="2608"/>
                      </a:cubicBezTo>
                      <a:lnTo>
                        <a:pt x="8621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55" name="Google Shape;10255;p43"/>
                <p:cNvSpPr/>
                <p:nvPr/>
              </p:nvSpPr>
              <p:spPr>
                <a:xfrm>
                  <a:off x="-172372" y="1737375"/>
                  <a:ext cx="3216203" cy="501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75" h="4488" extrusionOk="0">
                      <a:moveTo>
                        <a:pt x="377" y="1"/>
                      </a:moveTo>
                      <a:cubicBezTo>
                        <a:pt x="204" y="1"/>
                        <a:pt x="69" y="119"/>
                        <a:pt x="48" y="273"/>
                      </a:cubicBezTo>
                      <a:cubicBezTo>
                        <a:pt x="1" y="475"/>
                        <a:pt x="132" y="666"/>
                        <a:pt x="322" y="689"/>
                      </a:cubicBezTo>
                      <a:lnTo>
                        <a:pt x="21075" y="4487"/>
                      </a:lnTo>
                      <a:lnTo>
                        <a:pt x="465" y="11"/>
                      </a:lnTo>
                      <a:cubicBezTo>
                        <a:pt x="435" y="4"/>
                        <a:pt x="405" y="1"/>
                        <a:pt x="37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56" name="Google Shape;10256;p43"/>
                <p:cNvSpPr/>
                <p:nvPr/>
              </p:nvSpPr>
              <p:spPr>
                <a:xfrm>
                  <a:off x="1151600" y="3347975"/>
                  <a:ext cx="2394114" cy="19259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18" h="15868" extrusionOk="0">
                      <a:moveTo>
                        <a:pt x="20217" y="0"/>
                      </a:moveTo>
                      <a:lnTo>
                        <a:pt x="179" y="15217"/>
                      </a:lnTo>
                      <a:cubicBezTo>
                        <a:pt x="24" y="15359"/>
                        <a:pt x="1" y="15574"/>
                        <a:pt x="120" y="15729"/>
                      </a:cubicBezTo>
                      <a:cubicBezTo>
                        <a:pt x="193" y="15822"/>
                        <a:pt x="297" y="15867"/>
                        <a:pt x="399" y="15867"/>
                      </a:cubicBezTo>
                      <a:cubicBezTo>
                        <a:pt x="479" y="15867"/>
                        <a:pt x="557" y="15840"/>
                        <a:pt x="620" y="15788"/>
                      </a:cubicBezTo>
                      <a:lnTo>
                        <a:pt x="20217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57" name="Google Shape;10257;p43"/>
                <p:cNvSpPr/>
                <p:nvPr/>
              </p:nvSpPr>
              <p:spPr>
                <a:xfrm>
                  <a:off x="3303325" y="3217500"/>
                  <a:ext cx="963891" cy="205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2" h="17226" extrusionOk="0">
                      <a:moveTo>
                        <a:pt x="8192" y="1"/>
                      </a:moveTo>
                      <a:lnTo>
                        <a:pt x="131" y="16443"/>
                      </a:lnTo>
                      <a:cubicBezTo>
                        <a:pt x="131" y="16467"/>
                        <a:pt x="131" y="16467"/>
                        <a:pt x="119" y="16479"/>
                      </a:cubicBezTo>
                      <a:cubicBezTo>
                        <a:pt x="0" y="16753"/>
                        <a:pt x="131" y="17062"/>
                        <a:pt x="405" y="17181"/>
                      </a:cubicBezTo>
                      <a:cubicBezTo>
                        <a:pt x="471" y="17211"/>
                        <a:pt x="540" y="17225"/>
                        <a:pt x="610" y="17225"/>
                      </a:cubicBezTo>
                      <a:cubicBezTo>
                        <a:pt x="816" y="17225"/>
                        <a:pt x="1018" y="17100"/>
                        <a:pt x="1107" y="16896"/>
                      </a:cubicBezTo>
                      <a:lnTo>
                        <a:pt x="819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58" name="Google Shape;10258;p43"/>
                <p:cNvSpPr/>
                <p:nvPr/>
              </p:nvSpPr>
              <p:spPr>
                <a:xfrm>
                  <a:off x="7878717" y="639652"/>
                  <a:ext cx="584418" cy="3055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7" h="2733" extrusionOk="0">
                      <a:moveTo>
                        <a:pt x="4814" y="0"/>
                      </a:moveTo>
                      <a:cubicBezTo>
                        <a:pt x="4751" y="0"/>
                        <a:pt x="4688" y="18"/>
                        <a:pt x="4632" y="54"/>
                      </a:cubicBezTo>
                      <a:lnTo>
                        <a:pt x="0" y="2733"/>
                      </a:lnTo>
                      <a:lnTo>
                        <a:pt x="4941" y="685"/>
                      </a:lnTo>
                      <a:cubicBezTo>
                        <a:pt x="4965" y="685"/>
                        <a:pt x="4977" y="685"/>
                        <a:pt x="4989" y="673"/>
                      </a:cubicBezTo>
                      <a:cubicBezTo>
                        <a:pt x="5168" y="566"/>
                        <a:pt x="5227" y="351"/>
                        <a:pt x="5120" y="185"/>
                      </a:cubicBezTo>
                      <a:cubicBezTo>
                        <a:pt x="5057" y="66"/>
                        <a:pt x="4936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59" name="Google Shape;10259;p43"/>
                <p:cNvSpPr/>
                <p:nvPr/>
              </p:nvSpPr>
              <p:spPr>
                <a:xfrm>
                  <a:off x="5100399" y="-123825"/>
                  <a:ext cx="915921" cy="1703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1" h="13960" extrusionOk="0">
                      <a:moveTo>
                        <a:pt x="7278" y="0"/>
                      </a:moveTo>
                      <a:cubicBezTo>
                        <a:pt x="7143" y="0"/>
                        <a:pt x="7014" y="67"/>
                        <a:pt x="6954" y="196"/>
                      </a:cubicBezTo>
                      <a:lnTo>
                        <a:pt x="1" y="13960"/>
                      </a:lnTo>
                      <a:lnTo>
                        <a:pt x="7573" y="542"/>
                      </a:lnTo>
                      <a:cubicBezTo>
                        <a:pt x="7680" y="363"/>
                        <a:pt x="7597" y="137"/>
                        <a:pt x="7430" y="30"/>
                      </a:cubicBezTo>
                      <a:cubicBezTo>
                        <a:pt x="7381" y="10"/>
                        <a:pt x="7329" y="0"/>
                        <a:pt x="727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0" name="Google Shape;10260;p43"/>
                <p:cNvSpPr/>
                <p:nvPr/>
              </p:nvSpPr>
              <p:spPr>
                <a:xfrm>
                  <a:off x="4628682" y="-97563"/>
                  <a:ext cx="709654" cy="2052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7586" extrusionOk="0">
                      <a:moveTo>
                        <a:pt x="5974" y="0"/>
                      </a:moveTo>
                      <a:cubicBezTo>
                        <a:pt x="5752" y="0"/>
                        <a:pt x="5542" y="138"/>
                        <a:pt x="5465" y="369"/>
                      </a:cubicBezTo>
                      <a:lnTo>
                        <a:pt x="0" y="17586"/>
                      </a:lnTo>
                      <a:lnTo>
                        <a:pt x="6465" y="727"/>
                      </a:lnTo>
                      <a:cubicBezTo>
                        <a:pt x="6477" y="715"/>
                        <a:pt x="6477" y="703"/>
                        <a:pt x="6477" y="703"/>
                      </a:cubicBezTo>
                      <a:cubicBezTo>
                        <a:pt x="6561" y="417"/>
                        <a:pt x="6418" y="119"/>
                        <a:pt x="6132" y="24"/>
                      </a:cubicBezTo>
                      <a:cubicBezTo>
                        <a:pt x="6080" y="8"/>
                        <a:pt x="6026" y="0"/>
                        <a:pt x="597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1" name="Google Shape;10261;p43"/>
                <p:cNvSpPr/>
                <p:nvPr/>
              </p:nvSpPr>
              <p:spPr>
                <a:xfrm>
                  <a:off x="3043825" y="-85975"/>
                  <a:ext cx="1057026" cy="1844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1" h="15719" extrusionOk="0">
                      <a:moveTo>
                        <a:pt x="598" y="0"/>
                      </a:moveTo>
                      <a:cubicBezTo>
                        <a:pt x="504" y="0"/>
                        <a:pt x="409" y="24"/>
                        <a:pt x="322" y="74"/>
                      </a:cubicBezTo>
                      <a:cubicBezTo>
                        <a:pt x="72" y="228"/>
                        <a:pt x="1" y="550"/>
                        <a:pt x="155" y="812"/>
                      </a:cubicBezTo>
                      <a:lnTo>
                        <a:pt x="9430" y="15718"/>
                      </a:lnTo>
                      <a:lnTo>
                        <a:pt x="1060" y="264"/>
                      </a:lnTo>
                      <a:cubicBezTo>
                        <a:pt x="1060" y="252"/>
                        <a:pt x="1060" y="252"/>
                        <a:pt x="1048" y="240"/>
                      </a:cubicBezTo>
                      <a:cubicBezTo>
                        <a:pt x="947" y="85"/>
                        <a:pt x="775" y="0"/>
                        <a:pt x="59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2" name="Google Shape;10262;p43"/>
                <p:cNvSpPr/>
                <p:nvPr/>
              </p:nvSpPr>
              <p:spPr>
                <a:xfrm>
                  <a:off x="5711453" y="870200"/>
                  <a:ext cx="3469367" cy="11892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88" h="10637" extrusionOk="0">
                      <a:moveTo>
                        <a:pt x="24170" y="0"/>
                      </a:moveTo>
                      <a:cubicBezTo>
                        <a:pt x="24122" y="0"/>
                        <a:pt x="24074" y="9"/>
                        <a:pt x="24028" y="28"/>
                      </a:cubicBezTo>
                      <a:lnTo>
                        <a:pt x="1" y="10636"/>
                      </a:lnTo>
                      <a:lnTo>
                        <a:pt x="24313" y="683"/>
                      </a:lnTo>
                      <a:cubicBezTo>
                        <a:pt x="24492" y="587"/>
                        <a:pt x="24587" y="385"/>
                        <a:pt x="24492" y="206"/>
                      </a:cubicBezTo>
                      <a:cubicBezTo>
                        <a:pt x="24439" y="74"/>
                        <a:pt x="24307" y="0"/>
                        <a:pt x="2417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3" name="Google Shape;10263;p43"/>
                <p:cNvSpPr/>
                <p:nvPr/>
              </p:nvSpPr>
              <p:spPr>
                <a:xfrm>
                  <a:off x="5261525" y="-85975"/>
                  <a:ext cx="2952817" cy="21587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9" h="18355" extrusionOk="0">
                      <a:moveTo>
                        <a:pt x="26247" y="0"/>
                      </a:moveTo>
                      <a:cubicBezTo>
                        <a:pt x="26178" y="0"/>
                        <a:pt x="26110" y="21"/>
                        <a:pt x="26051" y="66"/>
                      </a:cubicBezTo>
                      <a:lnTo>
                        <a:pt x="1" y="18354"/>
                      </a:lnTo>
                      <a:lnTo>
                        <a:pt x="26444" y="662"/>
                      </a:lnTo>
                      <a:cubicBezTo>
                        <a:pt x="26611" y="543"/>
                        <a:pt x="26659" y="316"/>
                        <a:pt x="26540" y="162"/>
                      </a:cubicBezTo>
                      <a:cubicBezTo>
                        <a:pt x="26473" y="58"/>
                        <a:pt x="26360" y="0"/>
                        <a:pt x="2624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4" name="Google Shape;10264;p43"/>
                <p:cNvSpPr/>
                <p:nvPr/>
              </p:nvSpPr>
              <p:spPr>
                <a:xfrm>
                  <a:off x="2738249" y="-56350"/>
                  <a:ext cx="872651" cy="11893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8" h="9939" extrusionOk="0">
                      <a:moveTo>
                        <a:pt x="402" y="1"/>
                      </a:moveTo>
                      <a:cubicBezTo>
                        <a:pt x="330" y="1"/>
                        <a:pt x="256" y="22"/>
                        <a:pt x="191" y="68"/>
                      </a:cubicBezTo>
                      <a:cubicBezTo>
                        <a:pt x="48" y="175"/>
                        <a:pt x="1" y="402"/>
                        <a:pt x="120" y="556"/>
                      </a:cubicBezTo>
                      <a:lnTo>
                        <a:pt x="6978" y="9938"/>
                      </a:lnTo>
                      <a:lnTo>
                        <a:pt x="703" y="163"/>
                      </a:lnTo>
                      <a:cubicBezTo>
                        <a:pt x="703" y="140"/>
                        <a:pt x="703" y="140"/>
                        <a:pt x="679" y="140"/>
                      </a:cubicBezTo>
                      <a:cubicBezTo>
                        <a:pt x="621" y="52"/>
                        <a:pt x="514" y="1"/>
                        <a:pt x="40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5" name="Google Shape;10265;p43"/>
                <p:cNvSpPr/>
                <p:nvPr/>
              </p:nvSpPr>
              <p:spPr>
                <a:xfrm>
                  <a:off x="6898947" y="3988293"/>
                  <a:ext cx="1561615" cy="9793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7" h="8759" extrusionOk="0">
                      <a:moveTo>
                        <a:pt x="0" y="0"/>
                      </a:moveTo>
                      <a:lnTo>
                        <a:pt x="13371" y="8704"/>
                      </a:lnTo>
                      <a:cubicBezTo>
                        <a:pt x="13433" y="8741"/>
                        <a:pt x="13498" y="8758"/>
                        <a:pt x="13561" y="8758"/>
                      </a:cubicBezTo>
                      <a:cubicBezTo>
                        <a:pt x="13679" y="8758"/>
                        <a:pt x="13789" y="8698"/>
                        <a:pt x="13859" y="8597"/>
                      </a:cubicBezTo>
                      <a:cubicBezTo>
                        <a:pt x="13966" y="8418"/>
                        <a:pt x="13907" y="8216"/>
                        <a:pt x="13740" y="8108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6" name="Google Shape;10266;p43"/>
                <p:cNvSpPr/>
                <p:nvPr/>
              </p:nvSpPr>
              <p:spPr>
                <a:xfrm>
                  <a:off x="5750125" y="3931050"/>
                  <a:ext cx="1148817" cy="1342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9" h="10840" extrusionOk="0">
                      <a:moveTo>
                        <a:pt x="0" y="0"/>
                      </a:moveTo>
                      <a:lnTo>
                        <a:pt x="8335" y="10633"/>
                      </a:lnTo>
                      <a:cubicBezTo>
                        <a:pt x="8358" y="10644"/>
                        <a:pt x="8370" y="10644"/>
                        <a:pt x="8370" y="10680"/>
                      </a:cubicBezTo>
                      <a:cubicBezTo>
                        <a:pt x="8482" y="10786"/>
                        <a:pt x="8624" y="10840"/>
                        <a:pt x="8765" y="10840"/>
                      </a:cubicBezTo>
                      <a:cubicBezTo>
                        <a:pt x="8895" y="10840"/>
                        <a:pt x="9024" y="10795"/>
                        <a:pt x="9132" y="10704"/>
                      </a:cubicBezTo>
                      <a:cubicBezTo>
                        <a:pt x="9335" y="10502"/>
                        <a:pt x="9358" y="10168"/>
                        <a:pt x="9156" y="994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7" name="Google Shape;10267;p43"/>
                <p:cNvSpPr/>
                <p:nvPr/>
              </p:nvSpPr>
              <p:spPr>
                <a:xfrm>
                  <a:off x="3171504" y="4479464"/>
                  <a:ext cx="360915" cy="632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5657" extrusionOk="0">
                      <a:moveTo>
                        <a:pt x="3227" y="1"/>
                      </a:moveTo>
                      <a:lnTo>
                        <a:pt x="96" y="5251"/>
                      </a:lnTo>
                      <a:cubicBezTo>
                        <a:pt x="96" y="5263"/>
                        <a:pt x="72" y="5263"/>
                        <a:pt x="72" y="5263"/>
                      </a:cubicBezTo>
                      <a:cubicBezTo>
                        <a:pt x="1" y="5394"/>
                        <a:pt x="60" y="5561"/>
                        <a:pt x="191" y="5620"/>
                      </a:cubicBezTo>
                      <a:cubicBezTo>
                        <a:pt x="234" y="5645"/>
                        <a:pt x="277" y="5656"/>
                        <a:pt x="319" y="5656"/>
                      </a:cubicBezTo>
                      <a:cubicBezTo>
                        <a:pt x="417" y="5656"/>
                        <a:pt x="507" y="5594"/>
                        <a:pt x="548" y="5501"/>
                      </a:cubicBezTo>
                      <a:lnTo>
                        <a:pt x="3227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8" name="Google Shape;10268;p43"/>
                <p:cNvSpPr/>
                <p:nvPr/>
              </p:nvSpPr>
              <p:spPr>
                <a:xfrm>
                  <a:off x="5517224" y="2673450"/>
                  <a:ext cx="3663608" cy="4306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37" h="3852" extrusionOk="0">
                      <a:moveTo>
                        <a:pt x="0" y="0"/>
                      </a:moveTo>
                      <a:lnTo>
                        <a:pt x="25706" y="3846"/>
                      </a:lnTo>
                      <a:cubicBezTo>
                        <a:pt x="25706" y="3846"/>
                        <a:pt x="25711" y="3851"/>
                        <a:pt x="25718" y="3851"/>
                      </a:cubicBezTo>
                      <a:cubicBezTo>
                        <a:pt x="25722" y="3851"/>
                        <a:pt x="25726" y="3850"/>
                        <a:pt x="25730" y="3846"/>
                      </a:cubicBezTo>
                      <a:cubicBezTo>
                        <a:pt x="25745" y="3847"/>
                        <a:pt x="25760" y="3848"/>
                        <a:pt x="25775" y="3848"/>
                      </a:cubicBezTo>
                      <a:cubicBezTo>
                        <a:pt x="26043" y="3848"/>
                        <a:pt x="26279" y="3652"/>
                        <a:pt x="26313" y="3370"/>
                      </a:cubicBezTo>
                      <a:cubicBezTo>
                        <a:pt x="26337" y="3084"/>
                        <a:pt x="26135" y="2822"/>
                        <a:pt x="25837" y="278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69" name="Google Shape;10269;p43"/>
                <p:cNvSpPr/>
                <p:nvPr/>
              </p:nvSpPr>
              <p:spPr>
                <a:xfrm>
                  <a:off x="7351544" y="2766234"/>
                  <a:ext cx="1103652" cy="1279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71" h="1144" extrusionOk="0">
                      <a:moveTo>
                        <a:pt x="0" y="0"/>
                      </a:moveTo>
                      <a:lnTo>
                        <a:pt x="9466" y="1120"/>
                      </a:lnTo>
                      <a:cubicBezTo>
                        <a:pt x="9478" y="1143"/>
                        <a:pt x="9478" y="1143"/>
                        <a:pt x="9502" y="1143"/>
                      </a:cubicBezTo>
                      <a:cubicBezTo>
                        <a:pt x="9692" y="1143"/>
                        <a:pt x="9847" y="989"/>
                        <a:pt x="9871" y="798"/>
                      </a:cubicBezTo>
                      <a:cubicBezTo>
                        <a:pt x="9871" y="596"/>
                        <a:pt x="9716" y="441"/>
                        <a:pt x="9525" y="4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70" name="Google Shape;10270;p43"/>
                <p:cNvSpPr/>
                <p:nvPr/>
              </p:nvSpPr>
              <p:spPr>
                <a:xfrm>
                  <a:off x="5008626" y="3696700"/>
                  <a:ext cx="666930" cy="1568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7" h="12741" extrusionOk="0">
                      <a:moveTo>
                        <a:pt x="0" y="1"/>
                      </a:moveTo>
                      <a:lnTo>
                        <a:pt x="4346" y="12502"/>
                      </a:lnTo>
                      <a:cubicBezTo>
                        <a:pt x="4346" y="12514"/>
                        <a:pt x="4346" y="12514"/>
                        <a:pt x="4358" y="12514"/>
                      </a:cubicBezTo>
                      <a:cubicBezTo>
                        <a:pt x="4413" y="12652"/>
                        <a:pt x="4554" y="12741"/>
                        <a:pt x="4697" y="12741"/>
                      </a:cubicBezTo>
                      <a:cubicBezTo>
                        <a:pt x="4739" y="12741"/>
                        <a:pt x="4782" y="12733"/>
                        <a:pt x="4822" y="12717"/>
                      </a:cubicBezTo>
                      <a:cubicBezTo>
                        <a:pt x="5001" y="12633"/>
                        <a:pt x="5096" y="12431"/>
                        <a:pt x="5013" y="12252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71" name="Google Shape;10271;p43"/>
                <p:cNvSpPr/>
                <p:nvPr/>
              </p:nvSpPr>
              <p:spPr>
                <a:xfrm>
                  <a:off x="261102" y="3469049"/>
                  <a:ext cx="2821308" cy="1774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32" h="13394" extrusionOk="0">
                      <a:moveTo>
                        <a:pt x="21432" y="1"/>
                      </a:moveTo>
                      <a:lnTo>
                        <a:pt x="215" y="12741"/>
                      </a:lnTo>
                      <a:cubicBezTo>
                        <a:pt x="36" y="12860"/>
                        <a:pt x="1" y="13062"/>
                        <a:pt x="96" y="13229"/>
                      </a:cubicBezTo>
                      <a:cubicBezTo>
                        <a:pt x="164" y="13335"/>
                        <a:pt x="281" y="13393"/>
                        <a:pt x="401" y="13393"/>
                      </a:cubicBezTo>
                      <a:cubicBezTo>
                        <a:pt x="468" y="13393"/>
                        <a:pt x="536" y="13375"/>
                        <a:pt x="596" y="13336"/>
                      </a:cubicBezTo>
                      <a:lnTo>
                        <a:pt x="2143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72" name="Google Shape;10272;p43"/>
                <p:cNvSpPr/>
                <p:nvPr/>
              </p:nvSpPr>
              <p:spPr>
                <a:xfrm>
                  <a:off x="5675548" y="625676"/>
                  <a:ext cx="709642" cy="8280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7" h="7406" extrusionOk="0">
                      <a:moveTo>
                        <a:pt x="5656" y="0"/>
                      </a:moveTo>
                      <a:lnTo>
                        <a:pt x="0" y="7406"/>
                      </a:lnTo>
                      <a:lnTo>
                        <a:pt x="6346" y="548"/>
                      </a:lnTo>
                      <a:lnTo>
                        <a:pt x="5656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73" name="Google Shape;10273;p43"/>
                <p:cNvSpPr/>
                <p:nvPr/>
              </p:nvSpPr>
              <p:spPr>
                <a:xfrm>
                  <a:off x="6470277" y="3169525"/>
                  <a:ext cx="1252803" cy="653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5" h="5847" extrusionOk="0">
                      <a:moveTo>
                        <a:pt x="0" y="1"/>
                      </a:moveTo>
                      <a:lnTo>
                        <a:pt x="10716" y="5847"/>
                      </a:lnTo>
                      <a:lnTo>
                        <a:pt x="11204" y="478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74" name="Google Shape;10274;p43"/>
                <p:cNvSpPr/>
                <p:nvPr/>
              </p:nvSpPr>
              <p:spPr>
                <a:xfrm>
                  <a:off x="2334176" y="412682"/>
                  <a:ext cx="986589" cy="1031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24" h="9228" extrusionOk="0">
                      <a:moveTo>
                        <a:pt x="834" y="0"/>
                      </a:moveTo>
                      <a:lnTo>
                        <a:pt x="1" y="810"/>
                      </a:lnTo>
                      <a:lnTo>
                        <a:pt x="8823" y="9227"/>
                      </a:lnTo>
                      <a:lnTo>
                        <a:pt x="834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75" name="Google Shape;10275;p43"/>
                <p:cNvSpPr/>
                <p:nvPr/>
              </p:nvSpPr>
              <p:spPr>
                <a:xfrm>
                  <a:off x="1213305" y="3447814"/>
                  <a:ext cx="1240840" cy="672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98" h="6013" extrusionOk="0">
                      <a:moveTo>
                        <a:pt x="11097" y="0"/>
                      </a:moveTo>
                      <a:lnTo>
                        <a:pt x="1" y="4965"/>
                      </a:lnTo>
                      <a:lnTo>
                        <a:pt x="525" y="6013"/>
                      </a:lnTo>
                      <a:lnTo>
                        <a:pt x="11097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76" name="Google Shape;10276;p43"/>
                <p:cNvSpPr/>
                <p:nvPr/>
              </p:nvSpPr>
              <p:spPr>
                <a:xfrm>
                  <a:off x="2724273" y="3876485"/>
                  <a:ext cx="704275" cy="756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99" h="6763" extrusionOk="0">
                      <a:moveTo>
                        <a:pt x="6299" y="0"/>
                      </a:moveTo>
                      <a:lnTo>
                        <a:pt x="0" y="6191"/>
                      </a:lnTo>
                      <a:lnTo>
                        <a:pt x="619" y="6763"/>
                      </a:lnTo>
                      <a:lnTo>
                        <a:pt x="6299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77" name="Google Shape;10277;p43"/>
                <p:cNvSpPr/>
                <p:nvPr/>
              </p:nvSpPr>
              <p:spPr>
                <a:xfrm>
                  <a:off x="4639874" y="3994889"/>
                  <a:ext cx="57357" cy="6018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383" extrusionOk="0">
                      <a:moveTo>
                        <a:pt x="131" y="1"/>
                      </a:moveTo>
                      <a:lnTo>
                        <a:pt x="0" y="5382"/>
                      </a:lnTo>
                      <a:lnTo>
                        <a:pt x="512" y="5371"/>
                      </a:lnTo>
                      <a:lnTo>
                        <a:pt x="131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78" name="Google Shape;10278;p43"/>
                <p:cNvSpPr/>
                <p:nvPr/>
              </p:nvSpPr>
              <p:spPr>
                <a:xfrm>
                  <a:off x="2131804" y="753472"/>
                  <a:ext cx="4737955" cy="35597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76" h="31838" extrusionOk="0">
                      <a:moveTo>
                        <a:pt x="18860" y="1084"/>
                      </a:moveTo>
                      <a:cubicBezTo>
                        <a:pt x="22563" y="1084"/>
                        <a:pt x="25718" y="4013"/>
                        <a:pt x="26373" y="8084"/>
                      </a:cubicBezTo>
                      <a:cubicBezTo>
                        <a:pt x="26445" y="7739"/>
                        <a:pt x="26838" y="6513"/>
                        <a:pt x="25849" y="4548"/>
                      </a:cubicBezTo>
                      <a:cubicBezTo>
                        <a:pt x="26266" y="4358"/>
                        <a:pt x="26635" y="4286"/>
                        <a:pt x="26981" y="4286"/>
                      </a:cubicBezTo>
                      <a:cubicBezTo>
                        <a:pt x="28183" y="4286"/>
                        <a:pt x="28945" y="5287"/>
                        <a:pt x="29302" y="6132"/>
                      </a:cubicBezTo>
                      <a:cubicBezTo>
                        <a:pt x="30255" y="5834"/>
                        <a:pt x="31088" y="5715"/>
                        <a:pt x="31850" y="5715"/>
                      </a:cubicBezTo>
                      <a:cubicBezTo>
                        <a:pt x="36041" y="5715"/>
                        <a:pt x="37279" y="9787"/>
                        <a:pt x="36720" y="12561"/>
                      </a:cubicBezTo>
                      <a:cubicBezTo>
                        <a:pt x="37017" y="12145"/>
                        <a:pt x="37434" y="11216"/>
                        <a:pt x="37375" y="10299"/>
                      </a:cubicBezTo>
                      <a:lnTo>
                        <a:pt x="37375" y="10299"/>
                      </a:lnTo>
                      <a:cubicBezTo>
                        <a:pt x="37922" y="10537"/>
                        <a:pt x="41328" y="11490"/>
                        <a:pt x="41185" y="15062"/>
                      </a:cubicBezTo>
                      <a:cubicBezTo>
                        <a:pt x="41042" y="18110"/>
                        <a:pt x="38922" y="19514"/>
                        <a:pt x="38089" y="19550"/>
                      </a:cubicBezTo>
                      <a:cubicBezTo>
                        <a:pt x="37803" y="18681"/>
                        <a:pt x="37327" y="18110"/>
                        <a:pt x="36934" y="17812"/>
                      </a:cubicBezTo>
                      <a:lnTo>
                        <a:pt x="36934" y="17812"/>
                      </a:lnTo>
                      <a:cubicBezTo>
                        <a:pt x="37625" y="19181"/>
                        <a:pt x="39184" y="25122"/>
                        <a:pt x="32231" y="26372"/>
                      </a:cubicBezTo>
                      <a:cubicBezTo>
                        <a:pt x="32922" y="24289"/>
                        <a:pt x="32160" y="22562"/>
                        <a:pt x="31517" y="21824"/>
                      </a:cubicBezTo>
                      <a:lnTo>
                        <a:pt x="31517" y="21824"/>
                      </a:lnTo>
                      <a:cubicBezTo>
                        <a:pt x="32517" y="25730"/>
                        <a:pt x="30195" y="30361"/>
                        <a:pt x="25611" y="30718"/>
                      </a:cubicBezTo>
                      <a:cubicBezTo>
                        <a:pt x="25266" y="30754"/>
                        <a:pt x="24945" y="30766"/>
                        <a:pt x="24635" y="30766"/>
                      </a:cubicBezTo>
                      <a:cubicBezTo>
                        <a:pt x="19075" y="30766"/>
                        <a:pt x="16360" y="26968"/>
                        <a:pt x="16682" y="24706"/>
                      </a:cubicBezTo>
                      <a:lnTo>
                        <a:pt x="16682" y="24706"/>
                      </a:lnTo>
                      <a:cubicBezTo>
                        <a:pt x="16610" y="25051"/>
                        <a:pt x="16146" y="26670"/>
                        <a:pt x="17372" y="28182"/>
                      </a:cubicBezTo>
                      <a:cubicBezTo>
                        <a:pt x="16848" y="28468"/>
                        <a:pt x="16336" y="28587"/>
                        <a:pt x="15908" y="28587"/>
                      </a:cubicBezTo>
                      <a:cubicBezTo>
                        <a:pt x="14610" y="28587"/>
                        <a:pt x="13753" y="27575"/>
                        <a:pt x="13753" y="26658"/>
                      </a:cubicBezTo>
                      <a:cubicBezTo>
                        <a:pt x="12872" y="26861"/>
                        <a:pt x="12098" y="26968"/>
                        <a:pt x="11419" y="26968"/>
                      </a:cubicBezTo>
                      <a:cubicBezTo>
                        <a:pt x="6478" y="26968"/>
                        <a:pt x="6014" y="22039"/>
                        <a:pt x="6359" y="20229"/>
                      </a:cubicBezTo>
                      <a:lnTo>
                        <a:pt x="6359" y="20229"/>
                      </a:lnTo>
                      <a:cubicBezTo>
                        <a:pt x="5859" y="21074"/>
                        <a:pt x="5823" y="21574"/>
                        <a:pt x="5954" y="22503"/>
                      </a:cubicBezTo>
                      <a:cubicBezTo>
                        <a:pt x="5478" y="22324"/>
                        <a:pt x="1096" y="21908"/>
                        <a:pt x="1096" y="16264"/>
                      </a:cubicBezTo>
                      <a:cubicBezTo>
                        <a:pt x="1096" y="12014"/>
                        <a:pt x="4549" y="10775"/>
                        <a:pt x="7049" y="10775"/>
                      </a:cubicBezTo>
                      <a:cubicBezTo>
                        <a:pt x="7811" y="10775"/>
                        <a:pt x="8466" y="10882"/>
                        <a:pt x="8931" y="11061"/>
                      </a:cubicBezTo>
                      <a:cubicBezTo>
                        <a:pt x="8478" y="10418"/>
                        <a:pt x="7669" y="10120"/>
                        <a:pt x="6609" y="10120"/>
                      </a:cubicBezTo>
                      <a:cubicBezTo>
                        <a:pt x="6478" y="10120"/>
                        <a:pt x="6323" y="10120"/>
                        <a:pt x="6180" y="10132"/>
                      </a:cubicBezTo>
                      <a:cubicBezTo>
                        <a:pt x="6359" y="6977"/>
                        <a:pt x="8621" y="6418"/>
                        <a:pt x="10252" y="6418"/>
                      </a:cubicBezTo>
                      <a:cubicBezTo>
                        <a:pt x="10467" y="6418"/>
                        <a:pt x="10657" y="6430"/>
                        <a:pt x="10848" y="6441"/>
                      </a:cubicBezTo>
                      <a:cubicBezTo>
                        <a:pt x="10609" y="7453"/>
                        <a:pt x="11038" y="10656"/>
                        <a:pt x="11562" y="11002"/>
                      </a:cubicBezTo>
                      <a:cubicBezTo>
                        <a:pt x="10562" y="7084"/>
                        <a:pt x="12455" y="2667"/>
                        <a:pt x="16872" y="1393"/>
                      </a:cubicBezTo>
                      <a:cubicBezTo>
                        <a:pt x="17527" y="1179"/>
                        <a:pt x="18206" y="1084"/>
                        <a:pt x="18860" y="1084"/>
                      </a:cubicBezTo>
                      <a:close/>
                      <a:moveTo>
                        <a:pt x="18860" y="0"/>
                      </a:moveTo>
                      <a:cubicBezTo>
                        <a:pt x="18087" y="0"/>
                        <a:pt x="17313" y="107"/>
                        <a:pt x="16551" y="322"/>
                      </a:cubicBezTo>
                      <a:cubicBezTo>
                        <a:pt x="14181" y="1000"/>
                        <a:pt x="12288" y="2548"/>
                        <a:pt x="11193" y="4691"/>
                      </a:cubicBezTo>
                      <a:cubicBezTo>
                        <a:pt x="11086" y="4894"/>
                        <a:pt x="10979" y="5108"/>
                        <a:pt x="10895" y="5322"/>
                      </a:cubicBezTo>
                      <a:cubicBezTo>
                        <a:pt x="10669" y="5310"/>
                        <a:pt x="10443" y="5298"/>
                        <a:pt x="10240" y="5298"/>
                      </a:cubicBezTo>
                      <a:cubicBezTo>
                        <a:pt x="7192" y="5298"/>
                        <a:pt x="5311" y="6965"/>
                        <a:pt x="5085" y="9882"/>
                      </a:cubicBezTo>
                      <a:cubicBezTo>
                        <a:pt x="2335" y="10525"/>
                        <a:pt x="1" y="12561"/>
                        <a:pt x="1" y="16252"/>
                      </a:cubicBezTo>
                      <a:cubicBezTo>
                        <a:pt x="1" y="18967"/>
                        <a:pt x="953" y="22431"/>
                        <a:pt x="5442" y="23491"/>
                      </a:cubicBezTo>
                      <a:lnTo>
                        <a:pt x="5466" y="23491"/>
                      </a:lnTo>
                      <a:cubicBezTo>
                        <a:pt x="5704" y="24360"/>
                        <a:pt x="6085" y="25253"/>
                        <a:pt x="6740" y="26027"/>
                      </a:cubicBezTo>
                      <a:cubicBezTo>
                        <a:pt x="7847" y="27361"/>
                        <a:pt x="9466" y="28039"/>
                        <a:pt x="11419" y="28039"/>
                      </a:cubicBezTo>
                      <a:cubicBezTo>
                        <a:pt x="11907" y="28039"/>
                        <a:pt x="12443" y="27992"/>
                        <a:pt x="12979" y="27908"/>
                      </a:cubicBezTo>
                      <a:cubicBezTo>
                        <a:pt x="13479" y="28885"/>
                        <a:pt x="14538" y="29659"/>
                        <a:pt x="15908" y="29659"/>
                      </a:cubicBezTo>
                      <a:cubicBezTo>
                        <a:pt x="16479" y="29659"/>
                        <a:pt x="17051" y="29528"/>
                        <a:pt x="17622" y="29266"/>
                      </a:cubicBezTo>
                      <a:cubicBezTo>
                        <a:pt x="18813" y="30397"/>
                        <a:pt x="21027" y="31837"/>
                        <a:pt x="24647" y="31837"/>
                      </a:cubicBezTo>
                      <a:cubicBezTo>
                        <a:pt x="24992" y="31837"/>
                        <a:pt x="25361" y="31825"/>
                        <a:pt x="25718" y="31790"/>
                      </a:cubicBezTo>
                      <a:cubicBezTo>
                        <a:pt x="27981" y="31611"/>
                        <a:pt x="29957" y="30516"/>
                        <a:pt x="31279" y="28670"/>
                      </a:cubicBezTo>
                      <a:cubicBezTo>
                        <a:pt x="31541" y="28301"/>
                        <a:pt x="31779" y="27920"/>
                        <a:pt x="31969" y="27515"/>
                      </a:cubicBezTo>
                      <a:lnTo>
                        <a:pt x="32445" y="27432"/>
                      </a:lnTo>
                      <a:cubicBezTo>
                        <a:pt x="35196" y="26944"/>
                        <a:pt x="37077" y="25718"/>
                        <a:pt x="38041" y="23801"/>
                      </a:cubicBezTo>
                      <a:cubicBezTo>
                        <a:pt x="38577" y="22717"/>
                        <a:pt x="38744" y="21586"/>
                        <a:pt x="38696" y="20538"/>
                      </a:cubicBezTo>
                      <a:cubicBezTo>
                        <a:pt x="40077" y="20110"/>
                        <a:pt x="42149" y="18371"/>
                        <a:pt x="42292" y="15109"/>
                      </a:cubicBezTo>
                      <a:cubicBezTo>
                        <a:pt x="42375" y="13395"/>
                        <a:pt x="41756" y="11906"/>
                        <a:pt x="40530" y="10799"/>
                      </a:cubicBezTo>
                      <a:cubicBezTo>
                        <a:pt x="39577" y="9942"/>
                        <a:pt x="38506" y="9537"/>
                        <a:pt x="37982" y="9347"/>
                      </a:cubicBezTo>
                      <a:cubicBezTo>
                        <a:pt x="37922" y="9311"/>
                        <a:pt x="37863" y="9299"/>
                        <a:pt x="37827" y="9287"/>
                      </a:cubicBezTo>
                      <a:lnTo>
                        <a:pt x="37708" y="9239"/>
                      </a:lnTo>
                      <a:cubicBezTo>
                        <a:pt x="37458" y="8275"/>
                        <a:pt x="37041" y="7382"/>
                        <a:pt x="36458" y="6680"/>
                      </a:cubicBezTo>
                      <a:cubicBezTo>
                        <a:pt x="35363" y="5322"/>
                        <a:pt x="33779" y="4608"/>
                        <a:pt x="31874" y="4608"/>
                      </a:cubicBezTo>
                      <a:cubicBezTo>
                        <a:pt x="31255" y="4608"/>
                        <a:pt x="30588" y="4691"/>
                        <a:pt x="29898" y="4846"/>
                      </a:cubicBezTo>
                      <a:cubicBezTo>
                        <a:pt x="29195" y="3798"/>
                        <a:pt x="28171" y="3179"/>
                        <a:pt x="27016" y="3179"/>
                      </a:cubicBezTo>
                      <a:cubicBezTo>
                        <a:pt x="26552" y="3179"/>
                        <a:pt x="26088" y="3274"/>
                        <a:pt x="25611" y="3465"/>
                      </a:cubicBezTo>
                      <a:cubicBezTo>
                        <a:pt x="23992" y="1334"/>
                        <a:pt x="21551" y="0"/>
                        <a:pt x="1886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279" name="Google Shape;10279;p43"/>
              <p:cNvSpPr/>
              <p:nvPr/>
            </p:nvSpPr>
            <p:spPr>
              <a:xfrm>
                <a:off x="332187" y="945223"/>
                <a:ext cx="305513" cy="291511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3227" extrusionOk="0">
                    <a:moveTo>
                      <a:pt x="1715" y="0"/>
                    </a:moveTo>
                    <a:lnTo>
                      <a:pt x="1179" y="1036"/>
                    </a:lnTo>
                    <a:lnTo>
                      <a:pt x="0" y="1191"/>
                    </a:lnTo>
                    <a:lnTo>
                      <a:pt x="834" y="2036"/>
                    </a:lnTo>
                    <a:lnTo>
                      <a:pt x="607" y="3191"/>
                    </a:lnTo>
                    <a:lnTo>
                      <a:pt x="1667" y="2667"/>
                    </a:lnTo>
                    <a:lnTo>
                      <a:pt x="2691" y="3227"/>
                    </a:lnTo>
                    <a:lnTo>
                      <a:pt x="2524" y="2072"/>
                    </a:lnTo>
                    <a:lnTo>
                      <a:pt x="3382" y="1262"/>
                    </a:lnTo>
                    <a:lnTo>
                      <a:pt x="2215" y="1072"/>
                    </a:lnTo>
                    <a:lnTo>
                      <a:pt x="17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80" name="Google Shape;10280;p43"/>
              <p:cNvSpPr/>
              <p:nvPr/>
            </p:nvSpPr>
            <p:spPr>
              <a:xfrm>
                <a:off x="720002" y="3959268"/>
                <a:ext cx="380852" cy="363598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4025" extrusionOk="0">
                    <a:moveTo>
                      <a:pt x="2084" y="0"/>
                    </a:moveTo>
                    <a:lnTo>
                      <a:pt x="1441" y="1322"/>
                    </a:lnTo>
                    <a:lnTo>
                      <a:pt x="1" y="1560"/>
                    </a:lnTo>
                    <a:lnTo>
                      <a:pt x="1060" y="2572"/>
                    </a:lnTo>
                    <a:lnTo>
                      <a:pt x="834" y="4024"/>
                    </a:lnTo>
                    <a:lnTo>
                      <a:pt x="2132" y="3322"/>
                    </a:lnTo>
                    <a:lnTo>
                      <a:pt x="3442" y="3989"/>
                    </a:lnTo>
                    <a:lnTo>
                      <a:pt x="3168" y="2548"/>
                    </a:lnTo>
                    <a:lnTo>
                      <a:pt x="4216" y="1500"/>
                    </a:lnTo>
                    <a:lnTo>
                      <a:pt x="2751" y="1310"/>
                    </a:lnTo>
                    <a:lnTo>
                      <a:pt x="208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281" name="Google Shape;10281;p43"/>
            <p:cNvSpPr/>
            <p:nvPr/>
          </p:nvSpPr>
          <p:spPr>
            <a:xfrm>
              <a:off x="2209810" y="753462"/>
              <a:ext cx="4698974" cy="3569401"/>
            </a:xfrm>
            <a:custGeom>
              <a:avLst/>
              <a:gdLst/>
              <a:ahLst/>
              <a:cxnLst/>
              <a:rect l="l" t="t" r="r" b="b"/>
              <a:pathLst>
                <a:path w="40268" h="29677" extrusionOk="0">
                  <a:moveTo>
                    <a:pt x="17790" y="0"/>
                  </a:moveTo>
                  <a:cubicBezTo>
                    <a:pt x="17132" y="0"/>
                    <a:pt x="16457" y="93"/>
                    <a:pt x="15776" y="289"/>
                  </a:cubicBezTo>
                  <a:cubicBezTo>
                    <a:pt x="11347" y="1551"/>
                    <a:pt x="9466" y="5969"/>
                    <a:pt x="10454" y="9886"/>
                  </a:cubicBezTo>
                  <a:cubicBezTo>
                    <a:pt x="9942" y="9541"/>
                    <a:pt x="9514" y="6350"/>
                    <a:pt x="9740" y="5338"/>
                  </a:cubicBezTo>
                  <a:cubicBezTo>
                    <a:pt x="9561" y="5324"/>
                    <a:pt x="9366" y="5316"/>
                    <a:pt x="9161" y="5316"/>
                  </a:cubicBezTo>
                  <a:cubicBezTo>
                    <a:pt x="7528" y="5316"/>
                    <a:pt x="5254" y="5867"/>
                    <a:pt x="5084" y="9040"/>
                  </a:cubicBezTo>
                  <a:cubicBezTo>
                    <a:pt x="5237" y="9029"/>
                    <a:pt x="5385" y="9023"/>
                    <a:pt x="5529" y="9023"/>
                  </a:cubicBezTo>
                  <a:cubicBezTo>
                    <a:pt x="6578" y="9023"/>
                    <a:pt x="7395" y="9329"/>
                    <a:pt x="7835" y="9957"/>
                  </a:cubicBezTo>
                  <a:cubicBezTo>
                    <a:pt x="7377" y="9785"/>
                    <a:pt x="6716" y="9675"/>
                    <a:pt x="5969" y="9675"/>
                  </a:cubicBezTo>
                  <a:cubicBezTo>
                    <a:pt x="3466" y="9675"/>
                    <a:pt x="1" y="10909"/>
                    <a:pt x="1" y="15172"/>
                  </a:cubicBezTo>
                  <a:cubicBezTo>
                    <a:pt x="12" y="20816"/>
                    <a:pt x="4394" y="21232"/>
                    <a:pt x="4870" y="21411"/>
                  </a:cubicBezTo>
                  <a:cubicBezTo>
                    <a:pt x="4751" y="20482"/>
                    <a:pt x="4775" y="19982"/>
                    <a:pt x="5263" y="19125"/>
                  </a:cubicBezTo>
                  <a:lnTo>
                    <a:pt x="5263" y="19125"/>
                  </a:lnTo>
                  <a:cubicBezTo>
                    <a:pt x="4939" y="20942"/>
                    <a:pt x="5385" y="25866"/>
                    <a:pt x="10322" y="25866"/>
                  </a:cubicBezTo>
                  <a:cubicBezTo>
                    <a:pt x="11013" y="25866"/>
                    <a:pt x="11792" y="25769"/>
                    <a:pt x="12669" y="25554"/>
                  </a:cubicBezTo>
                  <a:cubicBezTo>
                    <a:pt x="12669" y="26476"/>
                    <a:pt x="13533" y="27497"/>
                    <a:pt x="14824" y="27497"/>
                  </a:cubicBezTo>
                  <a:cubicBezTo>
                    <a:pt x="15268" y="27497"/>
                    <a:pt x="15762" y="27376"/>
                    <a:pt x="16288" y="27090"/>
                  </a:cubicBezTo>
                  <a:cubicBezTo>
                    <a:pt x="15086" y="25554"/>
                    <a:pt x="15550" y="23947"/>
                    <a:pt x="15610" y="23614"/>
                  </a:cubicBezTo>
                  <a:lnTo>
                    <a:pt x="15610" y="23614"/>
                  </a:lnTo>
                  <a:cubicBezTo>
                    <a:pt x="15283" y="25878"/>
                    <a:pt x="17993" y="29676"/>
                    <a:pt x="23559" y="29676"/>
                  </a:cubicBezTo>
                  <a:cubicBezTo>
                    <a:pt x="23877" y="29676"/>
                    <a:pt x="24203" y="29664"/>
                    <a:pt x="24539" y="29638"/>
                  </a:cubicBezTo>
                  <a:cubicBezTo>
                    <a:pt x="29123" y="29281"/>
                    <a:pt x="31445" y="24638"/>
                    <a:pt x="30445" y="20744"/>
                  </a:cubicBezTo>
                  <a:lnTo>
                    <a:pt x="30445" y="20744"/>
                  </a:lnTo>
                  <a:cubicBezTo>
                    <a:pt x="31088" y="21482"/>
                    <a:pt x="31826" y="23209"/>
                    <a:pt x="31159" y="25292"/>
                  </a:cubicBezTo>
                  <a:cubicBezTo>
                    <a:pt x="38112" y="24054"/>
                    <a:pt x="36553" y="18101"/>
                    <a:pt x="35862" y="16732"/>
                  </a:cubicBezTo>
                  <a:lnTo>
                    <a:pt x="35862" y="16732"/>
                  </a:lnTo>
                  <a:cubicBezTo>
                    <a:pt x="36255" y="17030"/>
                    <a:pt x="36731" y="17601"/>
                    <a:pt x="37005" y="18470"/>
                  </a:cubicBezTo>
                  <a:cubicBezTo>
                    <a:pt x="37839" y="18434"/>
                    <a:pt x="39970" y="17030"/>
                    <a:pt x="40101" y="13982"/>
                  </a:cubicBezTo>
                  <a:cubicBezTo>
                    <a:pt x="40267" y="10410"/>
                    <a:pt x="36850" y="9457"/>
                    <a:pt x="36291" y="9219"/>
                  </a:cubicBezTo>
                  <a:lnTo>
                    <a:pt x="36291" y="9219"/>
                  </a:lnTo>
                  <a:cubicBezTo>
                    <a:pt x="36350" y="10136"/>
                    <a:pt x="35934" y="11065"/>
                    <a:pt x="35636" y="11481"/>
                  </a:cubicBezTo>
                  <a:cubicBezTo>
                    <a:pt x="36212" y="8703"/>
                    <a:pt x="34979" y="4631"/>
                    <a:pt x="30782" y="4631"/>
                  </a:cubicBezTo>
                  <a:cubicBezTo>
                    <a:pt x="30032" y="4631"/>
                    <a:pt x="29188" y="4761"/>
                    <a:pt x="28242" y="5052"/>
                  </a:cubicBezTo>
                  <a:cubicBezTo>
                    <a:pt x="27881" y="4191"/>
                    <a:pt x="27124" y="3200"/>
                    <a:pt x="25920" y="3200"/>
                  </a:cubicBezTo>
                  <a:cubicBezTo>
                    <a:pt x="25576" y="3200"/>
                    <a:pt x="25195" y="3281"/>
                    <a:pt x="24777" y="3468"/>
                  </a:cubicBezTo>
                  <a:cubicBezTo>
                    <a:pt x="25742" y="5433"/>
                    <a:pt x="25361" y="6659"/>
                    <a:pt x="25301" y="7004"/>
                  </a:cubicBezTo>
                  <a:cubicBezTo>
                    <a:pt x="24644" y="2932"/>
                    <a:pt x="21483" y="0"/>
                    <a:pt x="17790" y="0"/>
                  </a:cubicBezTo>
                  <a:close/>
                </a:path>
              </a:pathLst>
            </a:custGeom>
            <a:solidFill>
              <a:schemeClr val="dk1"/>
            </a:solidFill>
            <a:ln w="381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2" name="Google Shape;10282;p43"/>
            <p:cNvSpPr/>
            <p:nvPr/>
          </p:nvSpPr>
          <p:spPr>
            <a:xfrm>
              <a:off x="2298552" y="827912"/>
              <a:ext cx="4477500" cy="3404620"/>
            </a:xfrm>
            <a:custGeom>
              <a:avLst/>
              <a:gdLst/>
              <a:ahLst/>
              <a:cxnLst/>
              <a:rect l="l" t="t" r="r" b="b"/>
              <a:pathLst>
                <a:path w="40268" h="29677" extrusionOk="0">
                  <a:moveTo>
                    <a:pt x="17790" y="0"/>
                  </a:moveTo>
                  <a:cubicBezTo>
                    <a:pt x="17132" y="0"/>
                    <a:pt x="16457" y="93"/>
                    <a:pt x="15776" y="289"/>
                  </a:cubicBezTo>
                  <a:cubicBezTo>
                    <a:pt x="11347" y="1551"/>
                    <a:pt x="9466" y="5969"/>
                    <a:pt x="10454" y="9886"/>
                  </a:cubicBezTo>
                  <a:cubicBezTo>
                    <a:pt x="9942" y="9541"/>
                    <a:pt x="9514" y="6350"/>
                    <a:pt x="9740" y="5338"/>
                  </a:cubicBezTo>
                  <a:cubicBezTo>
                    <a:pt x="9561" y="5324"/>
                    <a:pt x="9366" y="5316"/>
                    <a:pt x="9161" y="5316"/>
                  </a:cubicBezTo>
                  <a:cubicBezTo>
                    <a:pt x="7528" y="5316"/>
                    <a:pt x="5254" y="5867"/>
                    <a:pt x="5084" y="9040"/>
                  </a:cubicBezTo>
                  <a:cubicBezTo>
                    <a:pt x="5237" y="9029"/>
                    <a:pt x="5385" y="9023"/>
                    <a:pt x="5529" y="9023"/>
                  </a:cubicBezTo>
                  <a:cubicBezTo>
                    <a:pt x="6578" y="9023"/>
                    <a:pt x="7395" y="9329"/>
                    <a:pt x="7835" y="9957"/>
                  </a:cubicBezTo>
                  <a:cubicBezTo>
                    <a:pt x="7377" y="9785"/>
                    <a:pt x="6716" y="9675"/>
                    <a:pt x="5969" y="9675"/>
                  </a:cubicBezTo>
                  <a:cubicBezTo>
                    <a:pt x="3466" y="9675"/>
                    <a:pt x="1" y="10909"/>
                    <a:pt x="1" y="15172"/>
                  </a:cubicBezTo>
                  <a:cubicBezTo>
                    <a:pt x="12" y="20816"/>
                    <a:pt x="4394" y="21232"/>
                    <a:pt x="4870" y="21411"/>
                  </a:cubicBezTo>
                  <a:cubicBezTo>
                    <a:pt x="4751" y="20482"/>
                    <a:pt x="4775" y="19982"/>
                    <a:pt x="5263" y="19125"/>
                  </a:cubicBezTo>
                  <a:lnTo>
                    <a:pt x="5263" y="19125"/>
                  </a:lnTo>
                  <a:cubicBezTo>
                    <a:pt x="4939" y="20942"/>
                    <a:pt x="5385" y="25866"/>
                    <a:pt x="10322" y="25866"/>
                  </a:cubicBezTo>
                  <a:cubicBezTo>
                    <a:pt x="11013" y="25866"/>
                    <a:pt x="11792" y="25769"/>
                    <a:pt x="12669" y="25554"/>
                  </a:cubicBezTo>
                  <a:cubicBezTo>
                    <a:pt x="12669" y="26476"/>
                    <a:pt x="13533" y="27497"/>
                    <a:pt x="14824" y="27497"/>
                  </a:cubicBezTo>
                  <a:cubicBezTo>
                    <a:pt x="15268" y="27497"/>
                    <a:pt x="15762" y="27376"/>
                    <a:pt x="16288" y="27090"/>
                  </a:cubicBezTo>
                  <a:cubicBezTo>
                    <a:pt x="15086" y="25554"/>
                    <a:pt x="15550" y="23947"/>
                    <a:pt x="15610" y="23614"/>
                  </a:cubicBezTo>
                  <a:lnTo>
                    <a:pt x="15610" y="23614"/>
                  </a:lnTo>
                  <a:cubicBezTo>
                    <a:pt x="15283" y="25878"/>
                    <a:pt x="17993" y="29676"/>
                    <a:pt x="23559" y="29676"/>
                  </a:cubicBezTo>
                  <a:cubicBezTo>
                    <a:pt x="23877" y="29676"/>
                    <a:pt x="24203" y="29664"/>
                    <a:pt x="24539" y="29638"/>
                  </a:cubicBezTo>
                  <a:cubicBezTo>
                    <a:pt x="29123" y="29281"/>
                    <a:pt x="31445" y="24638"/>
                    <a:pt x="30445" y="20744"/>
                  </a:cubicBezTo>
                  <a:lnTo>
                    <a:pt x="30445" y="20744"/>
                  </a:lnTo>
                  <a:cubicBezTo>
                    <a:pt x="31088" y="21482"/>
                    <a:pt x="31826" y="23209"/>
                    <a:pt x="31159" y="25292"/>
                  </a:cubicBezTo>
                  <a:cubicBezTo>
                    <a:pt x="38112" y="24054"/>
                    <a:pt x="36553" y="18101"/>
                    <a:pt x="35862" y="16732"/>
                  </a:cubicBezTo>
                  <a:lnTo>
                    <a:pt x="35862" y="16732"/>
                  </a:lnTo>
                  <a:cubicBezTo>
                    <a:pt x="36255" y="17030"/>
                    <a:pt x="36731" y="17601"/>
                    <a:pt x="37005" y="18470"/>
                  </a:cubicBezTo>
                  <a:cubicBezTo>
                    <a:pt x="37839" y="18434"/>
                    <a:pt x="39970" y="17030"/>
                    <a:pt x="40101" y="13982"/>
                  </a:cubicBezTo>
                  <a:cubicBezTo>
                    <a:pt x="40267" y="10410"/>
                    <a:pt x="36850" y="9457"/>
                    <a:pt x="36291" y="9219"/>
                  </a:cubicBezTo>
                  <a:lnTo>
                    <a:pt x="36291" y="9219"/>
                  </a:lnTo>
                  <a:cubicBezTo>
                    <a:pt x="36350" y="10136"/>
                    <a:pt x="35934" y="11065"/>
                    <a:pt x="35636" y="11481"/>
                  </a:cubicBezTo>
                  <a:cubicBezTo>
                    <a:pt x="36212" y="8703"/>
                    <a:pt x="34979" y="4631"/>
                    <a:pt x="30782" y="4631"/>
                  </a:cubicBezTo>
                  <a:cubicBezTo>
                    <a:pt x="30032" y="4631"/>
                    <a:pt x="29188" y="4761"/>
                    <a:pt x="28242" y="5052"/>
                  </a:cubicBezTo>
                  <a:cubicBezTo>
                    <a:pt x="27881" y="4191"/>
                    <a:pt x="27124" y="3200"/>
                    <a:pt x="25920" y="3200"/>
                  </a:cubicBezTo>
                  <a:cubicBezTo>
                    <a:pt x="25576" y="3200"/>
                    <a:pt x="25195" y="3281"/>
                    <a:pt x="24777" y="3468"/>
                  </a:cubicBezTo>
                  <a:cubicBezTo>
                    <a:pt x="25742" y="5433"/>
                    <a:pt x="25361" y="6659"/>
                    <a:pt x="25301" y="7004"/>
                  </a:cubicBezTo>
                  <a:cubicBezTo>
                    <a:pt x="24644" y="2932"/>
                    <a:pt x="21483" y="0"/>
                    <a:pt x="17790" y="0"/>
                  </a:cubicBezTo>
                  <a:close/>
                </a:path>
              </a:pathLst>
            </a:custGeom>
            <a:solidFill>
              <a:schemeClr val="lt2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6300"/>
                <a:buFont typeface="Arial"/>
                <a:buNone/>
              </a:pPr>
              <a:r>
                <a:rPr lang="en" sz="6300" b="0" i="0" u="none" strike="noStrike" cap="none">
                  <a:solidFill>
                    <a:schemeClr val="dk2"/>
                  </a:solidFill>
                  <a:latin typeface="Slackey"/>
                  <a:ea typeface="Slackey"/>
                  <a:cs typeface="Slackey"/>
                  <a:sym typeface="Slackey"/>
                </a:rPr>
                <a:t>Fase </a:t>
              </a:r>
              <a:endParaRPr sz="6300" b="0" i="0" u="none" strike="noStrike" cap="none">
                <a:solidFill>
                  <a:schemeClr val="dk2"/>
                </a:solidFill>
                <a:latin typeface="Slackey"/>
                <a:ea typeface="Slackey"/>
                <a:cs typeface="Slackey"/>
                <a:sym typeface="Slackey"/>
              </a:endParaRPr>
            </a:p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6300"/>
                <a:buFont typeface="Arial"/>
                <a:buNone/>
              </a:pPr>
              <a:r>
                <a:rPr lang="en" sz="6300" b="0" i="0" u="none" strike="noStrike" cap="none">
                  <a:solidFill>
                    <a:schemeClr val="dk2"/>
                  </a:solidFill>
                  <a:latin typeface="Slackey"/>
                  <a:ea typeface="Slackey"/>
                  <a:cs typeface="Slackey"/>
                  <a:sym typeface="Slackey"/>
                </a:rPr>
                <a:t>1</a:t>
              </a:r>
              <a:endParaRPr sz="6300" b="0" i="0" u="none" strike="noStrike" cap="none">
                <a:solidFill>
                  <a:schemeClr val="dk2"/>
                </a:solidFill>
                <a:latin typeface="Slackey"/>
                <a:ea typeface="Slackey"/>
                <a:cs typeface="Slackey"/>
                <a:sym typeface="Slackey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87" name="Google Shape;10287;p44"/>
          <p:cNvPicPr preferRelativeResize="0"/>
          <p:nvPr/>
        </p:nvPicPr>
        <p:blipFill rotWithShape="1">
          <a:blip r:embed="rId3">
            <a:alphaModFix/>
          </a:blip>
          <a:srcRect l="9867" t="5111" r="9505" b="26736"/>
          <a:stretch/>
        </p:blipFill>
        <p:spPr>
          <a:xfrm>
            <a:off x="137550" y="112700"/>
            <a:ext cx="1932074" cy="2484074"/>
          </a:xfrm>
          <a:prstGeom prst="rect">
            <a:avLst/>
          </a:prstGeom>
          <a:noFill/>
          <a:ln>
            <a:noFill/>
          </a:ln>
        </p:spPr>
      </p:pic>
      <p:pic>
        <p:nvPicPr>
          <p:cNvPr id="10288" name="Google Shape;10288;p44"/>
          <p:cNvPicPr preferRelativeResize="0"/>
          <p:nvPr/>
        </p:nvPicPr>
        <p:blipFill rotWithShape="1">
          <a:blip r:embed="rId4">
            <a:alphaModFix/>
          </a:blip>
          <a:srcRect l="7639" t="8551" r="9487" b="14684"/>
          <a:stretch/>
        </p:blipFill>
        <p:spPr>
          <a:xfrm>
            <a:off x="1052350" y="2554375"/>
            <a:ext cx="2142624" cy="2484074"/>
          </a:xfrm>
          <a:prstGeom prst="rect">
            <a:avLst/>
          </a:prstGeom>
          <a:noFill/>
          <a:ln>
            <a:noFill/>
          </a:ln>
        </p:spPr>
      </p:pic>
      <p:pic>
        <p:nvPicPr>
          <p:cNvPr id="10289" name="Google Shape;10289;p44"/>
          <p:cNvPicPr preferRelativeResize="0"/>
          <p:nvPr/>
        </p:nvPicPr>
        <p:blipFill rotWithShape="1">
          <a:blip r:embed="rId5">
            <a:alphaModFix/>
          </a:blip>
          <a:srcRect t="4357" b="27027"/>
          <a:stretch/>
        </p:blipFill>
        <p:spPr>
          <a:xfrm>
            <a:off x="3114763" y="649375"/>
            <a:ext cx="2235924" cy="2728406"/>
          </a:xfrm>
          <a:prstGeom prst="rect">
            <a:avLst/>
          </a:prstGeom>
          <a:noFill/>
          <a:ln>
            <a:noFill/>
          </a:ln>
        </p:spPr>
      </p:pic>
      <p:pic>
        <p:nvPicPr>
          <p:cNvPr id="10290" name="Google Shape;10290;p44"/>
          <p:cNvPicPr preferRelativeResize="0"/>
          <p:nvPr/>
        </p:nvPicPr>
        <p:blipFill rotWithShape="1">
          <a:blip r:embed="rId6">
            <a:alphaModFix/>
          </a:blip>
          <a:srcRect b="21928"/>
          <a:stretch/>
        </p:blipFill>
        <p:spPr>
          <a:xfrm>
            <a:off x="5350675" y="106123"/>
            <a:ext cx="2142626" cy="2497228"/>
          </a:xfrm>
          <a:prstGeom prst="rect">
            <a:avLst/>
          </a:prstGeom>
          <a:noFill/>
          <a:ln>
            <a:noFill/>
          </a:ln>
        </p:spPr>
      </p:pic>
      <p:pic>
        <p:nvPicPr>
          <p:cNvPr id="10291" name="Google Shape;10291;p44"/>
          <p:cNvPicPr preferRelativeResize="0"/>
          <p:nvPr/>
        </p:nvPicPr>
        <p:blipFill rotWithShape="1">
          <a:blip r:embed="rId7">
            <a:alphaModFix/>
          </a:blip>
          <a:srcRect r="17498" b="44419"/>
          <a:stretch/>
        </p:blipFill>
        <p:spPr>
          <a:xfrm>
            <a:off x="6737638" y="2554376"/>
            <a:ext cx="2235925" cy="2484076"/>
          </a:xfrm>
          <a:prstGeom prst="rect">
            <a:avLst/>
          </a:prstGeom>
          <a:noFill/>
          <a:ln>
            <a:noFill/>
          </a:ln>
        </p:spPr>
      </p:pic>
      <p:sp>
        <p:nvSpPr>
          <p:cNvPr id="10292" name="Google Shape;10292;p44"/>
          <p:cNvSpPr txBox="1"/>
          <p:nvPr/>
        </p:nvSpPr>
        <p:spPr>
          <a:xfrm>
            <a:off x="0" y="2474150"/>
            <a:ext cx="1033500" cy="129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r>
              <a:rPr lang="en" sz="2400" b="1" i="0" u="none" strike="noStrike" cap="none">
                <a:solidFill>
                  <a:schemeClr val="lt2"/>
                </a:solidFill>
                <a:latin typeface="Indie Flower"/>
                <a:ea typeface="Indie Flower"/>
                <a:cs typeface="Indie Flower"/>
                <a:sym typeface="Indie Flower"/>
              </a:rPr>
              <a:t>Iron Man (2008)</a:t>
            </a:r>
            <a:endParaRPr sz="2400" b="1" i="0" u="none" strike="noStrike" cap="none">
              <a:solidFill>
                <a:schemeClr val="lt2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293" name="Google Shape;10293;p44"/>
          <p:cNvSpPr txBox="1"/>
          <p:nvPr/>
        </p:nvSpPr>
        <p:spPr>
          <a:xfrm>
            <a:off x="3194975" y="4220100"/>
            <a:ext cx="1780800" cy="92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r>
              <a:rPr lang="en" sz="2400" b="1" i="0" u="none" strike="noStrike" cap="none">
                <a:solidFill>
                  <a:schemeClr val="lt2"/>
                </a:solidFill>
                <a:latin typeface="Indie Flower"/>
                <a:ea typeface="Indie Flower"/>
                <a:cs typeface="Indie Flower"/>
                <a:sym typeface="Indie Flower"/>
              </a:rPr>
              <a:t>L’Incredibile Hulk (2008)</a:t>
            </a:r>
            <a:endParaRPr sz="2400" b="1" i="0" u="none" strike="noStrike" cap="none">
              <a:solidFill>
                <a:schemeClr val="lt2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294" name="Google Shape;10294;p44"/>
          <p:cNvSpPr txBox="1"/>
          <p:nvPr/>
        </p:nvSpPr>
        <p:spPr>
          <a:xfrm>
            <a:off x="3213825" y="3377775"/>
            <a:ext cx="2142600" cy="52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lang="en" sz="2200" b="1" i="0" u="none" strike="noStrike" cap="none">
                <a:solidFill>
                  <a:schemeClr val="lt2"/>
                </a:solidFill>
                <a:latin typeface="Indie Flower"/>
                <a:ea typeface="Indie Flower"/>
                <a:cs typeface="Indie Flower"/>
                <a:sym typeface="Indie Flower"/>
              </a:rPr>
              <a:t>Iron Man 2 (2010)</a:t>
            </a:r>
            <a:endParaRPr sz="2200" b="1" i="0" u="none" strike="noStrike" cap="none">
              <a:solidFill>
                <a:schemeClr val="lt2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295" name="Google Shape;10295;p44"/>
          <p:cNvSpPr txBox="1"/>
          <p:nvPr/>
        </p:nvSpPr>
        <p:spPr>
          <a:xfrm>
            <a:off x="5286500" y="2474150"/>
            <a:ext cx="1932000" cy="52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lang="en" sz="2200" b="1" i="0" u="none" strike="noStrike" cap="none">
                <a:solidFill>
                  <a:schemeClr val="lt2"/>
                </a:solidFill>
                <a:latin typeface="Indie Flower"/>
                <a:ea typeface="Indie Flower"/>
                <a:cs typeface="Indie Flower"/>
                <a:sym typeface="Indie Flower"/>
              </a:rPr>
              <a:t>Thor (2011)</a:t>
            </a:r>
            <a:endParaRPr sz="2200" b="1" i="0" u="none" strike="noStrike" cap="none">
              <a:solidFill>
                <a:schemeClr val="lt2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296" name="Google Shape;10296;p44"/>
          <p:cNvSpPr txBox="1"/>
          <p:nvPr/>
        </p:nvSpPr>
        <p:spPr>
          <a:xfrm>
            <a:off x="7493300" y="879550"/>
            <a:ext cx="1362000" cy="172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1" i="0" u="none" strike="noStrike" cap="none">
                <a:solidFill>
                  <a:schemeClr val="lt2"/>
                </a:solidFill>
                <a:latin typeface="Indie Flower"/>
                <a:ea typeface="Indie Flower"/>
                <a:cs typeface="Indie Flower"/>
                <a:sym typeface="Indie Flower"/>
              </a:rPr>
              <a:t>Captain America: the First Avenger (2011)</a:t>
            </a:r>
            <a:endParaRPr sz="2000" b="1" i="0" u="none" strike="noStrike" cap="none">
              <a:solidFill>
                <a:schemeClr val="lt2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Shape 10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01" name="Google Shape;10301;p45"/>
          <p:cNvGrpSpPr/>
          <p:nvPr/>
        </p:nvGrpSpPr>
        <p:grpSpPr>
          <a:xfrm rot="2700000">
            <a:off x="-699894" y="-368252"/>
            <a:ext cx="1638312" cy="1514693"/>
            <a:chOff x="0" y="25"/>
            <a:chExt cx="1638328" cy="1771501"/>
          </a:xfrm>
        </p:grpSpPr>
        <p:sp>
          <p:nvSpPr>
            <p:cNvPr id="10302" name="Google Shape;10302;p45"/>
            <p:cNvSpPr/>
            <p:nvPr/>
          </p:nvSpPr>
          <p:spPr>
            <a:xfrm>
              <a:off x="419100" y="25"/>
              <a:ext cx="1085981" cy="1352407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3" name="Google Shape;10303;p45"/>
            <p:cNvSpPr/>
            <p:nvPr/>
          </p:nvSpPr>
          <p:spPr>
            <a:xfrm>
              <a:off x="0" y="25"/>
              <a:ext cx="1638328" cy="1771501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304" name="Google Shape;10304;p45"/>
          <p:cNvGrpSpPr/>
          <p:nvPr/>
        </p:nvGrpSpPr>
        <p:grpSpPr>
          <a:xfrm rot="-8429423">
            <a:off x="8032529" y="4228371"/>
            <a:ext cx="1307659" cy="1225693"/>
            <a:chOff x="0" y="25"/>
            <a:chExt cx="1638328" cy="1771501"/>
          </a:xfrm>
        </p:grpSpPr>
        <p:sp>
          <p:nvSpPr>
            <p:cNvPr id="10305" name="Google Shape;10305;p45"/>
            <p:cNvSpPr/>
            <p:nvPr/>
          </p:nvSpPr>
          <p:spPr>
            <a:xfrm>
              <a:off x="419100" y="25"/>
              <a:ext cx="1085981" cy="1352407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6" name="Google Shape;10306;p45"/>
            <p:cNvSpPr/>
            <p:nvPr/>
          </p:nvSpPr>
          <p:spPr>
            <a:xfrm>
              <a:off x="0" y="25"/>
              <a:ext cx="1638328" cy="1771501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307" name="Google Shape;10307;p45"/>
          <p:cNvSpPr/>
          <p:nvPr/>
        </p:nvSpPr>
        <p:spPr>
          <a:xfrm>
            <a:off x="704650" y="169787"/>
            <a:ext cx="7894016" cy="4803938"/>
          </a:xfrm>
          <a:custGeom>
            <a:avLst/>
            <a:gdLst/>
            <a:ahLst/>
            <a:cxnLst/>
            <a:rect l="l" t="t" r="r" b="b"/>
            <a:pathLst>
              <a:path w="308903" h="185105" extrusionOk="0">
                <a:moveTo>
                  <a:pt x="144" y="0"/>
                </a:moveTo>
                <a:lnTo>
                  <a:pt x="308903" y="6828"/>
                </a:lnTo>
                <a:lnTo>
                  <a:pt x="307494" y="185105"/>
                </a:lnTo>
                <a:lnTo>
                  <a:pt x="0" y="179499"/>
                </a:lnTo>
                <a:close/>
              </a:path>
            </a:pathLst>
          </a:custGeom>
          <a:solidFill>
            <a:schemeClr val="lt2"/>
          </a:solidFill>
          <a:ln w="381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308" name="Google Shape;10308;p45"/>
          <p:cNvSpPr txBox="1"/>
          <p:nvPr/>
        </p:nvSpPr>
        <p:spPr>
          <a:xfrm>
            <a:off x="945275" y="1758125"/>
            <a:ext cx="3179100" cy="22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1" i="0" u="none" strike="noStrike" cap="none">
                <a:solidFill>
                  <a:srgbClr val="000000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Nicky Fury incarica lo S.H.I.E.L.D. di radunare i supereroi selezionati dal progetto ‘’Vendicatori’’, per affrontare un nemico inaspettato.</a:t>
            </a:r>
            <a:endParaRPr sz="1400" b="0" i="0" u="none" strike="noStrike" cap="none">
              <a:solidFill>
                <a:srgbClr val="000000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pic>
        <p:nvPicPr>
          <p:cNvPr id="10309" name="Google Shape;10309;p4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636725" y="2609657"/>
            <a:ext cx="3851325" cy="2250918"/>
          </a:xfrm>
          <a:prstGeom prst="rect">
            <a:avLst/>
          </a:prstGeom>
          <a:noFill/>
          <a:ln>
            <a:noFill/>
          </a:ln>
        </p:spPr>
      </p:pic>
      <p:pic>
        <p:nvPicPr>
          <p:cNvPr id="10310" name="Google Shape;10310;p45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945275" y="211200"/>
            <a:ext cx="3851327" cy="1436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311" name="Google Shape;10311;p45"/>
          <p:cNvPicPr preferRelativeResize="0"/>
          <p:nvPr/>
        </p:nvPicPr>
        <p:blipFill rotWithShape="1">
          <a:blip r:embed="rId5">
            <a:alphaModFix/>
          </a:blip>
          <a:srcRect b="5962"/>
          <a:stretch/>
        </p:blipFill>
        <p:spPr>
          <a:xfrm rot="4">
            <a:off x="5280044" y="347051"/>
            <a:ext cx="3208008" cy="22626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Shape 10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16" name="Google Shape;10316;p46"/>
          <p:cNvGrpSpPr/>
          <p:nvPr/>
        </p:nvGrpSpPr>
        <p:grpSpPr>
          <a:xfrm>
            <a:off x="-301348" y="-182324"/>
            <a:ext cx="9622411" cy="5555721"/>
            <a:chOff x="-200026" y="-123825"/>
            <a:chExt cx="9419883" cy="5438787"/>
          </a:xfrm>
        </p:grpSpPr>
        <p:grpSp>
          <p:nvGrpSpPr>
            <p:cNvPr id="10317" name="Google Shape;10317;p46"/>
            <p:cNvGrpSpPr/>
            <p:nvPr/>
          </p:nvGrpSpPr>
          <p:grpSpPr>
            <a:xfrm>
              <a:off x="-200026" y="-123825"/>
              <a:ext cx="9419883" cy="5438787"/>
              <a:chOff x="-239051" y="-123825"/>
              <a:chExt cx="9419883" cy="5438787"/>
            </a:xfrm>
          </p:grpSpPr>
          <p:sp>
            <p:nvSpPr>
              <p:cNvPr id="10318" name="Google Shape;10318;p46"/>
              <p:cNvSpPr/>
              <p:nvPr/>
            </p:nvSpPr>
            <p:spPr>
              <a:xfrm>
                <a:off x="8483162" y="419383"/>
                <a:ext cx="321683" cy="310933"/>
              </a:xfrm>
              <a:custGeom>
                <a:avLst/>
                <a:gdLst/>
                <a:ahLst/>
                <a:cxnLst/>
                <a:rect l="l" t="t" r="r" b="b"/>
                <a:pathLst>
                  <a:path w="3561" h="3442" extrusionOk="0">
                    <a:moveTo>
                      <a:pt x="2787" y="1"/>
                    </a:moveTo>
                    <a:lnTo>
                      <a:pt x="1715" y="632"/>
                    </a:lnTo>
                    <a:lnTo>
                      <a:pt x="596" y="108"/>
                    </a:lnTo>
                    <a:lnTo>
                      <a:pt x="846" y="1323"/>
                    </a:lnTo>
                    <a:lnTo>
                      <a:pt x="1" y="2227"/>
                    </a:lnTo>
                    <a:lnTo>
                      <a:pt x="1239" y="2358"/>
                    </a:lnTo>
                    <a:lnTo>
                      <a:pt x="1834" y="3442"/>
                    </a:lnTo>
                    <a:lnTo>
                      <a:pt x="2334" y="2299"/>
                    </a:lnTo>
                    <a:lnTo>
                      <a:pt x="3561" y="2073"/>
                    </a:lnTo>
                    <a:lnTo>
                      <a:pt x="2632" y="1239"/>
                    </a:lnTo>
                    <a:lnTo>
                      <a:pt x="2787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19" name="Google Shape;10319;p46"/>
              <p:cNvSpPr/>
              <p:nvPr/>
            </p:nvSpPr>
            <p:spPr>
              <a:xfrm>
                <a:off x="7794720" y="3723653"/>
                <a:ext cx="419606" cy="402352"/>
              </a:xfrm>
              <a:custGeom>
                <a:avLst/>
                <a:gdLst/>
                <a:ahLst/>
                <a:cxnLst/>
                <a:rect l="l" t="t" r="r" b="b"/>
                <a:pathLst>
                  <a:path w="4645" h="4454" extrusionOk="0">
                    <a:moveTo>
                      <a:pt x="953" y="1"/>
                    </a:moveTo>
                    <a:lnTo>
                      <a:pt x="1191" y="1608"/>
                    </a:lnTo>
                    <a:lnTo>
                      <a:pt x="1" y="2715"/>
                    </a:lnTo>
                    <a:lnTo>
                      <a:pt x="1584" y="2977"/>
                    </a:lnTo>
                    <a:lnTo>
                      <a:pt x="2287" y="4454"/>
                    </a:lnTo>
                    <a:lnTo>
                      <a:pt x="3037" y="3013"/>
                    </a:lnTo>
                    <a:lnTo>
                      <a:pt x="4644" y="2810"/>
                    </a:lnTo>
                    <a:lnTo>
                      <a:pt x="3513" y="1656"/>
                    </a:lnTo>
                    <a:lnTo>
                      <a:pt x="3823" y="60"/>
                    </a:lnTo>
                    <a:lnTo>
                      <a:pt x="2370" y="786"/>
                    </a:lnTo>
                    <a:lnTo>
                      <a:pt x="953" y="1"/>
                    </a:lnTo>
                    <a:close/>
                  </a:path>
                </a:pathLst>
              </a:custGeom>
              <a:solidFill>
                <a:srgbClr val="EEC13C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0" name="Google Shape;10320;p46"/>
              <p:cNvSpPr/>
              <p:nvPr/>
            </p:nvSpPr>
            <p:spPr>
              <a:xfrm>
                <a:off x="2000975" y="87900"/>
                <a:ext cx="407682" cy="419606"/>
              </a:xfrm>
              <a:custGeom>
                <a:avLst/>
                <a:gdLst/>
                <a:ahLst/>
                <a:cxnLst/>
                <a:rect l="l" t="t" r="r" b="b"/>
                <a:pathLst>
                  <a:path w="4513" h="4645" extrusionOk="0">
                    <a:moveTo>
                      <a:pt x="2977" y="1"/>
                    </a:moveTo>
                    <a:lnTo>
                      <a:pt x="1774" y="1084"/>
                    </a:lnTo>
                    <a:lnTo>
                      <a:pt x="179" y="715"/>
                    </a:lnTo>
                    <a:lnTo>
                      <a:pt x="845" y="2192"/>
                    </a:lnTo>
                    <a:lnTo>
                      <a:pt x="0" y="3573"/>
                    </a:lnTo>
                    <a:lnTo>
                      <a:pt x="1607" y="3406"/>
                    </a:lnTo>
                    <a:lnTo>
                      <a:pt x="2667" y="4644"/>
                    </a:lnTo>
                    <a:lnTo>
                      <a:pt x="3001" y="3049"/>
                    </a:lnTo>
                    <a:lnTo>
                      <a:pt x="4513" y="2442"/>
                    </a:lnTo>
                    <a:lnTo>
                      <a:pt x="3096" y="1620"/>
                    </a:lnTo>
                    <a:lnTo>
                      <a:pt x="2977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1" name="Google Shape;10321;p46"/>
              <p:cNvSpPr/>
              <p:nvPr/>
            </p:nvSpPr>
            <p:spPr>
              <a:xfrm>
                <a:off x="2331566" y="4670288"/>
                <a:ext cx="406688" cy="419606"/>
              </a:xfrm>
              <a:custGeom>
                <a:avLst/>
                <a:gdLst/>
                <a:ahLst/>
                <a:cxnLst/>
                <a:rect l="l" t="t" r="r" b="b"/>
                <a:pathLst>
                  <a:path w="4502" h="4645" extrusionOk="0">
                    <a:moveTo>
                      <a:pt x="2966" y="1"/>
                    </a:moveTo>
                    <a:lnTo>
                      <a:pt x="1751" y="1084"/>
                    </a:lnTo>
                    <a:lnTo>
                      <a:pt x="180" y="715"/>
                    </a:lnTo>
                    <a:lnTo>
                      <a:pt x="846" y="2203"/>
                    </a:lnTo>
                    <a:lnTo>
                      <a:pt x="1" y="3584"/>
                    </a:lnTo>
                    <a:lnTo>
                      <a:pt x="1620" y="3406"/>
                    </a:lnTo>
                    <a:lnTo>
                      <a:pt x="2680" y="4644"/>
                    </a:lnTo>
                    <a:lnTo>
                      <a:pt x="3001" y="3049"/>
                    </a:lnTo>
                    <a:lnTo>
                      <a:pt x="4501" y="2406"/>
                    </a:lnTo>
                    <a:lnTo>
                      <a:pt x="3097" y="1608"/>
                    </a:lnTo>
                    <a:lnTo>
                      <a:pt x="2966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2" name="Google Shape;10322;p46"/>
              <p:cNvSpPr/>
              <p:nvPr/>
            </p:nvSpPr>
            <p:spPr>
              <a:xfrm>
                <a:off x="4509262" y="4734336"/>
                <a:ext cx="305513" cy="291511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3227" extrusionOk="0">
                    <a:moveTo>
                      <a:pt x="1715" y="0"/>
                    </a:moveTo>
                    <a:lnTo>
                      <a:pt x="1179" y="1036"/>
                    </a:lnTo>
                    <a:lnTo>
                      <a:pt x="0" y="1191"/>
                    </a:lnTo>
                    <a:lnTo>
                      <a:pt x="834" y="2036"/>
                    </a:lnTo>
                    <a:lnTo>
                      <a:pt x="607" y="3191"/>
                    </a:lnTo>
                    <a:lnTo>
                      <a:pt x="1667" y="2667"/>
                    </a:lnTo>
                    <a:lnTo>
                      <a:pt x="2691" y="3227"/>
                    </a:lnTo>
                    <a:lnTo>
                      <a:pt x="2524" y="2072"/>
                    </a:lnTo>
                    <a:lnTo>
                      <a:pt x="3382" y="1262"/>
                    </a:lnTo>
                    <a:lnTo>
                      <a:pt x="2215" y="1072"/>
                    </a:lnTo>
                    <a:lnTo>
                      <a:pt x="17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3" name="Google Shape;10323;p46"/>
              <p:cNvSpPr/>
              <p:nvPr/>
            </p:nvSpPr>
            <p:spPr>
              <a:xfrm>
                <a:off x="4570024" y="4049609"/>
                <a:ext cx="184012" cy="182928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2025" extrusionOk="0">
                    <a:moveTo>
                      <a:pt x="1501" y="1"/>
                    </a:moveTo>
                    <a:lnTo>
                      <a:pt x="906" y="406"/>
                    </a:lnTo>
                    <a:lnTo>
                      <a:pt x="239" y="144"/>
                    </a:lnTo>
                    <a:lnTo>
                      <a:pt x="441" y="846"/>
                    </a:lnTo>
                    <a:lnTo>
                      <a:pt x="1" y="1394"/>
                    </a:lnTo>
                    <a:lnTo>
                      <a:pt x="715" y="1418"/>
                    </a:lnTo>
                    <a:lnTo>
                      <a:pt x="1108" y="2025"/>
                    </a:lnTo>
                    <a:lnTo>
                      <a:pt x="1358" y="1334"/>
                    </a:lnTo>
                    <a:lnTo>
                      <a:pt x="2037" y="1144"/>
                    </a:lnTo>
                    <a:lnTo>
                      <a:pt x="1477" y="715"/>
                    </a:lnTo>
                    <a:lnTo>
                      <a:pt x="1501" y="1"/>
                    </a:lnTo>
                    <a:close/>
                  </a:path>
                </a:pathLst>
              </a:custGeom>
              <a:solidFill>
                <a:srgbClr val="F6F61A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4" name="Google Shape;10324;p46"/>
              <p:cNvSpPr/>
              <p:nvPr/>
            </p:nvSpPr>
            <p:spPr>
              <a:xfrm>
                <a:off x="6356114" y="211243"/>
                <a:ext cx="380852" cy="363598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4025" extrusionOk="0">
                    <a:moveTo>
                      <a:pt x="2084" y="0"/>
                    </a:moveTo>
                    <a:lnTo>
                      <a:pt x="1441" y="1322"/>
                    </a:lnTo>
                    <a:lnTo>
                      <a:pt x="1" y="1560"/>
                    </a:lnTo>
                    <a:lnTo>
                      <a:pt x="1060" y="2572"/>
                    </a:lnTo>
                    <a:lnTo>
                      <a:pt x="834" y="4024"/>
                    </a:lnTo>
                    <a:lnTo>
                      <a:pt x="2132" y="3322"/>
                    </a:lnTo>
                    <a:lnTo>
                      <a:pt x="3442" y="3989"/>
                    </a:lnTo>
                    <a:lnTo>
                      <a:pt x="3168" y="2548"/>
                    </a:lnTo>
                    <a:lnTo>
                      <a:pt x="4216" y="1500"/>
                    </a:lnTo>
                    <a:lnTo>
                      <a:pt x="2751" y="1310"/>
                    </a:lnTo>
                    <a:lnTo>
                      <a:pt x="208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325" name="Google Shape;10325;p46"/>
              <p:cNvGrpSpPr/>
              <p:nvPr/>
            </p:nvGrpSpPr>
            <p:grpSpPr>
              <a:xfrm>
                <a:off x="-239051" y="-123825"/>
                <a:ext cx="9419883" cy="5438787"/>
                <a:chOff x="-239051" y="-123825"/>
                <a:chExt cx="9419883" cy="5438787"/>
              </a:xfrm>
            </p:grpSpPr>
            <p:sp>
              <p:nvSpPr>
                <p:cNvPr id="10326" name="Google Shape;10326;p46"/>
                <p:cNvSpPr/>
                <p:nvPr/>
              </p:nvSpPr>
              <p:spPr>
                <a:xfrm>
                  <a:off x="5309500" y="3031099"/>
                  <a:ext cx="3300182" cy="228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85" h="18871" extrusionOk="0">
                      <a:moveTo>
                        <a:pt x="0" y="1"/>
                      </a:moveTo>
                      <a:lnTo>
                        <a:pt x="27480" y="18765"/>
                      </a:lnTo>
                      <a:cubicBezTo>
                        <a:pt x="27480" y="18789"/>
                        <a:pt x="27492" y="18789"/>
                        <a:pt x="27492" y="18789"/>
                      </a:cubicBezTo>
                      <a:cubicBezTo>
                        <a:pt x="27576" y="18844"/>
                        <a:pt x="27673" y="18870"/>
                        <a:pt x="27769" y="18870"/>
                      </a:cubicBezTo>
                      <a:cubicBezTo>
                        <a:pt x="27944" y="18870"/>
                        <a:pt x="28118" y="18783"/>
                        <a:pt x="28218" y="18622"/>
                      </a:cubicBezTo>
                      <a:cubicBezTo>
                        <a:pt x="28385" y="18384"/>
                        <a:pt x="28313" y="18051"/>
                        <a:pt x="28063" y="17896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27" name="Google Shape;10327;p46"/>
                <p:cNvSpPr/>
                <p:nvPr/>
              </p:nvSpPr>
              <p:spPr>
                <a:xfrm>
                  <a:off x="6274627" y="-123824"/>
                  <a:ext cx="2530211" cy="1568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53" h="12907" extrusionOk="0">
                      <a:moveTo>
                        <a:pt x="19153" y="1"/>
                      </a:moveTo>
                      <a:cubicBezTo>
                        <a:pt x="19046" y="1"/>
                        <a:pt x="18939" y="31"/>
                        <a:pt x="18848" y="95"/>
                      </a:cubicBezTo>
                      <a:lnTo>
                        <a:pt x="0" y="12906"/>
                      </a:lnTo>
                      <a:lnTo>
                        <a:pt x="19443" y="988"/>
                      </a:lnTo>
                      <a:lnTo>
                        <a:pt x="19455" y="965"/>
                      </a:lnTo>
                      <a:cubicBezTo>
                        <a:pt x="19693" y="798"/>
                        <a:pt x="19753" y="464"/>
                        <a:pt x="19586" y="226"/>
                      </a:cubicBezTo>
                      <a:cubicBezTo>
                        <a:pt x="19491" y="80"/>
                        <a:pt x="19323" y="1"/>
                        <a:pt x="1915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28" name="Google Shape;10328;p46"/>
                <p:cNvSpPr/>
                <p:nvPr/>
              </p:nvSpPr>
              <p:spPr>
                <a:xfrm>
                  <a:off x="660863" y="1101753"/>
                  <a:ext cx="2545410" cy="951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66" h="8506" extrusionOk="0">
                      <a:moveTo>
                        <a:pt x="589" y="0"/>
                      </a:moveTo>
                      <a:cubicBezTo>
                        <a:pt x="373" y="0"/>
                        <a:pt x="160" y="143"/>
                        <a:pt x="84" y="362"/>
                      </a:cubicBezTo>
                      <a:cubicBezTo>
                        <a:pt x="1" y="636"/>
                        <a:pt x="143" y="945"/>
                        <a:pt x="429" y="1040"/>
                      </a:cubicBezTo>
                      <a:lnTo>
                        <a:pt x="22765" y="8506"/>
                      </a:lnTo>
                      <a:lnTo>
                        <a:pt x="798" y="40"/>
                      </a:lnTo>
                      <a:cubicBezTo>
                        <a:pt x="798" y="40"/>
                        <a:pt x="786" y="40"/>
                        <a:pt x="751" y="28"/>
                      </a:cubicBezTo>
                      <a:cubicBezTo>
                        <a:pt x="698" y="9"/>
                        <a:pt x="643" y="0"/>
                        <a:pt x="58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29" name="Google Shape;10329;p46"/>
                <p:cNvSpPr/>
                <p:nvPr/>
              </p:nvSpPr>
              <p:spPr>
                <a:xfrm>
                  <a:off x="-239051" y="2838124"/>
                  <a:ext cx="3521104" cy="8585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06" h="5548" extrusionOk="0">
                      <a:moveTo>
                        <a:pt x="23206" y="0"/>
                      </a:moveTo>
                      <a:lnTo>
                        <a:pt x="310" y="4858"/>
                      </a:lnTo>
                      <a:cubicBezTo>
                        <a:pt x="108" y="4894"/>
                        <a:pt x="1" y="5096"/>
                        <a:pt x="48" y="5275"/>
                      </a:cubicBezTo>
                      <a:cubicBezTo>
                        <a:pt x="79" y="5437"/>
                        <a:pt x="230" y="5547"/>
                        <a:pt x="391" y="5547"/>
                      </a:cubicBezTo>
                      <a:cubicBezTo>
                        <a:pt x="420" y="5547"/>
                        <a:pt x="448" y="5544"/>
                        <a:pt x="477" y="5537"/>
                      </a:cubicBezTo>
                      <a:lnTo>
                        <a:pt x="23206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30" name="Google Shape;10330;p46"/>
                <p:cNvSpPr/>
                <p:nvPr/>
              </p:nvSpPr>
              <p:spPr>
                <a:xfrm>
                  <a:off x="683448" y="3351995"/>
                  <a:ext cx="963892" cy="293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1" h="2625" extrusionOk="0">
                      <a:moveTo>
                        <a:pt x="8621" y="0"/>
                      </a:moveTo>
                      <a:lnTo>
                        <a:pt x="334" y="1929"/>
                      </a:lnTo>
                      <a:cubicBezTo>
                        <a:pt x="322" y="1929"/>
                        <a:pt x="322" y="1941"/>
                        <a:pt x="287" y="1941"/>
                      </a:cubicBezTo>
                      <a:cubicBezTo>
                        <a:pt x="108" y="2000"/>
                        <a:pt x="1" y="2203"/>
                        <a:pt x="60" y="2381"/>
                      </a:cubicBezTo>
                      <a:cubicBezTo>
                        <a:pt x="109" y="2526"/>
                        <a:pt x="251" y="2624"/>
                        <a:pt x="405" y="2624"/>
                      </a:cubicBezTo>
                      <a:cubicBezTo>
                        <a:pt x="441" y="2624"/>
                        <a:pt x="477" y="2619"/>
                        <a:pt x="513" y="2608"/>
                      </a:cubicBezTo>
                      <a:lnTo>
                        <a:pt x="8621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31" name="Google Shape;10331;p46"/>
                <p:cNvSpPr/>
                <p:nvPr/>
              </p:nvSpPr>
              <p:spPr>
                <a:xfrm>
                  <a:off x="-172372" y="1737375"/>
                  <a:ext cx="3216203" cy="501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75" h="4488" extrusionOk="0">
                      <a:moveTo>
                        <a:pt x="377" y="1"/>
                      </a:moveTo>
                      <a:cubicBezTo>
                        <a:pt x="204" y="1"/>
                        <a:pt x="69" y="119"/>
                        <a:pt x="48" y="273"/>
                      </a:cubicBezTo>
                      <a:cubicBezTo>
                        <a:pt x="1" y="475"/>
                        <a:pt x="132" y="666"/>
                        <a:pt x="322" y="689"/>
                      </a:cubicBezTo>
                      <a:lnTo>
                        <a:pt x="21075" y="4487"/>
                      </a:lnTo>
                      <a:lnTo>
                        <a:pt x="465" y="11"/>
                      </a:lnTo>
                      <a:cubicBezTo>
                        <a:pt x="435" y="4"/>
                        <a:pt x="405" y="1"/>
                        <a:pt x="37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32" name="Google Shape;10332;p46"/>
                <p:cNvSpPr/>
                <p:nvPr/>
              </p:nvSpPr>
              <p:spPr>
                <a:xfrm>
                  <a:off x="1151600" y="3347975"/>
                  <a:ext cx="2394114" cy="19259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18" h="15868" extrusionOk="0">
                      <a:moveTo>
                        <a:pt x="20217" y="0"/>
                      </a:moveTo>
                      <a:lnTo>
                        <a:pt x="179" y="15217"/>
                      </a:lnTo>
                      <a:cubicBezTo>
                        <a:pt x="24" y="15359"/>
                        <a:pt x="1" y="15574"/>
                        <a:pt x="120" y="15729"/>
                      </a:cubicBezTo>
                      <a:cubicBezTo>
                        <a:pt x="193" y="15822"/>
                        <a:pt x="297" y="15867"/>
                        <a:pt x="399" y="15867"/>
                      </a:cubicBezTo>
                      <a:cubicBezTo>
                        <a:pt x="479" y="15867"/>
                        <a:pt x="557" y="15840"/>
                        <a:pt x="620" y="15788"/>
                      </a:cubicBezTo>
                      <a:lnTo>
                        <a:pt x="20217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33" name="Google Shape;10333;p46"/>
                <p:cNvSpPr/>
                <p:nvPr/>
              </p:nvSpPr>
              <p:spPr>
                <a:xfrm>
                  <a:off x="3303325" y="3217500"/>
                  <a:ext cx="963891" cy="205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2" h="17226" extrusionOk="0">
                      <a:moveTo>
                        <a:pt x="8192" y="1"/>
                      </a:moveTo>
                      <a:lnTo>
                        <a:pt x="131" y="16443"/>
                      </a:lnTo>
                      <a:cubicBezTo>
                        <a:pt x="131" y="16467"/>
                        <a:pt x="131" y="16467"/>
                        <a:pt x="119" y="16479"/>
                      </a:cubicBezTo>
                      <a:cubicBezTo>
                        <a:pt x="0" y="16753"/>
                        <a:pt x="131" y="17062"/>
                        <a:pt x="405" y="17181"/>
                      </a:cubicBezTo>
                      <a:cubicBezTo>
                        <a:pt x="471" y="17211"/>
                        <a:pt x="540" y="17225"/>
                        <a:pt x="610" y="17225"/>
                      </a:cubicBezTo>
                      <a:cubicBezTo>
                        <a:pt x="816" y="17225"/>
                        <a:pt x="1018" y="17100"/>
                        <a:pt x="1107" y="16896"/>
                      </a:cubicBezTo>
                      <a:lnTo>
                        <a:pt x="819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34" name="Google Shape;10334;p46"/>
                <p:cNvSpPr/>
                <p:nvPr/>
              </p:nvSpPr>
              <p:spPr>
                <a:xfrm>
                  <a:off x="7878717" y="639652"/>
                  <a:ext cx="584418" cy="3055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7" h="2733" extrusionOk="0">
                      <a:moveTo>
                        <a:pt x="4814" y="0"/>
                      </a:moveTo>
                      <a:cubicBezTo>
                        <a:pt x="4751" y="0"/>
                        <a:pt x="4688" y="18"/>
                        <a:pt x="4632" y="54"/>
                      </a:cubicBezTo>
                      <a:lnTo>
                        <a:pt x="0" y="2733"/>
                      </a:lnTo>
                      <a:lnTo>
                        <a:pt x="4941" y="685"/>
                      </a:lnTo>
                      <a:cubicBezTo>
                        <a:pt x="4965" y="685"/>
                        <a:pt x="4977" y="685"/>
                        <a:pt x="4989" y="673"/>
                      </a:cubicBezTo>
                      <a:cubicBezTo>
                        <a:pt x="5168" y="566"/>
                        <a:pt x="5227" y="351"/>
                        <a:pt x="5120" y="185"/>
                      </a:cubicBezTo>
                      <a:cubicBezTo>
                        <a:pt x="5057" y="66"/>
                        <a:pt x="4936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35" name="Google Shape;10335;p46"/>
                <p:cNvSpPr/>
                <p:nvPr/>
              </p:nvSpPr>
              <p:spPr>
                <a:xfrm>
                  <a:off x="5100399" y="-123825"/>
                  <a:ext cx="915921" cy="1703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1" h="13960" extrusionOk="0">
                      <a:moveTo>
                        <a:pt x="7278" y="0"/>
                      </a:moveTo>
                      <a:cubicBezTo>
                        <a:pt x="7143" y="0"/>
                        <a:pt x="7014" y="67"/>
                        <a:pt x="6954" y="196"/>
                      </a:cubicBezTo>
                      <a:lnTo>
                        <a:pt x="1" y="13960"/>
                      </a:lnTo>
                      <a:lnTo>
                        <a:pt x="7573" y="542"/>
                      </a:lnTo>
                      <a:cubicBezTo>
                        <a:pt x="7680" y="363"/>
                        <a:pt x="7597" y="137"/>
                        <a:pt x="7430" y="30"/>
                      </a:cubicBezTo>
                      <a:cubicBezTo>
                        <a:pt x="7381" y="10"/>
                        <a:pt x="7329" y="0"/>
                        <a:pt x="727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36" name="Google Shape;10336;p46"/>
                <p:cNvSpPr/>
                <p:nvPr/>
              </p:nvSpPr>
              <p:spPr>
                <a:xfrm>
                  <a:off x="4628682" y="-97563"/>
                  <a:ext cx="709654" cy="2052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7586" extrusionOk="0">
                      <a:moveTo>
                        <a:pt x="5974" y="0"/>
                      </a:moveTo>
                      <a:cubicBezTo>
                        <a:pt x="5752" y="0"/>
                        <a:pt x="5542" y="138"/>
                        <a:pt x="5465" y="369"/>
                      </a:cubicBezTo>
                      <a:lnTo>
                        <a:pt x="0" y="17586"/>
                      </a:lnTo>
                      <a:lnTo>
                        <a:pt x="6465" y="727"/>
                      </a:lnTo>
                      <a:cubicBezTo>
                        <a:pt x="6477" y="715"/>
                        <a:pt x="6477" y="703"/>
                        <a:pt x="6477" y="703"/>
                      </a:cubicBezTo>
                      <a:cubicBezTo>
                        <a:pt x="6561" y="417"/>
                        <a:pt x="6418" y="119"/>
                        <a:pt x="6132" y="24"/>
                      </a:cubicBezTo>
                      <a:cubicBezTo>
                        <a:pt x="6080" y="8"/>
                        <a:pt x="6026" y="0"/>
                        <a:pt x="597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37" name="Google Shape;10337;p46"/>
                <p:cNvSpPr/>
                <p:nvPr/>
              </p:nvSpPr>
              <p:spPr>
                <a:xfrm>
                  <a:off x="3043825" y="-85975"/>
                  <a:ext cx="1057026" cy="1844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1" h="15719" extrusionOk="0">
                      <a:moveTo>
                        <a:pt x="598" y="0"/>
                      </a:moveTo>
                      <a:cubicBezTo>
                        <a:pt x="504" y="0"/>
                        <a:pt x="409" y="24"/>
                        <a:pt x="322" y="74"/>
                      </a:cubicBezTo>
                      <a:cubicBezTo>
                        <a:pt x="72" y="228"/>
                        <a:pt x="1" y="550"/>
                        <a:pt x="155" y="812"/>
                      </a:cubicBezTo>
                      <a:lnTo>
                        <a:pt x="9430" y="15718"/>
                      </a:lnTo>
                      <a:lnTo>
                        <a:pt x="1060" y="264"/>
                      </a:lnTo>
                      <a:cubicBezTo>
                        <a:pt x="1060" y="252"/>
                        <a:pt x="1060" y="252"/>
                        <a:pt x="1048" y="240"/>
                      </a:cubicBezTo>
                      <a:cubicBezTo>
                        <a:pt x="947" y="85"/>
                        <a:pt x="775" y="0"/>
                        <a:pt x="59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38" name="Google Shape;10338;p46"/>
                <p:cNvSpPr/>
                <p:nvPr/>
              </p:nvSpPr>
              <p:spPr>
                <a:xfrm>
                  <a:off x="5711453" y="870200"/>
                  <a:ext cx="3469367" cy="11892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88" h="10637" extrusionOk="0">
                      <a:moveTo>
                        <a:pt x="24170" y="0"/>
                      </a:moveTo>
                      <a:cubicBezTo>
                        <a:pt x="24122" y="0"/>
                        <a:pt x="24074" y="9"/>
                        <a:pt x="24028" y="28"/>
                      </a:cubicBezTo>
                      <a:lnTo>
                        <a:pt x="1" y="10636"/>
                      </a:lnTo>
                      <a:lnTo>
                        <a:pt x="24313" y="683"/>
                      </a:lnTo>
                      <a:cubicBezTo>
                        <a:pt x="24492" y="587"/>
                        <a:pt x="24587" y="385"/>
                        <a:pt x="24492" y="206"/>
                      </a:cubicBezTo>
                      <a:cubicBezTo>
                        <a:pt x="24439" y="74"/>
                        <a:pt x="24307" y="0"/>
                        <a:pt x="2417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39" name="Google Shape;10339;p46"/>
                <p:cNvSpPr/>
                <p:nvPr/>
              </p:nvSpPr>
              <p:spPr>
                <a:xfrm>
                  <a:off x="5261525" y="-85975"/>
                  <a:ext cx="2952817" cy="21587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9" h="18355" extrusionOk="0">
                      <a:moveTo>
                        <a:pt x="26247" y="0"/>
                      </a:moveTo>
                      <a:cubicBezTo>
                        <a:pt x="26178" y="0"/>
                        <a:pt x="26110" y="21"/>
                        <a:pt x="26051" y="66"/>
                      </a:cubicBezTo>
                      <a:lnTo>
                        <a:pt x="1" y="18354"/>
                      </a:lnTo>
                      <a:lnTo>
                        <a:pt x="26444" y="662"/>
                      </a:lnTo>
                      <a:cubicBezTo>
                        <a:pt x="26611" y="543"/>
                        <a:pt x="26659" y="316"/>
                        <a:pt x="26540" y="162"/>
                      </a:cubicBezTo>
                      <a:cubicBezTo>
                        <a:pt x="26473" y="58"/>
                        <a:pt x="26360" y="0"/>
                        <a:pt x="2624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40" name="Google Shape;10340;p46"/>
                <p:cNvSpPr/>
                <p:nvPr/>
              </p:nvSpPr>
              <p:spPr>
                <a:xfrm>
                  <a:off x="2738249" y="-56350"/>
                  <a:ext cx="872651" cy="11893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8" h="9939" extrusionOk="0">
                      <a:moveTo>
                        <a:pt x="402" y="1"/>
                      </a:moveTo>
                      <a:cubicBezTo>
                        <a:pt x="330" y="1"/>
                        <a:pt x="256" y="22"/>
                        <a:pt x="191" y="68"/>
                      </a:cubicBezTo>
                      <a:cubicBezTo>
                        <a:pt x="48" y="175"/>
                        <a:pt x="1" y="402"/>
                        <a:pt x="120" y="556"/>
                      </a:cubicBezTo>
                      <a:lnTo>
                        <a:pt x="6978" y="9938"/>
                      </a:lnTo>
                      <a:lnTo>
                        <a:pt x="703" y="163"/>
                      </a:lnTo>
                      <a:cubicBezTo>
                        <a:pt x="703" y="140"/>
                        <a:pt x="703" y="140"/>
                        <a:pt x="679" y="140"/>
                      </a:cubicBezTo>
                      <a:cubicBezTo>
                        <a:pt x="621" y="52"/>
                        <a:pt x="514" y="1"/>
                        <a:pt x="40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41" name="Google Shape;10341;p46"/>
                <p:cNvSpPr/>
                <p:nvPr/>
              </p:nvSpPr>
              <p:spPr>
                <a:xfrm>
                  <a:off x="6898947" y="3988293"/>
                  <a:ext cx="1561615" cy="9793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7" h="8759" extrusionOk="0">
                      <a:moveTo>
                        <a:pt x="0" y="0"/>
                      </a:moveTo>
                      <a:lnTo>
                        <a:pt x="13371" y="8704"/>
                      </a:lnTo>
                      <a:cubicBezTo>
                        <a:pt x="13433" y="8741"/>
                        <a:pt x="13498" y="8758"/>
                        <a:pt x="13561" y="8758"/>
                      </a:cubicBezTo>
                      <a:cubicBezTo>
                        <a:pt x="13679" y="8758"/>
                        <a:pt x="13789" y="8698"/>
                        <a:pt x="13859" y="8597"/>
                      </a:cubicBezTo>
                      <a:cubicBezTo>
                        <a:pt x="13966" y="8418"/>
                        <a:pt x="13907" y="8216"/>
                        <a:pt x="13740" y="8108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42" name="Google Shape;10342;p46"/>
                <p:cNvSpPr/>
                <p:nvPr/>
              </p:nvSpPr>
              <p:spPr>
                <a:xfrm>
                  <a:off x="5750125" y="3931050"/>
                  <a:ext cx="1148817" cy="1342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9" h="10840" extrusionOk="0">
                      <a:moveTo>
                        <a:pt x="0" y="0"/>
                      </a:moveTo>
                      <a:lnTo>
                        <a:pt x="8335" y="10633"/>
                      </a:lnTo>
                      <a:cubicBezTo>
                        <a:pt x="8358" y="10644"/>
                        <a:pt x="8370" y="10644"/>
                        <a:pt x="8370" y="10680"/>
                      </a:cubicBezTo>
                      <a:cubicBezTo>
                        <a:pt x="8482" y="10786"/>
                        <a:pt x="8624" y="10840"/>
                        <a:pt x="8765" y="10840"/>
                      </a:cubicBezTo>
                      <a:cubicBezTo>
                        <a:pt x="8895" y="10840"/>
                        <a:pt x="9024" y="10795"/>
                        <a:pt x="9132" y="10704"/>
                      </a:cubicBezTo>
                      <a:cubicBezTo>
                        <a:pt x="9335" y="10502"/>
                        <a:pt x="9358" y="10168"/>
                        <a:pt x="9156" y="994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43" name="Google Shape;10343;p46"/>
                <p:cNvSpPr/>
                <p:nvPr/>
              </p:nvSpPr>
              <p:spPr>
                <a:xfrm>
                  <a:off x="3171504" y="4479464"/>
                  <a:ext cx="360915" cy="632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5657" extrusionOk="0">
                      <a:moveTo>
                        <a:pt x="3227" y="1"/>
                      </a:moveTo>
                      <a:lnTo>
                        <a:pt x="96" y="5251"/>
                      </a:lnTo>
                      <a:cubicBezTo>
                        <a:pt x="96" y="5263"/>
                        <a:pt x="72" y="5263"/>
                        <a:pt x="72" y="5263"/>
                      </a:cubicBezTo>
                      <a:cubicBezTo>
                        <a:pt x="1" y="5394"/>
                        <a:pt x="60" y="5561"/>
                        <a:pt x="191" y="5620"/>
                      </a:cubicBezTo>
                      <a:cubicBezTo>
                        <a:pt x="234" y="5645"/>
                        <a:pt x="277" y="5656"/>
                        <a:pt x="319" y="5656"/>
                      </a:cubicBezTo>
                      <a:cubicBezTo>
                        <a:pt x="417" y="5656"/>
                        <a:pt x="507" y="5594"/>
                        <a:pt x="548" y="5501"/>
                      </a:cubicBezTo>
                      <a:lnTo>
                        <a:pt x="3227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44" name="Google Shape;10344;p46"/>
                <p:cNvSpPr/>
                <p:nvPr/>
              </p:nvSpPr>
              <p:spPr>
                <a:xfrm>
                  <a:off x="5517224" y="2673450"/>
                  <a:ext cx="3663608" cy="4306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37" h="3852" extrusionOk="0">
                      <a:moveTo>
                        <a:pt x="0" y="0"/>
                      </a:moveTo>
                      <a:lnTo>
                        <a:pt x="25706" y="3846"/>
                      </a:lnTo>
                      <a:cubicBezTo>
                        <a:pt x="25706" y="3846"/>
                        <a:pt x="25711" y="3851"/>
                        <a:pt x="25718" y="3851"/>
                      </a:cubicBezTo>
                      <a:cubicBezTo>
                        <a:pt x="25722" y="3851"/>
                        <a:pt x="25726" y="3850"/>
                        <a:pt x="25730" y="3846"/>
                      </a:cubicBezTo>
                      <a:cubicBezTo>
                        <a:pt x="25745" y="3847"/>
                        <a:pt x="25760" y="3848"/>
                        <a:pt x="25775" y="3848"/>
                      </a:cubicBezTo>
                      <a:cubicBezTo>
                        <a:pt x="26043" y="3848"/>
                        <a:pt x="26279" y="3652"/>
                        <a:pt x="26313" y="3370"/>
                      </a:cubicBezTo>
                      <a:cubicBezTo>
                        <a:pt x="26337" y="3084"/>
                        <a:pt x="26135" y="2822"/>
                        <a:pt x="25837" y="278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45" name="Google Shape;10345;p46"/>
                <p:cNvSpPr/>
                <p:nvPr/>
              </p:nvSpPr>
              <p:spPr>
                <a:xfrm>
                  <a:off x="7351544" y="2766234"/>
                  <a:ext cx="1103652" cy="1279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71" h="1144" extrusionOk="0">
                      <a:moveTo>
                        <a:pt x="0" y="0"/>
                      </a:moveTo>
                      <a:lnTo>
                        <a:pt x="9466" y="1120"/>
                      </a:lnTo>
                      <a:cubicBezTo>
                        <a:pt x="9478" y="1143"/>
                        <a:pt x="9478" y="1143"/>
                        <a:pt x="9502" y="1143"/>
                      </a:cubicBezTo>
                      <a:cubicBezTo>
                        <a:pt x="9692" y="1143"/>
                        <a:pt x="9847" y="989"/>
                        <a:pt x="9871" y="798"/>
                      </a:cubicBezTo>
                      <a:cubicBezTo>
                        <a:pt x="9871" y="596"/>
                        <a:pt x="9716" y="441"/>
                        <a:pt x="9525" y="4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46" name="Google Shape;10346;p46"/>
                <p:cNvSpPr/>
                <p:nvPr/>
              </p:nvSpPr>
              <p:spPr>
                <a:xfrm>
                  <a:off x="5008626" y="3696700"/>
                  <a:ext cx="666930" cy="1568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7" h="12741" extrusionOk="0">
                      <a:moveTo>
                        <a:pt x="0" y="1"/>
                      </a:moveTo>
                      <a:lnTo>
                        <a:pt x="4346" y="12502"/>
                      </a:lnTo>
                      <a:cubicBezTo>
                        <a:pt x="4346" y="12514"/>
                        <a:pt x="4346" y="12514"/>
                        <a:pt x="4358" y="12514"/>
                      </a:cubicBezTo>
                      <a:cubicBezTo>
                        <a:pt x="4413" y="12652"/>
                        <a:pt x="4554" y="12741"/>
                        <a:pt x="4697" y="12741"/>
                      </a:cubicBezTo>
                      <a:cubicBezTo>
                        <a:pt x="4739" y="12741"/>
                        <a:pt x="4782" y="12733"/>
                        <a:pt x="4822" y="12717"/>
                      </a:cubicBezTo>
                      <a:cubicBezTo>
                        <a:pt x="5001" y="12633"/>
                        <a:pt x="5096" y="12431"/>
                        <a:pt x="5013" y="12252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47" name="Google Shape;10347;p46"/>
                <p:cNvSpPr/>
                <p:nvPr/>
              </p:nvSpPr>
              <p:spPr>
                <a:xfrm>
                  <a:off x="261102" y="3469049"/>
                  <a:ext cx="2821308" cy="1774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32" h="13394" extrusionOk="0">
                      <a:moveTo>
                        <a:pt x="21432" y="1"/>
                      </a:moveTo>
                      <a:lnTo>
                        <a:pt x="215" y="12741"/>
                      </a:lnTo>
                      <a:cubicBezTo>
                        <a:pt x="36" y="12860"/>
                        <a:pt x="1" y="13062"/>
                        <a:pt x="96" y="13229"/>
                      </a:cubicBezTo>
                      <a:cubicBezTo>
                        <a:pt x="164" y="13335"/>
                        <a:pt x="281" y="13393"/>
                        <a:pt x="401" y="13393"/>
                      </a:cubicBezTo>
                      <a:cubicBezTo>
                        <a:pt x="468" y="13393"/>
                        <a:pt x="536" y="13375"/>
                        <a:pt x="596" y="13336"/>
                      </a:cubicBezTo>
                      <a:lnTo>
                        <a:pt x="2143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48" name="Google Shape;10348;p46"/>
                <p:cNvSpPr/>
                <p:nvPr/>
              </p:nvSpPr>
              <p:spPr>
                <a:xfrm>
                  <a:off x="5675548" y="625676"/>
                  <a:ext cx="709642" cy="8280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7" h="7406" extrusionOk="0">
                      <a:moveTo>
                        <a:pt x="5656" y="0"/>
                      </a:moveTo>
                      <a:lnTo>
                        <a:pt x="0" y="7406"/>
                      </a:lnTo>
                      <a:lnTo>
                        <a:pt x="6346" y="548"/>
                      </a:lnTo>
                      <a:lnTo>
                        <a:pt x="5656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49" name="Google Shape;10349;p46"/>
                <p:cNvSpPr/>
                <p:nvPr/>
              </p:nvSpPr>
              <p:spPr>
                <a:xfrm>
                  <a:off x="6470277" y="3169525"/>
                  <a:ext cx="1252803" cy="653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5" h="5847" extrusionOk="0">
                      <a:moveTo>
                        <a:pt x="0" y="1"/>
                      </a:moveTo>
                      <a:lnTo>
                        <a:pt x="10716" y="5847"/>
                      </a:lnTo>
                      <a:lnTo>
                        <a:pt x="11204" y="478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50" name="Google Shape;10350;p46"/>
                <p:cNvSpPr/>
                <p:nvPr/>
              </p:nvSpPr>
              <p:spPr>
                <a:xfrm>
                  <a:off x="2334176" y="412682"/>
                  <a:ext cx="986589" cy="1031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24" h="9228" extrusionOk="0">
                      <a:moveTo>
                        <a:pt x="834" y="0"/>
                      </a:moveTo>
                      <a:lnTo>
                        <a:pt x="1" y="810"/>
                      </a:lnTo>
                      <a:lnTo>
                        <a:pt x="8823" y="9227"/>
                      </a:lnTo>
                      <a:lnTo>
                        <a:pt x="834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51" name="Google Shape;10351;p46"/>
                <p:cNvSpPr/>
                <p:nvPr/>
              </p:nvSpPr>
              <p:spPr>
                <a:xfrm>
                  <a:off x="1213305" y="3447814"/>
                  <a:ext cx="1240840" cy="672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98" h="6013" extrusionOk="0">
                      <a:moveTo>
                        <a:pt x="11097" y="0"/>
                      </a:moveTo>
                      <a:lnTo>
                        <a:pt x="1" y="4965"/>
                      </a:lnTo>
                      <a:lnTo>
                        <a:pt x="525" y="6013"/>
                      </a:lnTo>
                      <a:lnTo>
                        <a:pt x="11097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52" name="Google Shape;10352;p46"/>
                <p:cNvSpPr/>
                <p:nvPr/>
              </p:nvSpPr>
              <p:spPr>
                <a:xfrm>
                  <a:off x="2724273" y="3876485"/>
                  <a:ext cx="704275" cy="756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99" h="6763" extrusionOk="0">
                      <a:moveTo>
                        <a:pt x="6299" y="0"/>
                      </a:moveTo>
                      <a:lnTo>
                        <a:pt x="0" y="6191"/>
                      </a:lnTo>
                      <a:lnTo>
                        <a:pt x="619" y="6763"/>
                      </a:lnTo>
                      <a:lnTo>
                        <a:pt x="6299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53" name="Google Shape;10353;p46"/>
                <p:cNvSpPr/>
                <p:nvPr/>
              </p:nvSpPr>
              <p:spPr>
                <a:xfrm>
                  <a:off x="4639874" y="3994889"/>
                  <a:ext cx="57357" cy="6018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383" extrusionOk="0">
                      <a:moveTo>
                        <a:pt x="131" y="1"/>
                      </a:moveTo>
                      <a:lnTo>
                        <a:pt x="0" y="5382"/>
                      </a:lnTo>
                      <a:lnTo>
                        <a:pt x="512" y="5371"/>
                      </a:lnTo>
                      <a:lnTo>
                        <a:pt x="131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54" name="Google Shape;10354;p46"/>
                <p:cNvSpPr/>
                <p:nvPr/>
              </p:nvSpPr>
              <p:spPr>
                <a:xfrm>
                  <a:off x="2131804" y="753472"/>
                  <a:ext cx="4737955" cy="35597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76" h="31838" extrusionOk="0">
                      <a:moveTo>
                        <a:pt x="18860" y="1084"/>
                      </a:moveTo>
                      <a:cubicBezTo>
                        <a:pt x="22563" y="1084"/>
                        <a:pt x="25718" y="4013"/>
                        <a:pt x="26373" y="8084"/>
                      </a:cubicBezTo>
                      <a:cubicBezTo>
                        <a:pt x="26445" y="7739"/>
                        <a:pt x="26838" y="6513"/>
                        <a:pt x="25849" y="4548"/>
                      </a:cubicBezTo>
                      <a:cubicBezTo>
                        <a:pt x="26266" y="4358"/>
                        <a:pt x="26635" y="4286"/>
                        <a:pt x="26981" y="4286"/>
                      </a:cubicBezTo>
                      <a:cubicBezTo>
                        <a:pt x="28183" y="4286"/>
                        <a:pt x="28945" y="5287"/>
                        <a:pt x="29302" y="6132"/>
                      </a:cubicBezTo>
                      <a:cubicBezTo>
                        <a:pt x="30255" y="5834"/>
                        <a:pt x="31088" y="5715"/>
                        <a:pt x="31850" y="5715"/>
                      </a:cubicBezTo>
                      <a:cubicBezTo>
                        <a:pt x="36041" y="5715"/>
                        <a:pt x="37279" y="9787"/>
                        <a:pt x="36720" y="12561"/>
                      </a:cubicBezTo>
                      <a:cubicBezTo>
                        <a:pt x="37017" y="12145"/>
                        <a:pt x="37434" y="11216"/>
                        <a:pt x="37375" y="10299"/>
                      </a:cubicBezTo>
                      <a:lnTo>
                        <a:pt x="37375" y="10299"/>
                      </a:lnTo>
                      <a:cubicBezTo>
                        <a:pt x="37922" y="10537"/>
                        <a:pt x="41328" y="11490"/>
                        <a:pt x="41185" y="15062"/>
                      </a:cubicBezTo>
                      <a:cubicBezTo>
                        <a:pt x="41042" y="18110"/>
                        <a:pt x="38922" y="19514"/>
                        <a:pt x="38089" y="19550"/>
                      </a:cubicBezTo>
                      <a:cubicBezTo>
                        <a:pt x="37803" y="18681"/>
                        <a:pt x="37327" y="18110"/>
                        <a:pt x="36934" y="17812"/>
                      </a:cubicBezTo>
                      <a:lnTo>
                        <a:pt x="36934" y="17812"/>
                      </a:lnTo>
                      <a:cubicBezTo>
                        <a:pt x="37625" y="19181"/>
                        <a:pt x="39184" y="25122"/>
                        <a:pt x="32231" y="26372"/>
                      </a:cubicBezTo>
                      <a:cubicBezTo>
                        <a:pt x="32922" y="24289"/>
                        <a:pt x="32160" y="22562"/>
                        <a:pt x="31517" y="21824"/>
                      </a:cubicBezTo>
                      <a:lnTo>
                        <a:pt x="31517" y="21824"/>
                      </a:lnTo>
                      <a:cubicBezTo>
                        <a:pt x="32517" y="25730"/>
                        <a:pt x="30195" y="30361"/>
                        <a:pt x="25611" y="30718"/>
                      </a:cubicBezTo>
                      <a:cubicBezTo>
                        <a:pt x="25266" y="30754"/>
                        <a:pt x="24945" y="30766"/>
                        <a:pt x="24635" y="30766"/>
                      </a:cubicBezTo>
                      <a:cubicBezTo>
                        <a:pt x="19075" y="30766"/>
                        <a:pt x="16360" y="26968"/>
                        <a:pt x="16682" y="24706"/>
                      </a:cubicBezTo>
                      <a:lnTo>
                        <a:pt x="16682" y="24706"/>
                      </a:lnTo>
                      <a:cubicBezTo>
                        <a:pt x="16610" y="25051"/>
                        <a:pt x="16146" y="26670"/>
                        <a:pt x="17372" y="28182"/>
                      </a:cubicBezTo>
                      <a:cubicBezTo>
                        <a:pt x="16848" y="28468"/>
                        <a:pt x="16336" y="28587"/>
                        <a:pt x="15908" y="28587"/>
                      </a:cubicBezTo>
                      <a:cubicBezTo>
                        <a:pt x="14610" y="28587"/>
                        <a:pt x="13753" y="27575"/>
                        <a:pt x="13753" y="26658"/>
                      </a:cubicBezTo>
                      <a:cubicBezTo>
                        <a:pt x="12872" y="26861"/>
                        <a:pt x="12098" y="26968"/>
                        <a:pt x="11419" y="26968"/>
                      </a:cubicBezTo>
                      <a:cubicBezTo>
                        <a:pt x="6478" y="26968"/>
                        <a:pt x="6014" y="22039"/>
                        <a:pt x="6359" y="20229"/>
                      </a:cubicBezTo>
                      <a:lnTo>
                        <a:pt x="6359" y="20229"/>
                      </a:lnTo>
                      <a:cubicBezTo>
                        <a:pt x="5859" y="21074"/>
                        <a:pt x="5823" y="21574"/>
                        <a:pt x="5954" y="22503"/>
                      </a:cubicBezTo>
                      <a:cubicBezTo>
                        <a:pt x="5478" y="22324"/>
                        <a:pt x="1096" y="21908"/>
                        <a:pt x="1096" y="16264"/>
                      </a:cubicBezTo>
                      <a:cubicBezTo>
                        <a:pt x="1096" y="12014"/>
                        <a:pt x="4549" y="10775"/>
                        <a:pt x="7049" y="10775"/>
                      </a:cubicBezTo>
                      <a:cubicBezTo>
                        <a:pt x="7811" y="10775"/>
                        <a:pt x="8466" y="10882"/>
                        <a:pt x="8931" y="11061"/>
                      </a:cubicBezTo>
                      <a:cubicBezTo>
                        <a:pt x="8478" y="10418"/>
                        <a:pt x="7669" y="10120"/>
                        <a:pt x="6609" y="10120"/>
                      </a:cubicBezTo>
                      <a:cubicBezTo>
                        <a:pt x="6478" y="10120"/>
                        <a:pt x="6323" y="10120"/>
                        <a:pt x="6180" y="10132"/>
                      </a:cubicBezTo>
                      <a:cubicBezTo>
                        <a:pt x="6359" y="6977"/>
                        <a:pt x="8621" y="6418"/>
                        <a:pt x="10252" y="6418"/>
                      </a:cubicBezTo>
                      <a:cubicBezTo>
                        <a:pt x="10467" y="6418"/>
                        <a:pt x="10657" y="6430"/>
                        <a:pt x="10848" y="6441"/>
                      </a:cubicBezTo>
                      <a:cubicBezTo>
                        <a:pt x="10609" y="7453"/>
                        <a:pt x="11038" y="10656"/>
                        <a:pt x="11562" y="11002"/>
                      </a:cubicBezTo>
                      <a:cubicBezTo>
                        <a:pt x="10562" y="7084"/>
                        <a:pt x="12455" y="2667"/>
                        <a:pt x="16872" y="1393"/>
                      </a:cubicBezTo>
                      <a:cubicBezTo>
                        <a:pt x="17527" y="1179"/>
                        <a:pt x="18206" y="1084"/>
                        <a:pt x="18860" y="1084"/>
                      </a:cubicBezTo>
                      <a:close/>
                      <a:moveTo>
                        <a:pt x="18860" y="0"/>
                      </a:moveTo>
                      <a:cubicBezTo>
                        <a:pt x="18087" y="0"/>
                        <a:pt x="17313" y="107"/>
                        <a:pt x="16551" y="322"/>
                      </a:cubicBezTo>
                      <a:cubicBezTo>
                        <a:pt x="14181" y="1000"/>
                        <a:pt x="12288" y="2548"/>
                        <a:pt x="11193" y="4691"/>
                      </a:cubicBezTo>
                      <a:cubicBezTo>
                        <a:pt x="11086" y="4894"/>
                        <a:pt x="10979" y="5108"/>
                        <a:pt x="10895" y="5322"/>
                      </a:cubicBezTo>
                      <a:cubicBezTo>
                        <a:pt x="10669" y="5310"/>
                        <a:pt x="10443" y="5298"/>
                        <a:pt x="10240" y="5298"/>
                      </a:cubicBezTo>
                      <a:cubicBezTo>
                        <a:pt x="7192" y="5298"/>
                        <a:pt x="5311" y="6965"/>
                        <a:pt x="5085" y="9882"/>
                      </a:cubicBezTo>
                      <a:cubicBezTo>
                        <a:pt x="2335" y="10525"/>
                        <a:pt x="1" y="12561"/>
                        <a:pt x="1" y="16252"/>
                      </a:cubicBezTo>
                      <a:cubicBezTo>
                        <a:pt x="1" y="18967"/>
                        <a:pt x="953" y="22431"/>
                        <a:pt x="5442" y="23491"/>
                      </a:cubicBezTo>
                      <a:lnTo>
                        <a:pt x="5466" y="23491"/>
                      </a:lnTo>
                      <a:cubicBezTo>
                        <a:pt x="5704" y="24360"/>
                        <a:pt x="6085" y="25253"/>
                        <a:pt x="6740" y="26027"/>
                      </a:cubicBezTo>
                      <a:cubicBezTo>
                        <a:pt x="7847" y="27361"/>
                        <a:pt x="9466" y="28039"/>
                        <a:pt x="11419" y="28039"/>
                      </a:cubicBezTo>
                      <a:cubicBezTo>
                        <a:pt x="11907" y="28039"/>
                        <a:pt x="12443" y="27992"/>
                        <a:pt x="12979" y="27908"/>
                      </a:cubicBezTo>
                      <a:cubicBezTo>
                        <a:pt x="13479" y="28885"/>
                        <a:pt x="14538" y="29659"/>
                        <a:pt x="15908" y="29659"/>
                      </a:cubicBezTo>
                      <a:cubicBezTo>
                        <a:pt x="16479" y="29659"/>
                        <a:pt x="17051" y="29528"/>
                        <a:pt x="17622" y="29266"/>
                      </a:cubicBezTo>
                      <a:cubicBezTo>
                        <a:pt x="18813" y="30397"/>
                        <a:pt x="21027" y="31837"/>
                        <a:pt x="24647" y="31837"/>
                      </a:cubicBezTo>
                      <a:cubicBezTo>
                        <a:pt x="24992" y="31837"/>
                        <a:pt x="25361" y="31825"/>
                        <a:pt x="25718" y="31790"/>
                      </a:cubicBezTo>
                      <a:cubicBezTo>
                        <a:pt x="27981" y="31611"/>
                        <a:pt x="29957" y="30516"/>
                        <a:pt x="31279" y="28670"/>
                      </a:cubicBezTo>
                      <a:cubicBezTo>
                        <a:pt x="31541" y="28301"/>
                        <a:pt x="31779" y="27920"/>
                        <a:pt x="31969" y="27515"/>
                      </a:cubicBezTo>
                      <a:lnTo>
                        <a:pt x="32445" y="27432"/>
                      </a:lnTo>
                      <a:cubicBezTo>
                        <a:pt x="35196" y="26944"/>
                        <a:pt x="37077" y="25718"/>
                        <a:pt x="38041" y="23801"/>
                      </a:cubicBezTo>
                      <a:cubicBezTo>
                        <a:pt x="38577" y="22717"/>
                        <a:pt x="38744" y="21586"/>
                        <a:pt x="38696" y="20538"/>
                      </a:cubicBezTo>
                      <a:cubicBezTo>
                        <a:pt x="40077" y="20110"/>
                        <a:pt x="42149" y="18371"/>
                        <a:pt x="42292" y="15109"/>
                      </a:cubicBezTo>
                      <a:cubicBezTo>
                        <a:pt x="42375" y="13395"/>
                        <a:pt x="41756" y="11906"/>
                        <a:pt x="40530" y="10799"/>
                      </a:cubicBezTo>
                      <a:cubicBezTo>
                        <a:pt x="39577" y="9942"/>
                        <a:pt x="38506" y="9537"/>
                        <a:pt x="37982" y="9347"/>
                      </a:cubicBezTo>
                      <a:cubicBezTo>
                        <a:pt x="37922" y="9311"/>
                        <a:pt x="37863" y="9299"/>
                        <a:pt x="37827" y="9287"/>
                      </a:cubicBezTo>
                      <a:lnTo>
                        <a:pt x="37708" y="9239"/>
                      </a:lnTo>
                      <a:cubicBezTo>
                        <a:pt x="37458" y="8275"/>
                        <a:pt x="37041" y="7382"/>
                        <a:pt x="36458" y="6680"/>
                      </a:cubicBezTo>
                      <a:cubicBezTo>
                        <a:pt x="35363" y="5322"/>
                        <a:pt x="33779" y="4608"/>
                        <a:pt x="31874" y="4608"/>
                      </a:cubicBezTo>
                      <a:cubicBezTo>
                        <a:pt x="31255" y="4608"/>
                        <a:pt x="30588" y="4691"/>
                        <a:pt x="29898" y="4846"/>
                      </a:cubicBezTo>
                      <a:cubicBezTo>
                        <a:pt x="29195" y="3798"/>
                        <a:pt x="28171" y="3179"/>
                        <a:pt x="27016" y="3179"/>
                      </a:cubicBezTo>
                      <a:cubicBezTo>
                        <a:pt x="26552" y="3179"/>
                        <a:pt x="26088" y="3274"/>
                        <a:pt x="25611" y="3465"/>
                      </a:cubicBezTo>
                      <a:cubicBezTo>
                        <a:pt x="23992" y="1334"/>
                        <a:pt x="21551" y="0"/>
                        <a:pt x="1886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355" name="Google Shape;10355;p46"/>
              <p:cNvSpPr/>
              <p:nvPr/>
            </p:nvSpPr>
            <p:spPr>
              <a:xfrm>
                <a:off x="332187" y="945223"/>
                <a:ext cx="305513" cy="291511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3227" extrusionOk="0">
                    <a:moveTo>
                      <a:pt x="1715" y="0"/>
                    </a:moveTo>
                    <a:lnTo>
                      <a:pt x="1179" y="1036"/>
                    </a:lnTo>
                    <a:lnTo>
                      <a:pt x="0" y="1191"/>
                    </a:lnTo>
                    <a:lnTo>
                      <a:pt x="834" y="2036"/>
                    </a:lnTo>
                    <a:lnTo>
                      <a:pt x="607" y="3191"/>
                    </a:lnTo>
                    <a:lnTo>
                      <a:pt x="1667" y="2667"/>
                    </a:lnTo>
                    <a:lnTo>
                      <a:pt x="2691" y="3227"/>
                    </a:lnTo>
                    <a:lnTo>
                      <a:pt x="2524" y="2072"/>
                    </a:lnTo>
                    <a:lnTo>
                      <a:pt x="3382" y="1262"/>
                    </a:lnTo>
                    <a:lnTo>
                      <a:pt x="2215" y="1072"/>
                    </a:lnTo>
                    <a:lnTo>
                      <a:pt x="17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56" name="Google Shape;10356;p46"/>
              <p:cNvSpPr/>
              <p:nvPr/>
            </p:nvSpPr>
            <p:spPr>
              <a:xfrm>
                <a:off x="720002" y="3959268"/>
                <a:ext cx="380852" cy="363598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4025" extrusionOk="0">
                    <a:moveTo>
                      <a:pt x="2084" y="0"/>
                    </a:moveTo>
                    <a:lnTo>
                      <a:pt x="1441" y="1322"/>
                    </a:lnTo>
                    <a:lnTo>
                      <a:pt x="1" y="1560"/>
                    </a:lnTo>
                    <a:lnTo>
                      <a:pt x="1060" y="2572"/>
                    </a:lnTo>
                    <a:lnTo>
                      <a:pt x="834" y="4024"/>
                    </a:lnTo>
                    <a:lnTo>
                      <a:pt x="2132" y="3322"/>
                    </a:lnTo>
                    <a:lnTo>
                      <a:pt x="3442" y="3989"/>
                    </a:lnTo>
                    <a:lnTo>
                      <a:pt x="3168" y="2548"/>
                    </a:lnTo>
                    <a:lnTo>
                      <a:pt x="4216" y="1500"/>
                    </a:lnTo>
                    <a:lnTo>
                      <a:pt x="2751" y="1310"/>
                    </a:lnTo>
                    <a:lnTo>
                      <a:pt x="208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357" name="Google Shape;10357;p46"/>
            <p:cNvSpPr/>
            <p:nvPr/>
          </p:nvSpPr>
          <p:spPr>
            <a:xfrm>
              <a:off x="2209810" y="753462"/>
              <a:ext cx="4698974" cy="3569401"/>
            </a:xfrm>
            <a:custGeom>
              <a:avLst/>
              <a:gdLst/>
              <a:ahLst/>
              <a:cxnLst/>
              <a:rect l="l" t="t" r="r" b="b"/>
              <a:pathLst>
                <a:path w="40268" h="29677" extrusionOk="0">
                  <a:moveTo>
                    <a:pt x="17790" y="0"/>
                  </a:moveTo>
                  <a:cubicBezTo>
                    <a:pt x="17132" y="0"/>
                    <a:pt x="16457" y="93"/>
                    <a:pt x="15776" y="289"/>
                  </a:cubicBezTo>
                  <a:cubicBezTo>
                    <a:pt x="11347" y="1551"/>
                    <a:pt x="9466" y="5969"/>
                    <a:pt x="10454" y="9886"/>
                  </a:cubicBezTo>
                  <a:cubicBezTo>
                    <a:pt x="9942" y="9541"/>
                    <a:pt x="9514" y="6350"/>
                    <a:pt x="9740" y="5338"/>
                  </a:cubicBezTo>
                  <a:cubicBezTo>
                    <a:pt x="9561" y="5324"/>
                    <a:pt x="9366" y="5316"/>
                    <a:pt x="9161" y="5316"/>
                  </a:cubicBezTo>
                  <a:cubicBezTo>
                    <a:pt x="7528" y="5316"/>
                    <a:pt x="5254" y="5867"/>
                    <a:pt x="5084" y="9040"/>
                  </a:cubicBezTo>
                  <a:cubicBezTo>
                    <a:pt x="5237" y="9029"/>
                    <a:pt x="5385" y="9023"/>
                    <a:pt x="5529" y="9023"/>
                  </a:cubicBezTo>
                  <a:cubicBezTo>
                    <a:pt x="6578" y="9023"/>
                    <a:pt x="7395" y="9329"/>
                    <a:pt x="7835" y="9957"/>
                  </a:cubicBezTo>
                  <a:cubicBezTo>
                    <a:pt x="7377" y="9785"/>
                    <a:pt x="6716" y="9675"/>
                    <a:pt x="5969" y="9675"/>
                  </a:cubicBezTo>
                  <a:cubicBezTo>
                    <a:pt x="3466" y="9675"/>
                    <a:pt x="1" y="10909"/>
                    <a:pt x="1" y="15172"/>
                  </a:cubicBezTo>
                  <a:cubicBezTo>
                    <a:pt x="12" y="20816"/>
                    <a:pt x="4394" y="21232"/>
                    <a:pt x="4870" y="21411"/>
                  </a:cubicBezTo>
                  <a:cubicBezTo>
                    <a:pt x="4751" y="20482"/>
                    <a:pt x="4775" y="19982"/>
                    <a:pt x="5263" y="19125"/>
                  </a:cubicBezTo>
                  <a:lnTo>
                    <a:pt x="5263" y="19125"/>
                  </a:lnTo>
                  <a:cubicBezTo>
                    <a:pt x="4939" y="20942"/>
                    <a:pt x="5385" y="25866"/>
                    <a:pt x="10322" y="25866"/>
                  </a:cubicBezTo>
                  <a:cubicBezTo>
                    <a:pt x="11013" y="25866"/>
                    <a:pt x="11792" y="25769"/>
                    <a:pt x="12669" y="25554"/>
                  </a:cubicBezTo>
                  <a:cubicBezTo>
                    <a:pt x="12669" y="26476"/>
                    <a:pt x="13533" y="27497"/>
                    <a:pt x="14824" y="27497"/>
                  </a:cubicBezTo>
                  <a:cubicBezTo>
                    <a:pt x="15268" y="27497"/>
                    <a:pt x="15762" y="27376"/>
                    <a:pt x="16288" y="27090"/>
                  </a:cubicBezTo>
                  <a:cubicBezTo>
                    <a:pt x="15086" y="25554"/>
                    <a:pt x="15550" y="23947"/>
                    <a:pt x="15610" y="23614"/>
                  </a:cubicBezTo>
                  <a:lnTo>
                    <a:pt x="15610" y="23614"/>
                  </a:lnTo>
                  <a:cubicBezTo>
                    <a:pt x="15283" y="25878"/>
                    <a:pt x="17993" y="29676"/>
                    <a:pt x="23559" y="29676"/>
                  </a:cubicBezTo>
                  <a:cubicBezTo>
                    <a:pt x="23877" y="29676"/>
                    <a:pt x="24203" y="29664"/>
                    <a:pt x="24539" y="29638"/>
                  </a:cubicBezTo>
                  <a:cubicBezTo>
                    <a:pt x="29123" y="29281"/>
                    <a:pt x="31445" y="24638"/>
                    <a:pt x="30445" y="20744"/>
                  </a:cubicBezTo>
                  <a:lnTo>
                    <a:pt x="30445" y="20744"/>
                  </a:lnTo>
                  <a:cubicBezTo>
                    <a:pt x="31088" y="21482"/>
                    <a:pt x="31826" y="23209"/>
                    <a:pt x="31159" y="25292"/>
                  </a:cubicBezTo>
                  <a:cubicBezTo>
                    <a:pt x="38112" y="24054"/>
                    <a:pt x="36553" y="18101"/>
                    <a:pt x="35862" y="16732"/>
                  </a:cubicBezTo>
                  <a:lnTo>
                    <a:pt x="35862" y="16732"/>
                  </a:lnTo>
                  <a:cubicBezTo>
                    <a:pt x="36255" y="17030"/>
                    <a:pt x="36731" y="17601"/>
                    <a:pt x="37005" y="18470"/>
                  </a:cubicBezTo>
                  <a:cubicBezTo>
                    <a:pt x="37839" y="18434"/>
                    <a:pt x="39970" y="17030"/>
                    <a:pt x="40101" y="13982"/>
                  </a:cubicBezTo>
                  <a:cubicBezTo>
                    <a:pt x="40267" y="10410"/>
                    <a:pt x="36850" y="9457"/>
                    <a:pt x="36291" y="9219"/>
                  </a:cubicBezTo>
                  <a:lnTo>
                    <a:pt x="36291" y="9219"/>
                  </a:lnTo>
                  <a:cubicBezTo>
                    <a:pt x="36350" y="10136"/>
                    <a:pt x="35934" y="11065"/>
                    <a:pt x="35636" y="11481"/>
                  </a:cubicBezTo>
                  <a:cubicBezTo>
                    <a:pt x="36212" y="8703"/>
                    <a:pt x="34979" y="4631"/>
                    <a:pt x="30782" y="4631"/>
                  </a:cubicBezTo>
                  <a:cubicBezTo>
                    <a:pt x="30032" y="4631"/>
                    <a:pt x="29188" y="4761"/>
                    <a:pt x="28242" y="5052"/>
                  </a:cubicBezTo>
                  <a:cubicBezTo>
                    <a:pt x="27881" y="4191"/>
                    <a:pt x="27124" y="3200"/>
                    <a:pt x="25920" y="3200"/>
                  </a:cubicBezTo>
                  <a:cubicBezTo>
                    <a:pt x="25576" y="3200"/>
                    <a:pt x="25195" y="3281"/>
                    <a:pt x="24777" y="3468"/>
                  </a:cubicBezTo>
                  <a:cubicBezTo>
                    <a:pt x="25742" y="5433"/>
                    <a:pt x="25361" y="6659"/>
                    <a:pt x="25301" y="7004"/>
                  </a:cubicBezTo>
                  <a:cubicBezTo>
                    <a:pt x="24644" y="2932"/>
                    <a:pt x="21483" y="0"/>
                    <a:pt x="17790" y="0"/>
                  </a:cubicBezTo>
                  <a:close/>
                </a:path>
              </a:pathLst>
            </a:custGeom>
            <a:solidFill>
              <a:schemeClr val="dk1"/>
            </a:solidFill>
            <a:ln w="381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8" name="Google Shape;10358;p46"/>
            <p:cNvSpPr/>
            <p:nvPr/>
          </p:nvSpPr>
          <p:spPr>
            <a:xfrm>
              <a:off x="2298552" y="827912"/>
              <a:ext cx="4477500" cy="3404620"/>
            </a:xfrm>
            <a:custGeom>
              <a:avLst/>
              <a:gdLst/>
              <a:ahLst/>
              <a:cxnLst/>
              <a:rect l="l" t="t" r="r" b="b"/>
              <a:pathLst>
                <a:path w="40268" h="29677" extrusionOk="0">
                  <a:moveTo>
                    <a:pt x="17790" y="0"/>
                  </a:moveTo>
                  <a:cubicBezTo>
                    <a:pt x="17132" y="0"/>
                    <a:pt x="16457" y="93"/>
                    <a:pt x="15776" y="289"/>
                  </a:cubicBezTo>
                  <a:cubicBezTo>
                    <a:pt x="11347" y="1551"/>
                    <a:pt x="9466" y="5969"/>
                    <a:pt x="10454" y="9886"/>
                  </a:cubicBezTo>
                  <a:cubicBezTo>
                    <a:pt x="9942" y="9541"/>
                    <a:pt x="9514" y="6350"/>
                    <a:pt x="9740" y="5338"/>
                  </a:cubicBezTo>
                  <a:cubicBezTo>
                    <a:pt x="9561" y="5324"/>
                    <a:pt x="9366" y="5316"/>
                    <a:pt x="9161" y="5316"/>
                  </a:cubicBezTo>
                  <a:cubicBezTo>
                    <a:pt x="7528" y="5316"/>
                    <a:pt x="5254" y="5867"/>
                    <a:pt x="5084" y="9040"/>
                  </a:cubicBezTo>
                  <a:cubicBezTo>
                    <a:pt x="5237" y="9029"/>
                    <a:pt x="5385" y="9023"/>
                    <a:pt x="5529" y="9023"/>
                  </a:cubicBezTo>
                  <a:cubicBezTo>
                    <a:pt x="6578" y="9023"/>
                    <a:pt x="7395" y="9329"/>
                    <a:pt x="7835" y="9957"/>
                  </a:cubicBezTo>
                  <a:cubicBezTo>
                    <a:pt x="7377" y="9785"/>
                    <a:pt x="6716" y="9675"/>
                    <a:pt x="5969" y="9675"/>
                  </a:cubicBezTo>
                  <a:cubicBezTo>
                    <a:pt x="3466" y="9675"/>
                    <a:pt x="1" y="10909"/>
                    <a:pt x="1" y="15172"/>
                  </a:cubicBezTo>
                  <a:cubicBezTo>
                    <a:pt x="12" y="20816"/>
                    <a:pt x="4394" y="21232"/>
                    <a:pt x="4870" y="21411"/>
                  </a:cubicBezTo>
                  <a:cubicBezTo>
                    <a:pt x="4751" y="20482"/>
                    <a:pt x="4775" y="19982"/>
                    <a:pt x="5263" y="19125"/>
                  </a:cubicBezTo>
                  <a:lnTo>
                    <a:pt x="5263" y="19125"/>
                  </a:lnTo>
                  <a:cubicBezTo>
                    <a:pt x="4939" y="20942"/>
                    <a:pt x="5385" y="25866"/>
                    <a:pt x="10322" y="25866"/>
                  </a:cubicBezTo>
                  <a:cubicBezTo>
                    <a:pt x="11013" y="25866"/>
                    <a:pt x="11792" y="25769"/>
                    <a:pt x="12669" y="25554"/>
                  </a:cubicBezTo>
                  <a:cubicBezTo>
                    <a:pt x="12669" y="26476"/>
                    <a:pt x="13533" y="27497"/>
                    <a:pt x="14824" y="27497"/>
                  </a:cubicBezTo>
                  <a:cubicBezTo>
                    <a:pt x="15268" y="27497"/>
                    <a:pt x="15762" y="27376"/>
                    <a:pt x="16288" y="27090"/>
                  </a:cubicBezTo>
                  <a:cubicBezTo>
                    <a:pt x="15086" y="25554"/>
                    <a:pt x="15550" y="23947"/>
                    <a:pt x="15610" y="23614"/>
                  </a:cubicBezTo>
                  <a:lnTo>
                    <a:pt x="15610" y="23614"/>
                  </a:lnTo>
                  <a:cubicBezTo>
                    <a:pt x="15283" y="25878"/>
                    <a:pt x="17993" y="29676"/>
                    <a:pt x="23559" y="29676"/>
                  </a:cubicBezTo>
                  <a:cubicBezTo>
                    <a:pt x="23877" y="29676"/>
                    <a:pt x="24203" y="29664"/>
                    <a:pt x="24539" y="29638"/>
                  </a:cubicBezTo>
                  <a:cubicBezTo>
                    <a:pt x="29123" y="29281"/>
                    <a:pt x="31445" y="24638"/>
                    <a:pt x="30445" y="20744"/>
                  </a:cubicBezTo>
                  <a:lnTo>
                    <a:pt x="30445" y="20744"/>
                  </a:lnTo>
                  <a:cubicBezTo>
                    <a:pt x="31088" y="21482"/>
                    <a:pt x="31826" y="23209"/>
                    <a:pt x="31159" y="25292"/>
                  </a:cubicBezTo>
                  <a:cubicBezTo>
                    <a:pt x="38112" y="24054"/>
                    <a:pt x="36553" y="18101"/>
                    <a:pt x="35862" y="16732"/>
                  </a:cubicBezTo>
                  <a:lnTo>
                    <a:pt x="35862" y="16732"/>
                  </a:lnTo>
                  <a:cubicBezTo>
                    <a:pt x="36255" y="17030"/>
                    <a:pt x="36731" y="17601"/>
                    <a:pt x="37005" y="18470"/>
                  </a:cubicBezTo>
                  <a:cubicBezTo>
                    <a:pt x="37839" y="18434"/>
                    <a:pt x="39970" y="17030"/>
                    <a:pt x="40101" y="13982"/>
                  </a:cubicBezTo>
                  <a:cubicBezTo>
                    <a:pt x="40267" y="10410"/>
                    <a:pt x="36850" y="9457"/>
                    <a:pt x="36291" y="9219"/>
                  </a:cubicBezTo>
                  <a:lnTo>
                    <a:pt x="36291" y="9219"/>
                  </a:lnTo>
                  <a:cubicBezTo>
                    <a:pt x="36350" y="10136"/>
                    <a:pt x="35934" y="11065"/>
                    <a:pt x="35636" y="11481"/>
                  </a:cubicBezTo>
                  <a:cubicBezTo>
                    <a:pt x="36212" y="8703"/>
                    <a:pt x="34979" y="4631"/>
                    <a:pt x="30782" y="4631"/>
                  </a:cubicBezTo>
                  <a:cubicBezTo>
                    <a:pt x="30032" y="4631"/>
                    <a:pt x="29188" y="4761"/>
                    <a:pt x="28242" y="5052"/>
                  </a:cubicBezTo>
                  <a:cubicBezTo>
                    <a:pt x="27881" y="4191"/>
                    <a:pt x="27124" y="3200"/>
                    <a:pt x="25920" y="3200"/>
                  </a:cubicBezTo>
                  <a:cubicBezTo>
                    <a:pt x="25576" y="3200"/>
                    <a:pt x="25195" y="3281"/>
                    <a:pt x="24777" y="3468"/>
                  </a:cubicBezTo>
                  <a:cubicBezTo>
                    <a:pt x="25742" y="5433"/>
                    <a:pt x="25361" y="6659"/>
                    <a:pt x="25301" y="7004"/>
                  </a:cubicBezTo>
                  <a:cubicBezTo>
                    <a:pt x="24644" y="2932"/>
                    <a:pt x="21483" y="0"/>
                    <a:pt x="17790" y="0"/>
                  </a:cubicBezTo>
                  <a:close/>
                </a:path>
              </a:pathLst>
            </a:custGeom>
            <a:solidFill>
              <a:schemeClr val="lt2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6300"/>
                <a:buFont typeface="Arial"/>
                <a:buNone/>
              </a:pPr>
              <a:r>
                <a:rPr lang="en" sz="6300" b="0" i="0" u="none" strike="noStrike" cap="none">
                  <a:solidFill>
                    <a:schemeClr val="accent2"/>
                  </a:solidFill>
                  <a:latin typeface="Slackey"/>
                  <a:ea typeface="Slackey"/>
                  <a:cs typeface="Slackey"/>
                  <a:sym typeface="Slackey"/>
                </a:rPr>
                <a:t>Fase </a:t>
              </a:r>
              <a:endParaRPr sz="6300" b="0" i="0" u="none" strike="noStrike" cap="none">
                <a:solidFill>
                  <a:schemeClr val="accent2"/>
                </a:solidFill>
                <a:latin typeface="Slackey"/>
                <a:ea typeface="Slackey"/>
                <a:cs typeface="Slackey"/>
                <a:sym typeface="Slackey"/>
              </a:endParaRPr>
            </a:p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6300"/>
                <a:buFont typeface="Arial"/>
                <a:buNone/>
              </a:pPr>
              <a:r>
                <a:rPr lang="en" sz="6300" b="0" i="0" u="none" strike="noStrike" cap="none">
                  <a:solidFill>
                    <a:schemeClr val="accent2"/>
                  </a:solidFill>
                  <a:latin typeface="Slackey"/>
                  <a:ea typeface="Slackey"/>
                  <a:cs typeface="Slackey"/>
                  <a:sym typeface="Slackey"/>
                </a:rPr>
                <a:t>2</a:t>
              </a:r>
              <a:endParaRPr sz="6300" b="0" i="0" u="none" strike="noStrike" cap="none">
                <a:solidFill>
                  <a:schemeClr val="accent2"/>
                </a:solidFill>
                <a:latin typeface="Slackey"/>
                <a:ea typeface="Slackey"/>
                <a:cs typeface="Slackey"/>
                <a:sym typeface="Slackey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63" name="Google Shape;10363;p47"/>
          <p:cNvPicPr preferRelativeResize="0"/>
          <p:nvPr/>
        </p:nvPicPr>
        <p:blipFill rotWithShape="1">
          <a:blip r:embed="rId3">
            <a:alphaModFix/>
          </a:blip>
          <a:srcRect l="5350" t="4517" r="4729" b="36960"/>
          <a:stretch/>
        </p:blipFill>
        <p:spPr>
          <a:xfrm>
            <a:off x="160425" y="96250"/>
            <a:ext cx="2645775" cy="25827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364" name="Google Shape;10364;p47"/>
          <p:cNvPicPr preferRelativeResize="0"/>
          <p:nvPr/>
        </p:nvPicPr>
        <p:blipFill rotWithShape="1">
          <a:blip r:embed="rId4">
            <a:alphaModFix/>
          </a:blip>
          <a:srcRect l="6823" t="18508" r="6030" b="24781"/>
          <a:stretch/>
        </p:blipFill>
        <p:spPr>
          <a:xfrm>
            <a:off x="1362400" y="2220475"/>
            <a:ext cx="2503725" cy="28983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0365" name="Google Shape;10365;p47"/>
          <p:cNvPicPr preferRelativeResize="0"/>
          <p:nvPr/>
        </p:nvPicPr>
        <p:blipFill rotWithShape="1">
          <a:blip r:embed="rId5">
            <a:alphaModFix/>
          </a:blip>
          <a:srcRect l="15752" t="13229" r="11146" b="24857"/>
          <a:stretch/>
        </p:blipFill>
        <p:spPr>
          <a:xfrm>
            <a:off x="6031724" y="96250"/>
            <a:ext cx="2038600" cy="25827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366" name="Google Shape;10366;p47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6705500" y="2679025"/>
            <a:ext cx="2320700" cy="2359550"/>
          </a:xfrm>
          <a:prstGeom prst="rect">
            <a:avLst/>
          </a:prstGeom>
          <a:noFill/>
          <a:ln>
            <a:noFill/>
          </a:ln>
        </p:spPr>
      </p:pic>
      <p:sp>
        <p:nvSpPr>
          <p:cNvPr id="10367" name="Google Shape;10367;p47"/>
          <p:cNvSpPr txBox="1"/>
          <p:nvPr/>
        </p:nvSpPr>
        <p:spPr>
          <a:xfrm>
            <a:off x="80200" y="2679025"/>
            <a:ext cx="1058700" cy="124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300"/>
              <a:buFont typeface="Arial"/>
              <a:buNone/>
            </a:pPr>
            <a:r>
              <a:rPr lang="en" sz="23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Iron Man 3 (2013)</a:t>
            </a:r>
            <a:endParaRPr sz="23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368" name="Google Shape;10368;p47"/>
          <p:cNvSpPr txBox="1"/>
          <p:nvPr/>
        </p:nvSpPr>
        <p:spPr>
          <a:xfrm>
            <a:off x="3866125" y="4010600"/>
            <a:ext cx="1636200" cy="110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Thor: the Dark World (2013)</a:t>
            </a:r>
            <a:endParaRPr sz="20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369" name="Google Shape;10369;p47"/>
          <p:cNvSpPr txBox="1"/>
          <p:nvPr/>
        </p:nvSpPr>
        <p:spPr>
          <a:xfrm>
            <a:off x="4395525" y="3513225"/>
            <a:ext cx="16362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370" name="Google Shape;10370;p47"/>
          <p:cNvSpPr txBox="1"/>
          <p:nvPr/>
        </p:nvSpPr>
        <p:spPr>
          <a:xfrm>
            <a:off x="3619475" y="-12"/>
            <a:ext cx="2503800" cy="76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Captain America: the Winter Soldier (2014)</a:t>
            </a:r>
            <a:endParaRPr sz="19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371" name="Google Shape;10371;p47"/>
          <p:cNvSpPr txBox="1"/>
          <p:nvPr/>
        </p:nvSpPr>
        <p:spPr>
          <a:xfrm>
            <a:off x="8006075" y="96250"/>
            <a:ext cx="1202100" cy="135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Guardiani della Galassia (2014)</a:t>
            </a:r>
            <a:endParaRPr sz="19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pic>
        <p:nvPicPr>
          <p:cNvPr id="10372" name="Google Shape;10372;p47"/>
          <p:cNvPicPr preferRelativeResize="0"/>
          <p:nvPr/>
        </p:nvPicPr>
        <p:blipFill rotWithShape="1">
          <a:blip r:embed="rId7">
            <a:alphaModFix/>
          </a:blip>
          <a:srcRect l="7625" t="7867" r="9311" b="25234"/>
          <a:stretch/>
        </p:blipFill>
        <p:spPr>
          <a:xfrm>
            <a:off x="3711025" y="683704"/>
            <a:ext cx="2320700" cy="2732347"/>
          </a:xfrm>
          <a:prstGeom prst="rect">
            <a:avLst/>
          </a:prstGeom>
          <a:noFill/>
          <a:ln>
            <a:noFill/>
          </a:ln>
        </p:spPr>
      </p:pic>
      <p:sp>
        <p:nvSpPr>
          <p:cNvPr id="10373" name="Google Shape;10373;p47"/>
          <p:cNvSpPr txBox="1"/>
          <p:nvPr/>
        </p:nvSpPr>
        <p:spPr>
          <a:xfrm>
            <a:off x="5614725" y="3443150"/>
            <a:ext cx="1202100" cy="83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00"/>
              <a:buFont typeface="Arial"/>
              <a:buNone/>
            </a:pPr>
            <a:r>
              <a:rPr lang="en" sz="21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Ant-man (2015)</a:t>
            </a:r>
            <a:endParaRPr sz="21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8" name="Google Shape;10378;p48"/>
          <p:cNvSpPr/>
          <p:nvPr/>
        </p:nvSpPr>
        <p:spPr>
          <a:xfrm rot="314">
            <a:off x="449163" y="169782"/>
            <a:ext cx="8453903" cy="4803938"/>
          </a:xfrm>
          <a:custGeom>
            <a:avLst/>
            <a:gdLst/>
            <a:ahLst/>
            <a:cxnLst/>
            <a:rect l="l" t="t" r="r" b="b"/>
            <a:pathLst>
              <a:path w="308903" h="185105" extrusionOk="0">
                <a:moveTo>
                  <a:pt x="144" y="0"/>
                </a:moveTo>
                <a:lnTo>
                  <a:pt x="308903" y="6828"/>
                </a:lnTo>
                <a:lnTo>
                  <a:pt x="307494" y="185105"/>
                </a:lnTo>
                <a:lnTo>
                  <a:pt x="0" y="179499"/>
                </a:lnTo>
                <a:close/>
              </a:path>
            </a:pathLst>
          </a:custGeom>
          <a:solidFill>
            <a:schemeClr val="lt2"/>
          </a:solidFill>
          <a:ln w="381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379" name="Google Shape;10379;p48"/>
          <p:cNvSpPr txBox="1"/>
          <p:nvPr/>
        </p:nvSpPr>
        <p:spPr>
          <a:xfrm>
            <a:off x="577625" y="249600"/>
            <a:ext cx="5438100" cy="241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1" i="0" u="none" strike="noStrike" cap="none">
                <a:solidFill>
                  <a:srgbClr val="1155CC"/>
                </a:solidFill>
                <a:latin typeface="Indie Flower"/>
                <a:ea typeface="Indie Flower"/>
                <a:cs typeface="Indie Flower"/>
                <a:sym typeface="Indie Flower"/>
              </a:rPr>
              <a:t>Avengers: Age of Ultron </a:t>
            </a:r>
            <a:r>
              <a:rPr lang="en" sz="19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è tra uno dei film più importanti della saga dell’ MCU. </a:t>
            </a:r>
            <a:endParaRPr sz="19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Trama: A Sokovia, gli Avengers attaccano una base dell'HYDRA comandata dal Barone Strucker, il quale sta effettuando degli esperimenti sugli esseri umani, sfruttando lo scettro di Loki.</a:t>
            </a:r>
            <a:endParaRPr sz="19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pic>
        <p:nvPicPr>
          <p:cNvPr id="10380" name="Google Shape;10380;p48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 rot="1">
            <a:off x="449175" y="2363168"/>
            <a:ext cx="5566500" cy="2515682"/>
          </a:xfrm>
          <a:prstGeom prst="rect">
            <a:avLst/>
          </a:prstGeom>
          <a:noFill/>
          <a:ln>
            <a:noFill/>
          </a:ln>
        </p:spPr>
      </p:pic>
      <p:pic>
        <p:nvPicPr>
          <p:cNvPr id="10381" name="Google Shape;10381;p48"/>
          <p:cNvPicPr preferRelativeResize="0"/>
          <p:nvPr/>
        </p:nvPicPr>
        <p:blipFill rotWithShape="1">
          <a:blip r:embed="rId4">
            <a:alphaModFix/>
          </a:blip>
          <a:srcRect b="3614"/>
          <a:stretch/>
        </p:blipFill>
        <p:spPr>
          <a:xfrm>
            <a:off x="5894450" y="543625"/>
            <a:ext cx="2774000" cy="37791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86" name="Google Shape;10386;p49"/>
          <p:cNvGrpSpPr/>
          <p:nvPr/>
        </p:nvGrpSpPr>
        <p:grpSpPr>
          <a:xfrm>
            <a:off x="-301348" y="-182324"/>
            <a:ext cx="9622411" cy="5555721"/>
            <a:chOff x="-200026" y="-123825"/>
            <a:chExt cx="9419883" cy="5438787"/>
          </a:xfrm>
        </p:grpSpPr>
        <p:grpSp>
          <p:nvGrpSpPr>
            <p:cNvPr id="10387" name="Google Shape;10387;p49"/>
            <p:cNvGrpSpPr/>
            <p:nvPr/>
          </p:nvGrpSpPr>
          <p:grpSpPr>
            <a:xfrm>
              <a:off x="-200026" y="-123825"/>
              <a:ext cx="9419883" cy="5438787"/>
              <a:chOff x="-239051" y="-123825"/>
              <a:chExt cx="9419883" cy="5438787"/>
            </a:xfrm>
          </p:grpSpPr>
          <p:sp>
            <p:nvSpPr>
              <p:cNvPr id="10388" name="Google Shape;10388;p49"/>
              <p:cNvSpPr/>
              <p:nvPr/>
            </p:nvSpPr>
            <p:spPr>
              <a:xfrm>
                <a:off x="8483162" y="419383"/>
                <a:ext cx="321683" cy="310933"/>
              </a:xfrm>
              <a:custGeom>
                <a:avLst/>
                <a:gdLst/>
                <a:ahLst/>
                <a:cxnLst/>
                <a:rect l="l" t="t" r="r" b="b"/>
                <a:pathLst>
                  <a:path w="3561" h="3442" extrusionOk="0">
                    <a:moveTo>
                      <a:pt x="2787" y="1"/>
                    </a:moveTo>
                    <a:lnTo>
                      <a:pt x="1715" y="632"/>
                    </a:lnTo>
                    <a:lnTo>
                      <a:pt x="596" y="108"/>
                    </a:lnTo>
                    <a:lnTo>
                      <a:pt x="846" y="1323"/>
                    </a:lnTo>
                    <a:lnTo>
                      <a:pt x="1" y="2227"/>
                    </a:lnTo>
                    <a:lnTo>
                      <a:pt x="1239" y="2358"/>
                    </a:lnTo>
                    <a:lnTo>
                      <a:pt x="1834" y="3442"/>
                    </a:lnTo>
                    <a:lnTo>
                      <a:pt x="2334" y="2299"/>
                    </a:lnTo>
                    <a:lnTo>
                      <a:pt x="3561" y="2073"/>
                    </a:lnTo>
                    <a:lnTo>
                      <a:pt x="2632" y="1239"/>
                    </a:lnTo>
                    <a:lnTo>
                      <a:pt x="2787" y="1"/>
                    </a:lnTo>
                    <a:close/>
                  </a:path>
                </a:pathLst>
              </a:custGeom>
              <a:solidFill>
                <a:srgbClr val="EEC13C"/>
              </a:solidFill>
              <a:ln w="19050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89" name="Google Shape;10389;p49"/>
              <p:cNvSpPr/>
              <p:nvPr/>
            </p:nvSpPr>
            <p:spPr>
              <a:xfrm>
                <a:off x="7794720" y="3723653"/>
                <a:ext cx="419606" cy="402352"/>
              </a:xfrm>
              <a:custGeom>
                <a:avLst/>
                <a:gdLst/>
                <a:ahLst/>
                <a:cxnLst/>
                <a:rect l="l" t="t" r="r" b="b"/>
                <a:pathLst>
                  <a:path w="4645" h="4454" extrusionOk="0">
                    <a:moveTo>
                      <a:pt x="953" y="1"/>
                    </a:moveTo>
                    <a:lnTo>
                      <a:pt x="1191" y="1608"/>
                    </a:lnTo>
                    <a:lnTo>
                      <a:pt x="1" y="2715"/>
                    </a:lnTo>
                    <a:lnTo>
                      <a:pt x="1584" y="2977"/>
                    </a:lnTo>
                    <a:lnTo>
                      <a:pt x="2287" y="4454"/>
                    </a:lnTo>
                    <a:lnTo>
                      <a:pt x="3037" y="3013"/>
                    </a:lnTo>
                    <a:lnTo>
                      <a:pt x="4644" y="2810"/>
                    </a:lnTo>
                    <a:lnTo>
                      <a:pt x="3513" y="1656"/>
                    </a:lnTo>
                    <a:lnTo>
                      <a:pt x="3823" y="60"/>
                    </a:lnTo>
                    <a:lnTo>
                      <a:pt x="2370" y="786"/>
                    </a:lnTo>
                    <a:lnTo>
                      <a:pt x="953" y="1"/>
                    </a:lnTo>
                    <a:close/>
                  </a:path>
                </a:pathLst>
              </a:custGeom>
              <a:solidFill>
                <a:srgbClr val="EEC13C"/>
              </a:solidFill>
              <a:ln w="19050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0" name="Google Shape;10390;p49"/>
              <p:cNvSpPr/>
              <p:nvPr/>
            </p:nvSpPr>
            <p:spPr>
              <a:xfrm>
                <a:off x="2000975" y="87900"/>
                <a:ext cx="407682" cy="419606"/>
              </a:xfrm>
              <a:custGeom>
                <a:avLst/>
                <a:gdLst/>
                <a:ahLst/>
                <a:cxnLst/>
                <a:rect l="l" t="t" r="r" b="b"/>
                <a:pathLst>
                  <a:path w="4513" h="4645" extrusionOk="0">
                    <a:moveTo>
                      <a:pt x="2977" y="1"/>
                    </a:moveTo>
                    <a:lnTo>
                      <a:pt x="1774" y="1084"/>
                    </a:lnTo>
                    <a:lnTo>
                      <a:pt x="179" y="715"/>
                    </a:lnTo>
                    <a:lnTo>
                      <a:pt x="845" y="2192"/>
                    </a:lnTo>
                    <a:lnTo>
                      <a:pt x="0" y="3573"/>
                    </a:lnTo>
                    <a:lnTo>
                      <a:pt x="1607" y="3406"/>
                    </a:lnTo>
                    <a:lnTo>
                      <a:pt x="2667" y="4644"/>
                    </a:lnTo>
                    <a:lnTo>
                      <a:pt x="3001" y="3049"/>
                    </a:lnTo>
                    <a:lnTo>
                      <a:pt x="4513" y="2442"/>
                    </a:lnTo>
                    <a:lnTo>
                      <a:pt x="3096" y="1620"/>
                    </a:lnTo>
                    <a:lnTo>
                      <a:pt x="2977" y="1"/>
                    </a:lnTo>
                    <a:close/>
                  </a:path>
                </a:pathLst>
              </a:custGeom>
              <a:solidFill>
                <a:srgbClr val="EEC13C"/>
              </a:solidFill>
              <a:ln w="19050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1" name="Google Shape;10391;p49"/>
              <p:cNvSpPr/>
              <p:nvPr/>
            </p:nvSpPr>
            <p:spPr>
              <a:xfrm>
                <a:off x="2331566" y="4670288"/>
                <a:ext cx="406688" cy="419606"/>
              </a:xfrm>
              <a:custGeom>
                <a:avLst/>
                <a:gdLst/>
                <a:ahLst/>
                <a:cxnLst/>
                <a:rect l="l" t="t" r="r" b="b"/>
                <a:pathLst>
                  <a:path w="4502" h="4645" extrusionOk="0">
                    <a:moveTo>
                      <a:pt x="2966" y="1"/>
                    </a:moveTo>
                    <a:lnTo>
                      <a:pt x="1751" y="1084"/>
                    </a:lnTo>
                    <a:lnTo>
                      <a:pt x="180" y="715"/>
                    </a:lnTo>
                    <a:lnTo>
                      <a:pt x="846" y="2203"/>
                    </a:lnTo>
                    <a:lnTo>
                      <a:pt x="1" y="3584"/>
                    </a:lnTo>
                    <a:lnTo>
                      <a:pt x="1620" y="3406"/>
                    </a:lnTo>
                    <a:lnTo>
                      <a:pt x="2680" y="4644"/>
                    </a:lnTo>
                    <a:lnTo>
                      <a:pt x="3001" y="3049"/>
                    </a:lnTo>
                    <a:lnTo>
                      <a:pt x="4501" y="2406"/>
                    </a:lnTo>
                    <a:lnTo>
                      <a:pt x="3097" y="1608"/>
                    </a:lnTo>
                    <a:lnTo>
                      <a:pt x="2966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2" name="Google Shape;10392;p49"/>
              <p:cNvSpPr/>
              <p:nvPr/>
            </p:nvSpPr>
            <p:spPr>
              <a:xfrm>
                <a:off x="4509262" y="4734336"/>
                <a:ext cx="305513" cy="291511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3227" extrusionOk="0">
                    <a:moveTo>
                      <a:pt x="1715" y="0"/>
                    </a:moveTo>
                    <a:lnTo>
                      <a:pt x="1179" y="1036"/>
                    </a:lnTo>
                    <a:lnTo>
                      <a:pt x="0" y="1191"/>
                    </a:lnTo>
                    <a:lnTo>
                      <a:pt x="834" y="2036"/>
                    </a:lnTo>
                    <a:lnTo>
                      <a:pt x="607" y="3191"/>
                    </a:lnTo>
                    <a:lnTo>
                      <a:pt x="1667" y="2667"/>
                    </a:lnTo>
                    <a:lnTo>
                      <a:pt x="2691" y="3227"/>
                    </a:lnTo>
                    <a:lnTo>
                      <a:pt x="2524" y="2072"/>
                    </a:lnTo>
                    <a:lnTo>
                      <a:pt x="3382" y="1262"/>
                    </a:lnTo>
                    <a:lnTo>
                      <a:pt x="2215" y="1072"/>
                    </a:lnTo>
                    <a:lnTo>
                      <a:pt x="17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3" name="Google Shape;10393;p49"/>
              <p:cNvSpPr/>
              <p:nvPr/>
            </p:nvSpPr>
            <p:spPr>
              <a:xfrm>
                <a:off x="4570024" y="4049609"/>
                <a:ext cx="184012" cy="182928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2025" extrusionOk="0">
                    <a:moveTo>
                      <a:pt x="1501" y="1"/>
                    </a:moveTo>
                    <a:lnTo>
                      <a:pt x="906" y="406"/>
                    </a:lnTo>
                    <a:lnTo>
                      <a:pt x="239" y="144"/>
                    </a:lnTo>
                    <a:lnTo>
                      <a:pt x="441" y="846"/>
                    </a:lnTo>
                    <a:lnTo>
                      <a:pt x="1" y="1394"/>
                    </a:lnTo>
                    <a:lnTo>
                      <a:pt x="715" y="1418"/>
                    </a:lnTo>
                    <a:lnTo>
                      <a:pt x="1108" y="2025"/>
                    </a:lnTo>
                    <a:lnTo>
                      <a:pt x="1358" y="1334"/>
                    </a:lnTo>
                    <a:lnTo>
                      <a:pt x="2037" y="1144"/>
                    </a:lnTo>
                    <a:lnTo>
                      <a:pt x="1477" y="715"/>
                    </a:lnTo>
                    <a:lnTo>
                      <a:pt x="1501" y="1"/>
                    </a:lnTo>
                    <a:close/>
                  </a:path>
                </a:pathLst>
              </a:custGeom>
              <a:solidFill>
                <a:srgbClr val="F6F61A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94" name="Google Shape;10394;p49"/>
              <p:cNvSpPr/>
              <p:nvPr/>
            </p:nvSpPr>
            <p:spPr>
              <a:xfrm>
                <a:off x="6356114" y="211243"/>
                <a:ext cx="380852" cy="363598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4025" extrusionOk="0">
                    <a:moveTo>
                      <a:pt x="2084" y="0"/>
                    </a:moveTo>
                    <a:lnTo>
                      <a:pt x="1441" y="1322"/>
                    </a:lnTo>
                    <a:lnTo>
                      <a:pt x="1" y="1560"/>
                    </a:lnTo>
                    <a:lnTo>
                      <a:pt x="1060" y="2572"/>
                    </a:lnTo>
                    <a:lnTo>
                      <a:pt x="834" y="4024"/>
                    </a:lnTo>
                    <a:lnTo>
                      <a:pt x="2132" y="3322"/>
                    </a:lnTo>
                    <a:lnTo>
                      <a:pt x="3442" y="3989"/>
                    </a:lnTo>
                    <a:lnTo>
                      <a:pt x="3168" y="2548"/>
                    </a:lnTo>
                    <a:lnTo>
                      <a:pt x="4216" y="1500"/>
                    </a:lnTo>
                    <a:lnTo>
                      <a:pt x="2751" y="1310"/>
                    </a:lnTo>
                    <a:lnTo>
                      <a:pt x="208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395" name="Google Shape;10395;p49"/>
              <p:cNvGrpSpPr/>
              <p:nvPr/>
            </p:nvGrpSpPr>
            <p:grpSpPr>
              <a:xfrm>
                <a:off x="-239051" y="-123825"/>
                <a:ext cx="9419883" cy="5438787"/>
                <a:chOff x="-239051" y="-123825"/>
                <a:chExt cx="9419883" cy="5438787"/>
              </a:xfrm>
            </p:grpSpPr>
            <p:sp>
              <p:nvSpPr>
                <p:cNvPr id="10396" name="Google Shape;10396;p49"/>
                <p:cNvSpPr/>
                <p:nvPr/>
              </p:nvSpPr>
              <p:spPr>
                <a:xfrm>
                  <a:off x="5309500" y="3031099"/>
                  <a:ext cx="3300182" cy="228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85" h="18871" extrusionOk="0">
                      <a:moveTo>
                        <a:pt x="0" y="1"/>
                      </a:moveTo>
                      <a:lnTo>
                        <a:pt x="27480" y="18765"/>
                      </a:lnTo>
                      <a:cubicBezTo>
                        <a:pt x="27480" y="18789"/>
                        <a:pt x="27492" y="18789"/>
                        <a:pt x="27492" y="18789"/>
                      </a:cubicBezTo>
                      <a:cubicBezTo>
                        <a:pt x="27576" y="18844"/>
                        <a:pt x="27673" y="18870"/>
                        <a:pt x="27769" y="18870"/>
                      </a:cubicBezTo>
                      <a:cubicBezTo>
                        <a:pt x="27944" y="18870"/>
                        <a:pt x="28118" y="18783"/>
                        <a:pt x="28218" y="18622"/>
                      </a:cubicBezTo>
                      <a:cubicBezTo>
                        <a:pt x="28385" y="18384"/>
                        <a:pt x="28313" y="18051"/>
                        <a:pt x="28063" y="17896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97" name="Google Shape;10397;p49"/>
                <p:cNvSpPr/>
                <p:nvPr/>
              </p:nvSpPr>
              <p:spPr>
                <a:xfrm>
                  <a:off x="6274627" y="-123824"/>
                  <a:ext cx="2530211" cy="1568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53" h="12907" extrusionOk="0">
                      <a:moveTo>
                        <a:pt x="19153" y="1"/>
                      </a:moveTo>
                      <a:cubicBezTo>
                        <a:pt x="19046" y="1"/>
                        <a:pt x="18939" y="31"/>
                        <a:pt x="18848" y="95"/>
                      </a:cubicBezTo>
                      <a:lnTo>
                        <a:pt x="0" y="12906"/>
                      </a:lnTo>
                      <a:lnTo>
                        <a:pt x="19443" y="988"/>
                      </a:lnTo>
                      <a:lnTo>
                        <a:pt x="19455" y="965"/>
                      </a:lnTo>
                      <a:cubicBezTo>
                        <a:pt x="19693" y="798"/>
                        <a:pt x="19753" y="464"/>
                        <a:pt x="19586" y="226"/>
                      </a:cubicBezTo>
                      <a:cubicBezTo>
                        <a:pt x="19491" y="80"/>
                        <a:pt x="19323" y="1"/>
                        <a:pt x="1915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98" name="Google Shape;10398;p49"/>
                <p:cNvSpPr/>
                <p:nvPr/>
              </p:nvSpPr>
              <p:spPr>
                <a:xfrm>
                  <a:off x="660863" y="1101753"/>
                  <a:ext cx="2545410" cy="951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66" h="8506" extrusionOk="0">
                      <a:moveTo>
                        <a:pt x="589" y="0"/>
                      </a:moveTo>
                      <a:cubicBezTo>
                        <a:pt x="373" y="0"/>
                        <a:pt x="160" y="143"/>
                        <a:pt x="84" y="362"/>
                      </a:cubicBezTo>
                      <a:cubicBezTo>
                        <a:pt x="1" y="636"/>
                        <a:pt x="143" y="945"/>
                        <a:pt x="429" y="1040"/>
                      </a:cubicBezTo>
                      <a:lnTo>
                        <a:pt x="22765" y="8506"/>
                      </a:lnTo>
                      <a:lnTo>
                        <a:pt x="798" y="40"/>
                      </a:lnTo>
                      <a:cubicBezTo>
                        <a:pt x="798" y="40"/>
                        <a:pt x="786" y="40"/>
                        <a:pt x="751" y="28"/>
                      </a:cubicBezTo>
                      <a:cubicBezTo>
                        <a:pt x="698" y="9"/>
                        <a:pt x="643" y="0"/>
                        <a:pt x="58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99" name="Google Shape;10399;p49"/>
                <p:cNvSpPr/>
                <p:nvPr/>
              </p:nvSpPr>
              <p:spPr>
                <a:xfrm>
                  <a:off x="-239051" y="2838124"/>
                  <a:ext cx="3521104" cy="8585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06" h="5548" extrusionOk="0">
                      <a:moveTo>
                        <a:pt x="23206" y="0"/>
                      </a:moveTo>
                      <a:lnTo>
                        <a:pt x="310" y="4858"/>
                      </a:lnTo>
                      <a:cubicBezTo>
                        <a:pt x="108" y="4894"/>
                        <a:pt x="1" y="5096"/>
                        <a:pt x="48" y="5275"/>
                      </a:cubicBezTo>
                      <a:cubicBezTo>
                        <a:pt x="79" y="5437"/>
                        <a:pt x="230" y="5547"/>
                        <a:pt x="391" y="5547"/>
                      </a:cubicBezTo>
                      <a:cubicBezTo>
                        <a:pt x="420" y="5547"/>
                        <a:pt x="448" y="5544"/>
                        <a:pt x="477" y="5537"/>
                      </a:cubicBezTo>
                      <a:lnTo>
                        <a:pt x="23206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00" name="Google Shape;10400;p49"/>
                <p:cNvSpPr/>
                <p:nvPr/>
              </p:nvSpPr>
              <p:spPr>
                <a:xfrm>
                  <a:off x="683448" y="3351995"/>
                  <a:ext cx="963892" cy="293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1" h="2625" extrusionOk="0">
                      <a:moveTo>
                        <a:pt x="8621" y="0"/>
                      </a:moveTo>
                      <a:lnTo>
                        <a:pt x="334" y="1929"/>
                      </a:lnTo>
                      <a:cubicBezTo>
                        <a:pt x="322" y="1929"/>
                        <a:pt x="322" y="1941"/>
                        <a:pt x="287" y="1941"/>
                      </a:cubicBezTo>
                      <a:cubicBezTo>
                        <a:pt x="108" y="2000"/>
                        <a:pt x="1" y="2203"/>
                        <a:pt x="60" y="2381"/>
                      </a:cubicBezTo>
                      <a:cubicBezTo>
                        <a:pt x="109" y="2526"/>
                        <a:pt x="251" y="2624"/>
                        <a:pt x="405" y="2624"/>
                      </a:cubicBezTo>
                      <a:cubicBezTo>
                        <a:pt x="441" y="2624"/>
                        <a:pt x="477" y="2619"/>
                        <a:pt x="513" y="2608"/>
                      </a:cubicBezTo>
                      <a:lnTo>
                        <a:pt x="8621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01" name="Google Shape;10401;p49"/>
                <p:cNvSpPr/>
                <p:nvPr/>
              </p:nvSpPr>
              <p:spPr>
                <a:xfrm>
                  <a:off x="-172372" y="1737375"/>
                  <a:ext cx="3216203" cy="501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75" h="4488" extrusionOk="0">
                      <a:moveTo>
                        <a:pt x="377" y="1"/>
                      </a:moveTo>
                      <a:cubicBezTo>
                        <a:pt x="204" y="1"/>
                        <a:pt x="69" y="119"/>
                        <a:pt x="48" y="273"/>
                      </a:cubicBezTo>
                      <a:cubicBezTo>
                        <a:pt x="1" y="475"/>
                        <a:pt x="132" y="666"/>
                        <a:pt x="322" y="689"/>
                      </a:cubicBezTo>
                      <a:lnTo>
                        <a:pt x="21075" y="4487"/>
                      </a:lnTo>
                      <a:lnTo>
                        <a:pt x="465" y="11"/>
                      </a:lnTo>
                      <a:cubicBezTo>
                        <a:pt x="435" y="4"/>
                        <a:pt x="405" y="1"/>
                        <a:pt x="37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02" name="Google Shape;10402;p49"/>
                <p:cNvSpPr/>
                <p:nvPr/>
              </p:nvSpPr>
              <p:spPr>
                <a:xfrm>
                  <a:off x="1151600" y="3347975"/>
                  <a:ext cx="2394114" cy="19259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18" h="15868" extrusionOk="0">
                      <a:moveTo>
                        <a:pt x="20217" y="0"/>
                      </a:moveTo>
                      <a:lnTo>
                        <a:pt x="179" y="15217"/>
                      </a:lnTo>
                      <a:cubicBezTo>
                        <a:pt x="24" y="15359"/>
                        <a:pt x="1" y="15574"/>
                        <a:pt x="120" y="15729"/>
                      </a:cubicBezTo>
                      <a:cubicBezTo>
                        <a:pt x="193" y="15822"/>
                        <a:pt x="297" y="15867"/>
                        <a:pt x="399" y="15867"/>
                      </a:cubicBezTo>
                      <a:cubicBezTo>
                        <a:pt x="479" y="15867"/>
                        <a:pt x="557" y="15840"/>
                        <a:pt x="620" y="15788"/>
                      </a:cubicBezTo>
                      <a:lnTo>
                        <a:pt x="20217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03" name="Google Shape;10403;p49"/>
                <p:cNvSpPr/>
                <p:nvPr/>
              </p:nvSpPr>
              <p:spPr>
                <a:xfrm>
                  <a:off x="3303325" y="3217500"/>
                  <a:ext cx="963891" cy="205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2" h="17226" extrusionOk="0">
                      <a:moveTo>
                        <a:pt x="8192" y="1"/>
                      </a:moveTo>
                      <a:lnTo>
                        <a:pt x="131" y="16443"/>
                      </a:lnTo>
                      <a:cubicBezTo>
                        <a:pt x="131" y="16467"/>
                        <a:pt x="131" y="16467"/>
                        <a:pt x="119" y="16479"/>
                      </a:cubicBezTo>
                      <a:cubicBezTo>
                        <a:pt x="0" y="16753"/>
                        <a:pt x="131" y="17062"/>
                        <a:pt x="405" y="17181"/>
                      </a:cubicBezTo>
                      <a:cubicBezTo>
                        <a:pt x="471" y="17211"/>
                        <a:pt x="540" y="17225"/>
                        <a:pt x="610" y="17225"/>
                      </a:cubicBezTo>
                      <a:cubicBezTo>
                        <a:pt x="816" y="17225"/>
                        <a:pt x="1018" y="17100"/>
                        <a:pt x="1107" y="16896"/>
                      </a:cubicBezTo>
                      <a:lnTo>
                        <a:pt x="819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04" name="Google Shape;10404;p49"/>
                <p:cNvSpPr/>
                <p:nvPr/>
              </p:nvSpPr>
              <p:spPr>
                <a:xfrm>
                  <a:off x="7878717" y="639652"/>
                  <a:ext cx="584418" cy="3055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7" h="2733" extrusionOk="0">
                      <a:moveTo>
                        <a:pt x="4814" y="0"/>
                      </a:moveTo>
                      <a:cubicBezTo>
                        <a:pt x="4751" y="0"/>
                        <a:pt x="4688" y="18"/>
                        <a:pt x="4632" y="54"/>
                      </a:cubicBezTo>
                      <a:lnTo>
                        <a:pt x="0" y="2733"/>
                      </a:lnTo>
                      <a:lnTo>
                        <a:pt x="4941" y="685"/>
                      </a:lnTo>
                      <a:cubicBezTo>
                        <a:pt x="4965" y="685"/>
                        <a:pt x="4977" y="685"/>
                        <a:pt x="4989" y="673"/>
                      </a:cubicBezTo>
                      <a:cubicBezTo>
                        <a:pt x="5168" y="566"/>
                        <a:pt x="5227" y="351"/>
                        <a:pt x="5120" y="185"/>
                      </a:cubicBezTo>
                      <a:cubicBezTo>
                        <a:pt x="5057" y="66"/>
                        <a:pt x="4936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05" name="Google Shape;10405;p49"/>
                <p:cNvSpPr/>
                <p:nvPr/>
              </p:nvSpPr>
              <p:spPr>
                <a:xfrm>
                  <a:off x="5100399" y="-123825"/>
                  <a:ext cx="915921" cy="1703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1" h="13960" extrusionOk="0">
                      <a:moveTo>
                        <a:pt x="7278" y="0"/>
                      </a:moveTo>
                      <a:cubicBezTo>
                        <a:pt x="7143" y="0"/>
                        <a:pt x="7014" y="67"/>
                        <a:pt x="6954" y="196"/>
                      </a:cubicBezTo>
                      <a:lnTo>
                        <a:pt x="1" y="13960"/>
                      </a:lnTo>
                      <a:lnTo>
                        <a:pt x="7573" y="542"/>
                      </a:lnTo>
                      <a:cubicBezTo>
                        <a:pt x="7680" y="363"/>
                        <a:pt x="7597" y="137"/>
                        <a:pt x="7430" y="30"/>
                      </a:cubicBezTo>
                      <a:cubicBezTo>
                        <a:pt x="7381" y="10"/>
                        <a:pt x="7329" y="0"/>
                        <a:pt x="727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06" name="Google Shape;10406;p49"/>
                <p:cNvSpPr/>
                <p:nvPr/>
              </p:nvSpPr>
              <p:spPr>
                <a:xfrm>
                  <a:off x="4628682" y="-97563"/>
                  <a:ext cx="709654" cy="2052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7586" extrusionOk="0">
                      <a:moveTo>
                        <a:pt x="5974" y="0"/>
                      </a:moveTo>
                      <a:cubicBezTo>
                        <a:pt x="5752" y="0"/>
                        <a:pt x="5542" y="138"/>
                        <a:pt x="5465" y="369"/>
                      </a:cubicBezTo>
                      <a:lnTo>
                        <a:pt x="0" y="17586"/>
                      </a:lnTo>
                      <a:lnTo>
                        <a:pt x="6465" y="727"/>
                      </a:lnTo>
                      <a:cubicBezTo>
                        <a:pt x="6477" y="715"/>
                        <a:pt x="6477" y="703"/>
                        <a:pt x="6477" y="703"/>
                      </a:cubicBezTo>
                      <a:cubicBezTo>
                        <a:pt x="6561" y="417"/>
                        <a:pt x="6418" y="119"/>
                        <a:pt x="6132" y="24"/>
                      </a:cubicBezTo>
                      <a:cubicBezTo>
                        <a:pt x="6080" y="8"/>
                        <a:pt x="6026" y="0"/>
                        <a:pt x="597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07" name="Google Shape;10407;p49"/>
                <p:cNvSpPr/>
                <p:nvPr/>
              </p:nvSpPr>
              <p:spPr>
                <a:xfrm>
                  <a:off x="3043825" y="-85975"/>
                  <a:ext cx="1057026" cy="1844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1" h="15719" extrusionOk="0">
                      <a:moveTo>
                        <a:pt x="598" y="0"/>
                      </a:moveTo>
                      <a:cubicBezTo>
                        <a:pt x="504" y="0"/>
                        <a:pt x="409" y="24"/>
                        <a:pt x="322" y="74"/>
                      </a:cubicBezTo>
                      <a:cubicBezTo>
                        <a:pt x="72" y="228"/>
                        <a:pt x="1" y="550"/>
                        <a:pt x="155" y="812"/>
                      </a:cubicBezTo>
                      <a:lnTo>
                        <a:pt x="9430" y="15718"/>
                      </a:lnTo>
                      <a:lnTo>
                        <a:pt x="1060" y="264"/>
                      </a:lnTo>
                      <a:cubicBezTo>
                        <a:pt x="1060" y="252"/>
                        <a:pt x="1060" y="252"/>
                        <a:pt x="1048" y="240"/>
                      </a:cubicBezTo>
                      <a:cubicBezTo>
                        <a:pt x="947" y="85"/>
                        <a:pt x="775" y="0"/>
                        <a:pt x="59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08" name="Google Shape;10408;p49"/>
                <p:cNvSpPr/>
                <p:nvPr/>
              </p:nvSpPr>
              <p:spPr>
                <a:xfrm>
                  <a:off x="5711453" y="870200"/>
                  <a:ext cx="3469367" cy="11892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88" h="10637" extrusionOk="0">
                      <a:moveTo>
                        <a:pt x="24170" y="0"/>
                      </a:moveTo>
                      <a:cubicBezTo>
                        <a:pt x="24122" y="0"/>
                        <a:pt x="24074" y="9"/>
                        <a:pt x="24028" y="28"/>
                      </a:cubicBezTo>
                      <a:lnTo>
                        <a:pt x="1" y="10636"/>
                      </a:lnTo>
                      <a:lnTo>
                        <a:pt x="24313" y="683"/>
                      </a:lnTo>
                      <a:cubicBezTo>
                        <a:pt x="24492" y="587"/>
                        <a:pt x="24587" y="385"/>
                        <a:pt x="24492" y="206"/>
                      </a:cubicBezTo>
                      <a:cubicBezTo>
                        <a:pt x="24439" y="74"/>
                        <a:pt x="24307" y="0"/>
                        <a:pt x="2417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09" name="Google Shape;10409;p49"/>
                <p:cNvSpPr/>
                <p:nvPr/>
              </p:nvSpPr>
              <p:spPr>
                <a:xfrm>
                  <a:off x="5261525" y="-85975"/>
                  <a:ext cx="2952817" cy="21587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9" h="18355" extrusionOk="0">
                      <a:moveTo>
                        <a:pt x="26247" y="0"/>
                      </a:moveTo>
                      <a:cubicBezTo>
                        <a:pt x="26178" y="0"/>
                        <a:pt x="26110" y="21"/>
                        <a:pt x="26051" y="66"/>
                      </a:cubicBezTo>
                      <a:lnTo>
                        <a:pt x="1" y="18354"/>
                      </a:lnTo>
                      <a:lnTo>
                        <a:pt x="26444" y="662"/>
                      </a:lnTo>
                      <a:cubicBezTo>
                        <a:pt x="26611" y="543"/>
                        <a:pt x="26659" y="316"/>
                        <a:pt x="26540" y="162"/>
                      </a:cubicBezTo>
                      <a:cubicBezTo>
                        <a:pt x="26473" y="58"/>
                        <a:pt x="26360" y="0"/>
                        <a:pt x="2624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10" name="Google Shape;10410;p49"/>
                <p:cNvSpPr/>
                <p:nvPr/>
              </p:nvSpPr>
              <p:spPr>
                <a:xfrm>
                  <a:off x="2738249" y="-56350"/>
                  <a:ext cx="872651" cy="11893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8" h="9939" extrusionOk="0">
                      <a:moveTo>
                        <a:pt x="402" y="1"/>
                      </a:moveTo>
                      <a:cubicBezTo>
                        <a:pt x="330" y="1"/>
                        <a:pt x="256" y="22"/>
                        <a:pt x="191" y="68"/>
                      </a:cubicBezTo>
                      <a:cubicBezTo>
                        <a:pt x="48" y="175"/>
                        <a:pt x="1" y="402"/>
                        <a:pt x="120" y="556"/>
                      </a:cubicBezTo>
                      <a:lnTo>
                        <a:pt x="6978" y="9938"/>
                      </a:lnTo>
                      <a:lnTo>
                        <a:pt x="703" y="163"/>
                      </a:lnTo>
                      <a:cubicBezTo>
                        <a:pt x="703" y="140"/>
                        <a:pt x="703" y="140"/>
                        <a:pt x="679" y="140"/>
                      </a:cubicBezTo>
                      <a:cubicBezTo>
                        <a:pt x="621" y="52"/>
                        <a:pt x="514" y="1"/>
                        <a:pt x="40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11" name="Google Shape;10411;p49"/>
                <p:cNvSpPr/>
                <p:nvPr/>
              </p:nvSpPr>
              <p:spPr>
                <a:xfrm>
                  <a:off x="6898947" y="3988293"/>
                  <a:ext cx="1561615" cy="9793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7" h="8759" extrusionOk="0">
                      <a:moveTo>
                        <a:pt x="0" y="0"/>
                      </a:moveTo>
                      <a:lnTo>
                        <a:pt x="13371" y="8704"/>
                      </a:lnTo>
                      <a:cubicBezTo>
                        <a:pt x="13433" y="8741"/>
                        <a:pt x="13498" y="8758"/>
                        <a:pt x="13561" y="8758"/>
                      </a:cubicBezTo>
                      <a:cubicBezTo>
                        <a:pt x="13679" y="8758"/>
                        <a:pt x="13789" y="8698"/>
                        <a:pt x="13859" y="8597"/>
                      </a:cubicBezTo>
                      <a:cubicBezTo>
                        <a:pt x="13966" y="8418"/>
                        <a:pt x="13907" y="8216"/>
                        <a:pt x="13740" y="8108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12" name="Google Shape;10412;p49"/>
                <p:cNvSpPr/>
                <p:nvPr/>
              </p:nvSpPr>
              <p:spPr>
                <a:xfrm>
                  <a:off x="5750125" y="3931050"/>
                  <a:ext cx="1148817" cy="1342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9" h="10840" extrusionOk="0">
                      <a:moveTo>
                        <a:pt x="0" y="0"/>
                      </a:moveTo>
                      <a:lnTo>
                        <a:pt x="8335" y="10633"/>
                      </a:lnTo>
                      <a:cubicBezTo>
                        <a:pt x="8358" y="10644"/>
                        <a:pt x="8370" y="10644"/>
                        <a:pt x="8370" y="10680"/>
                      </a:cubicBezTo>
                      <a:cubicBezTo>
                        <a:pt x="8482" y="10786"/>
                        <a:pt x="8624" y="10840"/>
                        <a:pt x="8765" y="10840"/>
                      </a:cubicBezTo>
                      <a:cubicBezTo>
                        <a:pt x="8895" y="10840"/>
                        <a:pt x="9024" y="10795"/>
                        <a:pt x="9132" y="10704"/>
                      </a:cubicBezTo>
                      <a:cubicBezTo>
                        <a:pt x="9335" y="10502"/>
                        <a:pt x="9358" y="10168"/>
                        <a:pt x="9156" y="994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13" name="Google Shape;10413;p49"/>
                <p:cNvSpPr/>
                <p:nvPr/>
              </p:nvSpPr>
              <p:spPr>
                <a:xfrm>
                  <a:off x="3171504" y="4479464"/>
                  <a:ext cx="360915" cy="632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5657" extrusionOk="0">
                      <a:moveTo>
                        <a:pt x="3227" y="1"/>
                      </a:moveTo>
                      <a:lnTo>
                        <a:pt x="96" y="5251"/>
                      </a:lnTo>
                      <a:cubicBezTo>
                        <a:pt x="96" y="5263"/>
                        <a:pt x="72" y="5263"/>
                        <a:pt x="72" y="5263"/>
                      </a:cubicBezTo>
                      <a:cubicBezTo>
                        <a:pt x="1" y="5394"/>
                        <a:pt x="60" y="5561"/>
                        <a:pt x="191" y="5620"/>
                      </a:cubicBezTo>
                      <a:cubicBezTo>
                        <a:pt x="234" y="5645"/>
                        <a:pt x="277" y="5656"/>
                        <a:pt x="319" y="5656"/>
                      </a:cubicBezTo>
                      <a:cubicBezTo>
                        <a:pt x="417" y="5656"/>
                        <a:pt x="507" y="5594"/>
                        <a:pt x="548" y="5501"/>
                      </a:cubicBezTo>
                      <a:lnTo>
                        <a:pt x="3227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14" name="Google Shape;10414;p49"/>
                <p:cNvSpPr/>
                <p:nvPr/>
              </p:nvSpPr>
              <p:spPr>
                <a:xfrm>
                  <a:off x="5517224" y="2673450"/>
                  <a:ext cx="3663608" cy="4306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37" h="3852" extrusionOk="0">
                      <a:moveTo>
                        <a:pt x="0" y="0"/>
                      </a:moveTo>
                      <a:lnTo>
                        <a:pt x="25706" y="3846"/>
                      </a:lnTo>
                      <a:cubicBezTo>
                        <a:pt x="25706" y="3846"/>
                        <a:pt x="25711" y="3851"/>
                        <a:pt x="25718" y="3851"/>
                      </a:cubicBezTo>
                      <a:cubicBezTo>
                        <a:pt x="25722" y="3851"/>
                        <a:pt x="25726" y="3850"/>
                        <a:pt x="25730" y="3846"/>
                      </a:cubicBezTo>
                      <a:cubicBezTo>
                        <a:pt x="25745" y="3847"/>
                        <a:pt x="25760" y="3848"/>
                        <a:pt x="25775" y="3848"/>
                      </a:cubicBezTo>
                      <a:cubicBezTo>
                        <a:pt x="26043" y="3848"/>
                        <a:pt x="26279" y="3652"/>
                        <a:pt x="26313" y="3370"/>
                      </a:cubicBezTo>
                      <a:cubicBezTo>
                        <a:pt x="26337" y="3084"/>
                        <a:pt x="26135" y="2822"/>
                        <a:pt x="25837" y="278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15" name="Google Shape;10415;p49"/>
                <p:cNvSpPr/>
                <p:nvPr/>
              </p:nvSpPr>
              <p:spPr>
                <a:xfrm>
                  <a:off x="7351544" y="2766234"/>
                  <a:ext cx="1103652" cy="1279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71" h="1144" extrusionOk="0">
                      <a:moveTo>
                        <a:pt x="0" y="0"/>
                      </a:moveTo>
                      <a:lnTo>
                        <a:pt x="9466" y="1120"/>
                      </a:lnTo>
                      <a:cubicBezTo>
                        <a:pt x="9478" y="1143"/>
                        <a:pt x="9478" y="1143"/>
                        <a:pt x="9502" y="1143"/>
                      </a:cubicBezTo>
                      <a:cubicBezTo>
                        <a:pt x="9692" y="1143"/>
                        <a:pt x="9847" y="989"/>
                        <a:pt x="9871" y="798"/>
                      </a:cubicBezTo>
                      <a:cubicBezTo>
                        <a:pt x="9871" y="596"/>
                        <a:pt x="9716" y="441"/>
                        <a:pt x="9525" y="4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16" name="Google Shape;10416;p49"/>
                <p:cNvSpPr/>
                <p:nvPr/>
              </p:nvSpPr>
              <p:spPr>
                <a:xfrm>
                  <a:off x="5008626" y="3696700"/>
                  <a:ext cx="666930" cy="1568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7" h="12741" extrusionOk="0">
                      <a:moveTo>
                        <a:pt x="0" y="1"/>
                      </a:moveTo>
                      <a:lnTo>
                        <a:pt x="4346" y="12502"/>
                      </a:lnTo>
                      <a:cubicBezTo>
                        <a:pt x="4346" y="12514"/>
                        <a:pt x="4346" y="12514"/>
                        <a:pt x="4358" y="12514"/>
                      </a:cubicBezTo>
                      <a:cubicBezTo>
                        <a:pt x="4413" y="12652"/>
                        <a:pt x="4554" y="12741"/>
                        <a:pt x="4697" y="12741"/>
                      </a:cubicBezTo>
                      <a:cubicBezTo>
                        <a:pt x="4739" y="12741"/>
                        <a:pt x="4782" y="12733"/>
                        <a:pt x="4822" y="12717"/>
                      </a:cubicBezTo>
                      <a:cubicBezTo>
                        <a:pt x="5001" y="12633"/>
                        <a:pt x="5096" y="12431"/>
                        <a:pt x="5013" y="12252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17" name="Google Shape;10417;p49"/>
                <p:cNvSpPr/>
                <p:nvPr/>
              </p:nvSpPr>
              <p:spPr>
                <a:xfrm>
                  <a:off x="261102" y="3469049"/>
                  <a:ext cx="2821308" cy="1774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32" h="13394" extrusionOk="0">
                      <a:moveTo>
                        <a:pt x="21432" y="1"/>
                      </a:moveTo>
                      <a:lnTo>
                        <a:pt x="215" y="12741"/>
                      </a:lnTo>
                      <a:cubicBezTo>
                        <a:pt x="36" y="12860"/>
                        <a:pt x="1" y="13062"/>
                        <a:pt x="96" y="13229"/>
                      </a:cubicBezTo>
                      <a:cubicBezTo>
                        <a:pt x="164" y="13335"/>
                        <a:pt x="281" y="13393"/>
                        <a:pt x="401" y="13393"/>
                      </a:cubicBezTo>
                      <a:cubicBezTo>
                        <a:pt x="468" y="13393"/>
                        <a:pt x="536" y="13375"/>
                        <a:pt x="596" y="13336"/>
                      </a:cubicBezTo>
                      <a:lnTo>
                        <a:pt x="2143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18" name="Google Shape;10418;p49"/>
                <p:cNvSpPr/>
                <p:nvPr/>
              </p:nvSpPr>
              <p:spPr>
                <a:xfrm>
                  <a:off x="5675548" y="625676"/>
                  <a:ext cx="709642" cy="8280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7" h="7406" extrusionOk="0">
                      <a:moveTo>
                        <a:pt x="5656" y="0"/>
                      </a:moveTo>
                      <a:lnTo>
                        <a:pt x="0" y="7406"/>
                      </a:lnTo>
                      <a:lnTo>
                        <a:pt x="6346" y="548"/>
                      </a:lnTo>
                      <a:lnTo>
                        <a:pt x="5656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19" name="Google Shape;10419;p49"/>
                <p:cNvSpPr/>
                <p:nvPr/>
              </p:nvSpPr>
              <p:spPr>
                <a:xfrm>
                  <a:off x="6470277" y="3169525"/>
                  <a:ext cx="1252803" cy="653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5" h="5847" extrusionOk="0">
                      <a:moveTo>
                        <a:pt x="0" y="1"/>
                      </a:moveTo>
                      <a:lnTo>
                        <a:pt x="10716" y="5847"/>
                      </a:lnTo>
                      <a:lnTo>
                        <a:pt x="11204" y="478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20" name="Google Shape;10420;p49"/>
                <p:cNvSpPr/>
                <p:nvPr/>
              </p:nvSpPr>
              <p:spPr>
                <a:xfrm>
                  <a:off x="2334176" y="412682"/>
                  <a:ext cx="986589" cy="1031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24" h="9228" extrusionOk="0">
                      <a:moveTo>
                        <a:pt x="834" y="0"/>
                      </a:moveTo>
                      <a:lnTo>
                        <a:pt x="1" y="810"/>
                      </a:lnTo>
                      <a:lnTo>
                        <a:pt x="8823" y="9227"/>
                      </a:lnTo>
                      <a:lnTo>
                        <a:pt x="834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21" name="Google Shape;10421;p49"/>
                <p:cNvSpPr/>
                <p:nvPr/>
              </p:nvSpPr>
              <p:spPr>
                <a:xfrm>
                  <a:off x="1213305" y="3447814"/>
                  <a:ext cx="1240840" cy="672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98" h="6013" extrusionOk="0">
                      <a:moveTo>
                        <a:pt x="11097" y="0"/>
                      </a:moveTo>
                      <a:lnTo>
                        <a:pt x="1" y="4965"/>
                      </a:lnTo>
                      <a:lnTo>
                        <a:pt x="525" y="6013"/>
                      </a:lnTo>
                      <a:lnTo>
                        <a:pt x="11097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22" name="Google Shape;10422;p49"/>
                <p:cNvSpPr/>
                <p:nvPr/>
              </p:nvSpPr>
              <p:spPr>
                <a:xfrm>
                  <a:off x="2724273" y="3876485"/>
                  <a:ext cx="704275" cy="756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99" h="6763" extrusionOk="0">
                      <a:moveTo>
                        <a:pt x="6299" y="0"/>
                      </a:moveTo>
                      <a:lnTo>
                        <a:pt x="0" y="6191"/>
                      </a:lnTo>
                      <a:lnTo>
                        <a:pt x="619" y="6763"/>
                      </a:lnTo>
                      <a:lnTo>
                        <a:pt x="6299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23" name="Google Shape;10423;p49"/>
                <p:cNvSpPr/>
                <p:nvPr/>
              </p:nvSpPr>
              <p:spPr>
                <a:xfrm>
                  <a:off x="4639874" y="3994889"/>
                  <a:ext cx="57357" cy="6018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383" extrusionOk="0">
                      <a:moveTo>
                        <a:pt x="131" y="1"/>
                      </a:moveTo>
                      <a:lnTo>
                        <a:pt x="0" y="5382"/>
                      </a:lnTo>
                      <a:lnTo>
                        <a:pt x="512" y="5371"/>
                      </a:lnTo>
                      <a:lnTo>
                        <a:pt x="131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24" name="Google Shape;10424;p49"/>
                <p:cNvSpPr/>
                <p:nvPr/>
              </p:nvSpPr>
              <p:spPr>
                <a:xfrm>
                  <a:off x="2131804" y="753472"/>
                  <a:ext cx="4737955" cy="35597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76" h="31838" extrusionOk="0">
                      <a:moveTo>
                        <a:pt x="18860" y="1084"/>
                      </a:moveTo>
                      <a:cubicBezTo>
                        <a:pt x="22563" y="1084"/>
                        <a:pt x="25718" y="4013"/>
                        <a:pt x="26373" y="8084"/>
                      </a:cubicBezTo>
                      <a:cubicBezTo>
                        <a:pt x="26445" y="7739"/>
                        <a:pt x="26838" y="6513"/>
                        <a:pt x="25849" y="4548"/>
                      </a:cubicBezTo>
                      <a:cubicBezTo>
                        <a:pt x="26266" y="4358"/>
                        <a:pt x="26635" y="4286"/>
                        <a:pt x="26981" y="4286"/>
                      </a:cubicBezTo>
                      <a:cubicBezTo>
                        <a:pt x="28183" y="4286"/>
                        <a:pt x="28945" y="5287"/>
                        <a:pt x="29302" y="6132"/>
                      </a:cubicBezTo>
                      <a:cubicBezTo>
                        <a:pt x="30255" y="5834"/>
                        <a:pt x="31088" y="5715"/>
                        <a:pt x="31850" y="5715"/>
                      </a:cubicBezTo>
                      <a:cubicBezTo>
                        <a:pt x="36041" y="5715"/>
                        <a:pt x="37279" y="9787"/>
                        <a:pt x="36720" y="12561"/>
                      </a:cubicBezTo>
                      <a:cubicBezTo>
                        <a:pt x="37017" y="12145"/>
                        <a:pt x="37434" y="11216"/>
                        <a:pt x="37375" y="10299"/>
                      </a:cubicBezTo>
                      <a:lnTo>
                        <a:pt x="37375" y="10299"/>
                      </a:lnTo>
                      <a:cubicBezTo>
                        <a:pt x="37922" y="10537"/>
                        <a:pt x="41328" y="11490"/>
                        <a:pt x="41185" y="15062"/>
                      </a:cubicBezTo>
                      <a:cubicBezTo>
                        <a:pt x="41042" y="18110"/>
                        <a:pt x="38922" y="19514"/>
                        <a:pt x="38089" y="19550"/>
                      </a:cubicBezTo>
                      <a:cubicBezTo>
                        <a:pt x="37803" y="18681"/>
                        <a:pt x="37327" y="18110"/>
                        <a:pt x="36934" y="17812"/>
                      </a:cubicBezTo>
                      <a:lnTo>
                        <a:pt x="36934" y="17812"/>
                      </a:lnTo>
                      <a:cubicBezTo>
                        <a:pt x="37625" y="19181"/>
                        <a:pt x="39184" y="25122"/>
                        <a:pt x="32231" y="26372"/>
                      </a:cubicBezTo>
                      <a:cubicBezTo>
                        <a:pt x="32922" y="24289"/>
                        <a:pt x="32160" y="22562"/>
                        <a:pt x="31517" y="21824"/>
                      </a:cubicBezTo>
                      <a:lnTo>
                        <a:pt x="31517" y="21824"/>
                      </a:lnTo>
                      <a:cubicBezTo>
                        <a:pt x="32517" y="25730"/>
                        <a:pt x="30195" y="30361"/>
                        <a:pt x="25611" y="30718"/>
                      </a:cubicBezTo>
                      <a:cubicBezTo>
                        <a:pt x="25266" y="30754"/>
                        <a:pt x="24945" y="30766"/>
                        <a:pt x="24635" y="30766"/>
                      </a:cubicBezTo>
                      <a:cubicBezTo>
                        <a:pt x="19075" y="30766"/>
                        <a:pt x="16360" y="26968"/>
                        <a:pt x="16682" y="24706"/>
                      </a:cubicBezTo>
                      <a:lnTo>
                        <a:pt x="16682" y="24706"/>
                      </a:lnTo>
                      <a:cubicBezTo>
                        <a:pt x="16610" y="25051"/>
                        <a:pt x="16146" y="26670"/>
                        <a:pt x="17372" y="28182"/>
                      </a:cubicBezTo>
                      <a:cubicBezTo>
                        <a:pt x="16848" y="28468"/>
                        <a:pt x="16336" y="28587"/>
                        <a:pt x="15908" y="28587"/>
                      </a:cubicBezTo>
                      <a:cubicBezTo>
                        <a:pt x="14610" y="28587"/>
                        <a:pt x="13753" y="27575"/>
                        <a:pt x="13753" y="26658"/>
                      </a:cubicBezTo>
                      <a:cubicBezTo>
                        <a:pt x="12872" y="26861"/>
                        <a:pt x="12098" y="26968"/>
                        <a:pt x="11419" y="26968"/>
                      </a:cubicBezTo>
                      <a:cubicBezTo>
                        <a:pt x="6478" y="26968"/>
                        <a:pt x="6014" y="22039"/>
                        <a:pt x="6359" y="20229"/>
                      </a:cubicBezTo>
                      <a:lnTo>
                        <a:pt x="6359" y="20229"/>
                      </a:lnTo>
                      <a:cubicBezTo>
                        <a:pt x="5859" y="21074"/>
                        <a:pt x="5823" y="21574"/>
                        <a:pt x="5954" y="22503"/>
                      </a:cubicBezTo>
                      <a:cubicBezTo>
                        <a:pt x="5478" y="22324"/>
                        <a:pt x="1096" y="21908"/>
                        <a:pt x="1096" y="16264"/>
                      </a:cubicBezTo>
                      <a:cubicBezTo>
                        <a:pt x="1096" y="12014"/>
                        <a:pt x="4549" y="10775"/>
                        <a:pt x="7049" y="10775"/>
                      </a:cubicBezTo>
                      <a:cubicBezTo>
                        <a:pt x="7811" y="10775"/>
                        <a:pt x="8466" y="10882"/>
                        <a:pt x="8931" y="11061"/>
                      </a:cubicBezTo>
                      <a:cubicBezTo>
                        <a:pt x="8478" y="10418"/>
                        <a:pt x="7669" y="10120"/>
                        <a:pt x="6609" y="10120"/>
                      </a:cubicBezTo>
                      <a:cubicBezTo>
                        <a:pt x="6478" y="10120"/>
                        <a:pt x="6323" y="10120"/>
                        <a:pt x="6180" y="10132"/>
                      </a:cubicBezTo>
                      <a:cubicBezTo>
                        <a:pt x="6359" y="6977"/>
                        <a:pt x="8621" y="6418"/>
                        <a:pt x="10252" y="6418"/>
                      </a:cubicBezTo>
                      <a:cubicBezTo>
                        <a:pt x="10467" y="6418"/>
                        <a:pt x="10657" y="6430"/>
                        <a:pt x="10848" y="6441"/>
                      </a:cubicBezTo>
                      <a:cubicBezTo>
                        <a:pt x="10609" y="7453"/>
                        <a:pt x="11038" y="10656"/>
                        <a:pt x="11562" y="11002"/>
                      </a:cubicBezTo>
                      <a:cubicBezTo>
                        <a:pt x="10562" y="7084"/>
                        <a:pt x="12455" y="2667"/>
                        <a:pt x="16872" y="1393"/>
                      </a:cubicBezTo>
                      <a:cubicBezTo>
                        <a:pt x="17527" y="1179"/>
                        <a:pt x="18206" y="1084"/>
                        <a:pt x="18860" y="1084"/>
                      </a:cubicBezTo>
                      <a:close/>
                      <a:moveTo>
                        <a:pt x="18860" y="0"/>
                      </a:moveTo>
                      <a:cubicBezTo>
                        <a:pt x="18087" y="0"/>
                        <a:pt x="17313" y="107"/>
                        <a:pt x="16551" y="322"/>
                      </a:cubicBezTo>
                      <a:cubicBezTo>
                        <a:pt x="14181" y="1000"/>
                        <a:pt x="12288" y="2548"/>
                        <a:pt x="11193" y="4691"/>
                      </a:cubicBezTo>
                      <a:cubicBezTo>
                        <a:pt x="11086" y="4894"/>
                        <a:pt x="10979" y="5108"/>
                        <a:pt x="10895" y="5322"/>
                      </a:cubicBezTo>
                      <a:cubicBezTo>
                        <a:pt x="10669" y="5310"/>
                        <a:pt x="10443" y="5298"/>
                        <a:pt x="10240" y="5298"/>
                      </a:cubicBezTo>
                      <a:cubicBezTo>
                        <a:pt x="7192" y="5298"/>
                        <a:pt x="5311" y="6965"/>
                        <a:pt x="5085" y="9882"/>
                      </a:cubicBezTo>
                      <a:cubicBezTo>
                        <a:pt x="2335" y="10525"/>
                        <a:pt x="1" y="12561"/>
                        <a:pt x="1" y="16252"/>
                      </a:cubicBezTo>
                      <a:cubicBezTo>
                        <a:pt x="1" y="18967"/>
                        <a:pt x="953" y="22431"/>
                        <a:pt x="5442" y="23491"/>
                      </a:cubicBezTo>
                      <a:lnTo>
                        <a:pt x="5466" y="23491"/>
                      </a:lnTo>
                      <a:cubicBezTo>
                        <a:pt x="5704" y="24360"/>
                        <a:pt x="6085" y="25253"/>
                        <a:pt x="6740" y="26027"/>
                      </a:cubicBezTo>
                      <a:cubicBezTo>
                        <a:pt x="7847" y="27361"/>
                        <a:pt x="9466" y="28039"/>
                        <a:pt x="11419" y="28039"/>
                      </a:cubicBezTo>
                      <a:cubicBezTo>
                        <a:pt x="11907" y="28039"/>
                        <a:pt x="12443" y="27992"/>
                        <a:pt x="12979" y="27908"/>
                      </a:cubicBezTo>
                      <a:cubicBezTo>
                        <a:pt x="13479" y="28885"/>
                        <a:pt x="14538" y="29659"/>
                        <a:pt x="15908" y="29659"/>
                      </a:cubicBezTo>
                      <a:cubicBezTo>
                        <a:pt x="16479" y="29659"/>
                        <a:pt x="17051" y="29528"/>
                        <a:pt x="17622" y="29266"/>
                      </a:cubicBezTo>
                      <a:cubicBezTo>
                        <a:pt x="18813" y="30397"/>
                        <a:pt x="21027" y="31837"/>
                        <a:pt x="24647" y="31837"/>
                      </a:cubicBezTo>
                      <a:cubicBezTo>
                        <a:pt x="24992" y="31837"/>
                        <a:pt x="25361" y="31825"/>
                        <a:pt x="25718" y="31790"/>
                      </a:cubicBezTo>
                      <a:cubicBezTo>
                        <a:pt x="27981" y="31611"/>
                        <a:pt x="29957" y="30516"/>
                        <a:pt x="31279" y="28670"/>
                      </a:cubicBezTo>
                      <a:cubicBezTo>
                        <a:pt x="31541" y="28301"/>
                        <a:pt x="31779" y="27920"/>
                        <a:pt x="31969" y="27515"/>
                      </a:cubicBezTo>
                      <a:lnTo>
                        <a:pt x="32445" y="27432"/>
                      </a:lnTo>
                      <a:cubicBezTo>
                        <a:pt x="35196" y="26944"/>
                        <a:pt x="37077" y="25718"/>
                        <a:pt x="38041" y="23801"/>
                      </a:cubicBezTo>
                      <a:cubicBezTo>
                        <a:pt x="38577" y="22717"/>
                        <a:pt x="38744" y="21586"/>
                        <a:pt x="38696" y="20538"/>
                      </a:cubicBezTo>
                      <a:cubicBezTo>
                        <a:pt x="40077" y="20110"/>
                        <a:pt x="42149" y="18371"/>
                        <a:pt x="42292" y="15109"/>
                      </a:cubicBezTo>
                      <a:cubicBezTo>
                        <a:pt x="42375" y="13395"/>
                        <a:pt x="41756" y="11906"/>
                        <a:pt x="40530" y="10799"/>
                      </a:cubicBezTo>
                      <a:cubicBezTo>
                        <a:pt x="39577" y="9942"/>
                        <a:pt x="38506" y="9537"/>
                        <a:pt x="37982" y="9347"/>
                      </a:cubicBezTo>
                      <a:cubicBezTo>
                        <a:pt x="37922" y="9311"/>
                        <a:pt x="37863" y="9299"/>
                        <a:pt x="37827" y="9287"/>
                      </a:cubicBezTo>
                      <a:lnTo>
                        <a:pt x="37708" y="9239"/>
                      </a:lnTo>
                      <a:cubicBezTo>
                        <a:pt x="37458" y="8275"/>
                        <a:pt x="37041" y="7382"/>
                        <a:pt x="36458" y="6680"/>
                      </a:cubicBezTo>
                      <a:cubicBezTo>
                        <a:pt x="35363" y="5322"/>
                        <a:pt x="33779" y="4608"/>
                        <a:pt x="31874" y="4608"/>
                      </a:cubicBezTo>
                      <a:cubicBezTo>
                        <a:pt x="31255" y="4608"/>
                        <a:pt x="30588" y="4691"/>
                        <a:pt x="29898" y="4846"/>
                      </a:cubicBezTo>
                      <a:cubicBezTo>
                        <a:pt x="29195" y="3798"/>
                        <a:pt x="28171" y="3179"/>
                        <a:pt x="27016" y="3179"/>
                      </a:cubicBezTo>
                      <a:cubicBezTo>
                        <a:pt x="26552" y="3179"/>
                        <a:pt x="26088" y="3274"/>
                        <a:pt x="25611" y="3465"/>
                      </a:cubicBezTo>
                      <a:cubicBezTo>
                        <a:pt x="23992" y="1334"/>
                        <a:pt x="21551" y="0"/>
                        <a:pt x="1886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425" name="Google Shape;10425;p49"/>
              <p:cNvSpPr/>
              <p:nvPr/>
            </p:nvSpPr>
            <p:spPr>
              <a:xfrm>
                <a:off x="332187" y="945223"/>
                <a:ext cx="305513" cy="291511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3227" extrusionOk="0">
                    <a:moveTo>
                      <a:pt x="1715" y="0"/>
                    </a:moveTo>
                    <a:lnTo>
                      <a:pt x="1179" y="1036"/>
                    </a:lnTo>
                    <a:lnTo>
                      <a:pt x="0" y="1191"/>
                    </a:lnTo>
                    <a:lnTo>
                      <a:pt x="834" y="2036"/>
                    </a:lnTo>
                    <a:lnTo>
                      <a:pt x="607" y="3191"/>
                    </a:lnTo>
                    <a:lnTo>
                      <a:pt x="1667" y="2667"/>
                    </a:lnTo>
                    <a:lnTo>
                      <a:pt x="2691" y="3227"/>
                    </a:lnTo>
                    <a:lnTo>
                      <a:pt x="2524" y="2072"/>
                    </a:lnTo>
                    <a:lnTo>
                      <a:pt x="3382" y="1262"/>
                    </a:lnTo>
                    <a:lnTo>
                      <a:pt x="2215" y="1072"/>
                    </a:lnTo>
                    <a:lnTo>
                      <a:pt x="1715" y="0"/>
                    </a:lnTo>
                    <a:close/>
                  </a:path>
                </a:pathLst>
              </a:custGeom>
              <a:solidFill>
                <a:srgbClr val="EEC13C"/>
              </a:solidFill>
              <a:ln w="19050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26" name="Google Shape;10426;p49"/>
              <p:cNvSpPr/>
              <p:nvPr/>
            </p:nvSpPr>
            <p:spPr>
              <a:xfrm>
                <a:off x="720002" y="3959268"/>
                <a:ext cx="380852" cy="363598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4025" extrusionOk="0">
                    <a:moveTo>
                      <a:pt x="2084" y="0"/>
                    </a:moveTo>
                    <a:lnTo>
                      <a:pt x="1441" y="1322"/>
                    </a:lnTo>
                    <a:lnTo>
                      <a:pt x="1" y="1560"/>
                    </a:lnTo>
                    <a:lnTo>
                      <a:pt x="1060" y="2572"/>
                    </a:lnTo>
                    <a:lnTo>
                      <a:pt x="834" y="4024"/>
                    </a:lnTo>
                    <a:lnTo>
                      <a:pt x="2132" y="3322"/>
                    </a:lnTo>
                    <a:lnTo>
                      <a:pt x="3442" y="3989"/>
                    </a:lnTo>
                    <a:lnTo>
                      <a:pt x="3168" y="2548"/>
                    </a:lnTo>
                    <a:lnTo>
                      <a:pt x="4216" y="1500"/>
                    </a:lnTo>
                    <a:lnTo>
                      <a:pt x="2751" y="1310"/>
                    </a:lnTo>
                    <a:lnTo>
                      <a:pt x="208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427" name="Google Shape;10427;p49"/>
            <p:cNvSpPr/>
            <p:nvPr/>
          </p:nvSpPr>
          <p:spPr>
            <a:xfrm>
              <a:off x="2209810" y="753462"/>
              <a:ext cx="4698974" cy="3569401"/>
            </a:xfrm>
            <a:custGeom>
              <a:avLst/>
              <a:gdLst/>
              <a:ahLst/>
              <a:cxnLst/>
              <a:rect l="l" t="t" r="r" b="b"/>
              <a:pathLst>
                <a:path w="40268" h="29677" extrusionOk="0">
                  <a:moveTo>
                    <a:pt x="17790" y="0"/>
                  </a:moveTo>
                  <a:cubicBezTo>
                    <a:pt x="17132" y="0"/>
                    <a:pt x="16457" y="93"/>
                    <a:pt x="15776" y="289"/>
                  </a:cubicBezTo>
                  <a:cubicBezTo>
                    <a:pt x="11347" y="1551"/>
                    <a:pt x="9466" y="5969"/>
                    <a:pt x="10454" y="9886"/>
                  </a:cubicBezTo>
                  <a:cubicBezTo>
                    <a:pt x="9942" y="9541"/>
                    <a:pt x="9514" y="6350"/>
                    <a:pt x="9740" y="5338"/>
                  </a:cubicBezTo>
                  <a:cubicBezTo>
                    <a:pt x="9561" y="5324"/>
                    <a:pt x="9366" y="5316"/>
                    <a:pt x="9161" y="5316"/>
                  </a:cubicBezTo>
                  <a:cubicBezTo>
                    <a:pt x="7528" y="5316"/>
                    <a:pt x="5254" y="5867"/>
                    <a:pt x="5084" y="9040"/>
                  </a:cubicBezTo>
                  <a:cubicBezTo>
                    <a:pt x="5237" y="9029"/>
                    <a:pt x="5385" y="9023"/>
                    <a:pt x="5529" y="9023"/>
                  </a:cubicBezTo>
                  <a:cubicBezTo>
                    <a:pt x="6578" y="9023"/>
                    <a:pt x="7395" y="9329"/>
                    <a:pt x="7835" y="9957"/>
                  </a:cubicBezTo>
                  <a:cubicBezTo>
                    <a:pt x="7377" y="9785"/>
                    <a:pt x="6716" y="9675"/>
                    <a:pt x="5969" y="9675"/>
                  </a:cubicBezTo>
                  <a:cubicBezTo>
                    <a:pt x="3466" y="9675"/>
                    <a:pt x="1" y="10909"/>
                    <a:pt x="1" y="15172"/>
                  </a:cubicBezTo>
                  <a:cubicBezTo>
                    <a:pt x="12" y="20816"/>
                    <a:pt x="4394" y="21232"/>
                    <a:pt x="4870" y="21411"/>
                  </a:cubicBezTo>
                  <a:cubicBezTo>
                    <a:pt x="4751" y="20482"/>
                    <a:pt x="4775" y="19982"/>
                    <a:pt x="5263" y="19125"/>
                  </a:cubicBezTo>
                  <a:lnTo>
                    <a:pt x="5263" y="19125"/>
                  </a:lnTo>
                  <a:cubicBezTo>
                    <a:pt x="4939" y="20942"/>
                    <a:pt x="5385" y="25866"/>
                    <a:pt x="10322" y="25866"/>
                  </a:cubicBezTo>
                  <a:cubicBezTo>
                    <a:pt x="11013" y="25866"/>
                    <a:pt x="11792" y="25769"/>
                    <a:pt x="12669" y="25554"/>
                  </a:cubicBezTo>
                  <a:cubicBezTo>
                    <a:pt x="12669" y="26476"/>
                    <a:pt x="13533" y="27497"/>
                    <a:pt x="14824" y="27497"/>
                  </a:cubicBezTo>
                  <a:cubicBezTo>
                    <a:pt x="15268" y="27497"/>
                    <a:pt x="15762" y="27376"/>
                    <a:pt x="16288" y="27090"/>
                  </a:cubicBezTo>
                  <a:cubicBezTo>
                    <a:pt x="15086" y="25554"/>
                    <a:pt x="15550" y="23947"/>
                    <a:pt x="15610" y="23614"/>
                  </a:cubicBezTo>
                  <a:lnTo>
                    <a:pt x="15610" y="23614"/>
                  </a:lnTo>
                  <a:cubicBezTo>
                    <a:pt x="15283" y="25878"/>
                    <a:pt x="17993" y="29676"/>
                    <a:pt x="23559" y="29676"/>
                  </a:cubicBezTo>
                  <a:cubicBezTo>
                    <a:pt x="23877" y="29676"/>
                    <a:pt x="24203" y="29664"/>
                    <a:pt x="24539" y="29638"/>
                  </a:cubicBezTo>
                  <a:cubicBezTo>
                    <a:pt x="29123" y="29281"/>
                    <a:pt x="31445" y="24638"/>
                    <a:pt x="30445" y="20744"/>
                  </a:cubicBezTo>
                  <a:lnTo>
                    <a:pt x="30445" y="20744"/>
                  </a:lnTo>
                  <a:cubicBezTo>
                    <a:pt x="31088" y="21482"/>
                    <a:pt x="31826" y="23209"/>
                    <a:pt x="31159" y="25292"/>
                  </a:cubicBezTo>
                  <a:cubicBezTo>
                    <a:pt x="38112" y="24054"/>
                    <a:pt x="36553" y="18101"/>
                    <a:pt x="35862" y="16732"/>
                  </a:cubicBezTo>
                  <a:lnTo>
                    <a:pt x="35862" y="16732"/>
                  </a:lnTo>
                  <a:cubicBezTo>
                    <a:pt x="36255" y="17030"/>
                    <a:pt x="36731" y="17601"/>
                    <a:pt x="37005" y="18470"/>
                  </a:cubicBezTo>
                  <a:cubicBezTo>
                    <a:pt x="37839" y="18434"/>
                    <a:pt x="39970" y="17030"/>
                    <a:pt x="40101" y="13982"/>
                  </a:cubicBezTo>
                  <a:cubicBezTo>
                    <a:pt x="40267" y="10410"/>
                    <a:pt x="36850" y="9457"/>
                    <a:pt x="36291" y="9219"/>
                  </a:cubicBezTo>
                  <a:lnTo>
                    <a:pt x="36291" y="9219"/>
                  </a:lnTo>
                  <a:cubicBezTo>
                    <a:pt x="36350" y="10136"/>
                    <a:pt x="35934" y="11065"/>
                    <a:pt x="35636" y="11481"/>
                  </a:cubicBezTo>
                  <a:cubicBezTo>
                    <a:pt x="36212" y="8703"/>
                    <a:pt x="34979" y="4631"/>
                    <a:pt x="30782" y="4631"/>
                  </a:cubicBezTo>
                  <a:cubicBezTo>
                    <a:pt x="30032" y="4631"/>
                    <a:pt x="29188" y="4761"/>
                    <a:pt x="28242" y="5052"/>
                  </a:cubicBezTo>
                  <a:cubicBezTo>
                    <a:pt x="27881" y="4191"/>
                    <a:pt x="27124" y="3200"/>
                    <a:pt x="25920" y="3200"/>
                  </a:cubicBezTo>
                  <a:cubicBezTo>
                    <a:pt x="25576" y="3200"/>
                    <a:pt x="25195" y="3281"/>
                    <a:pt x="24777" y="3468"/>
                  </a:cubicBezTo>
                  <a:cubicBezTo>
                    <a:pt x="25742" y="5433"/>
                    <a:pt x="25361" y="6659"/>
                    <a:pt x="25301" y="7004"/>
                  </a:cubicBezTo>
                  <a:cubicBezTo>
                    <a:pt x="24644" y="2932"/>
                    <a:pt x="21483" y="0"/>
                    <a:pt x="17790" y="0"/>
                  </a:cubicBezTo>
                  <a:close/>
                </a:path>
              </a:pathLst>
            </a:custGeom>
            <a:solidFill>
              <a:schemeClr val="dk1"/>
            </a:solidFill>
            <a:ln w="381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8" name="Google Shape;10428;p49"/>
            <p:cNvSpPr/>
            <p:nvPr/>
          </p:nvSpPr>
          <p:spPr>
            <a:xfrm>
              <a:off x="2298552" y="827912"/>
              <a:ext cx="4477500" cy="3404620"/>
            </a:xfrm>
            <a:custGeom>
              <a:avLst/>
              <a:gdLst/>
              <a:ahLst/>
              <a:cxnLst/>
              <a:rect l="l" t="t" r="r" b="b"/>
              <a:pathLst>
                <a:path w="40268" h="29677" extrusionOk="0">
                  <a:moveTo>
                    <a:pt x="17790" y="0"/>
                  </a:moveTo>
                  <a:cubicBezTo>
                    <a:pt x="17132" y="0"/>
                    <a:pt x="16457" y="93"/>
                    <a:pt x="15776" y="289"/>
                  </a:cubicBezTo>
                  <a:cubicBezTo>
                    <a:pt x="11347" y="1551"/>
                    <a:pt x="9466" y="5969"/>
                    <a:pt x="10454" y="9886"/>
                  </a:cubicBezTo>
                  <a:cubicBezTo>
                    <a:pt x="9942" y="9541"/>
                    <a:pt x="9514" y="6350"/>
                    <a:pt x="9740" y="5338"/>
                  </a:cubicBezTo>
                  <a:cubicBezTo>
                    <a:pt x="9561" y="5324"/>
                    <a:pt x="9366" y="5316"/>
                    <a:pt x="9161" y="5316"/>
                  </a:cubicBezTo>
                  <a:cubicBezTo>
                    <a:pt x="7528" y="5316"/>
                    <a:pt x="5254" y="5867"/>
                    <a:pt x="5084" y="9040"/>
                  </a:cubicBezTo>
                  <a:cubicBezTo>
                    <a:pt x="5237" y="9029"/>
                    <a:pt x="5385" y="9023"/>
                    <a:pt x="5529" y="9023"/>
                  </a:cubicBezTo>
                  <a:cubicBezTo>
                    <a:pt x="6578" y="9023"/>
                    <a:pt x="7395" y="9329"/>
                    <a:pt x="7835" y="9957"/>
                  </a:cubicBezTo>
                  <a:cubicBezTo>
                    <a:pt x="7377" y="9785"/>
                    <a:pt x="6716" y="9675"/>
                    <a:pt x="5969" y="9675"/>
                  </a:cubicBezTo>
                  <a:cubicBezTo>
                    <a:pt x="3466" y="9675"/>
                    <a:pt x="1" y="10909"/>
                    <a:pt x="1" y="15172"/>
                  </a:cubicBezTo>
                  <a:cubicBezTo>
                    <a:pt x="12" y="20816"/>
                    <a:pt x="4394" y="21232"/>
                    <a:pt x="4870" y="21411"/>
                  </a:cubicBezTo>
                  <a:cubicBezTo>
                    <a:pt x="4751" y="20482"/>
                    <a:pt x="4775" y="19982"/>
                    <a:pt x="5263" y="19125"/>
                  </a:cubicBezTo>
                  <a:lnTo>
                    <a:pt x="5263" y="19125"/>
                  </a:lnTo>
                  <a:cubicBezTo>
                    <a:pt x="4939" y="20942"/>
                    <a:pt x="5385" y="25866"/>
                    <a:pt x="10322" y="25866"/>
                  </a:cubicBezTo>
                  <a:cubicBezTo>
                    <a:pt x="11013" y="25866"/>
                    <a:pt x="11792" y="25769"/>
                    <a:pt x="12669" y="25554"/>
                  </a:cubicBezTo>
                  <a:cubicBezTo>
                    <a:pt x="12669" y="26476"/>
                    <a:pt x="13533" y="27497"/>
                    <a:pt x="14824" y="27497"/>
                  </a:cubicBezTo>
                  <a:cubicBezTo>
                    <a:pt x="15268" y="27497"/>
                    <a:pt x="15762" y="27376"/>
                    <a:pt x="16288" y="27090"/>
                  </a:cubicBezTo>
                  <a:cubicBezTo>
                    <a:pt x="15086" y="25554"/>
                    <a:pt x="15550" y="23947"/>
                    <a:pt x="15610" y="23614"/>
                  </a:cubicBezTo>
                  <a:lnTo>
                    <a:pt x="15610" y="23614"/>
                  </a:lnTo>
                  <a:cubicBezTo>
                    <a:pt x="15283" y="25878"/>
                    <a:pt x="17993" y="29676"/>
                    <a:pt x="23559" y="29676"/>
                  </a:cubicBezTo>
                  <a:cubicBezTo>
                    <a:pt x="23877" y="29676"/>
                    <a:pt x="24203" y="29664"/>
                    <a:pt x="24539" y="29638"/>
                  </a:cubicBezTo>
                  <a:cubicBezTo>
                    <a:pt x="29123" y="29281"/>
                    <a:pt x="31445" y="24638"/>
                    <a:pt x="30445" y="20744"/>
                  </a:cubicBezTo>
                  <a:lnTo>
                    <a:pt x="30445" y="20744"/>
                  </a:lnTo>
                  <a:cubicBezTo>
                    <a:pt x="31088" y="21482"/>
                    <a:pt x="31826" y="23209"/>
                    <a:pt x="31159" y="25292"/>
                  </a:cubicBezTo>
                  <a:cubicBezTo>
                    <a:pt x="38112" y="24054"/>
                    <a:pt x="36553" y="18101"/>
                    <a:pt x="35862" y="16732"/>
                  </a:cubicBezTo>
                  <a:lnTo>
                    <a:pt x="35862" y="16732"/>
                  </a:lnTo>
                  <a:cubicBezTo>
                    <a:pt x="36255" y="17030"/>
                    <a:pt x="36731" y="17601"/>
                    <a:pt x="37005" y="18470"/>
                  </a:cubicBezTo>
                  <a:cubicBezTo>
                    <a:pt x="37839" y="18434"/>
                    <a:pt x="39970" y="17030"/>
                    <a:pt x="40101" y="13982"/>
                  </a:cubicBezTo>
                  <a:cubicBezTo>
                    <a:pt x="40267" y="10410"/>
                    <a:pt x="36850" y="9457"/>
                    <a:pt x="36291" y="9219"/>
                  </a:cubicBezTo>
                  <a:lnTo>
                    <a:pt x="36291" y="9219"/>
                  </a:lnTo>
                  <a:cubicBezTo>
                    <a:pt x="36350" y="10136"/>
                    <a:pt x="35934" y="11065"/>
                    <a:pt x="35636" y="11481"/>
                  </a:cubicBezTo>
                  <a:cubicBezTo>
                    <a:pt x="36212" y="8703"/>
                    <a:pt x="34979" y="4631"/>
                    <a:pt x="30782" y="4631"/>
                  </a:cubicBezTo>
                  <a:cubicBezTo>
                    <a:pt x="30032" y="4631"/>
                    <a:pt x="29188" y="4761"/>
                    <a:pt x="28242" y="5052"/>
                  </a:cubicBezTo>
                  <a:cubicBezTo>
                    <a:pt x="27881" y="4191"/>
                    <a:pt x="27124" y="3200"/>
                    <a:pt x="25920" y="3200"/>
                  </a:cubicBezTo>
                  <a:cubicBezTo>
                    <a:pt x="25576" y="3200"/>
                    <a:pt x="25195" y="3281"/>
                    <a:pt x="24777" y="3468"/>
                  </a:cubicBezTo>
                  <a:cubicBezTo>
                    <a:pt x="25742" y="5433"/>
                    <a:pt x="25361" y="6659"/>
                    <a:pt x="25301" y="7004"/>
                  </a:cubicBezTo>
                  <a:cubicBezTo>
                    <a:pt x="24644" y="2932"/>
                    <a:pt x="21483" y="0"/>
                    <a:pt x="17790" y="0"/>
                  </a:cubicBezTo>
                  <a:close/>
                </a:path>
              </a:pathLst>
            </a:custGeom>
            <a:solidFill>
              <a:schemeClr val="lt2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6300"/>
                <a:buFont typeface="Arial"/>
                <a:buNone/>
              </a:pPr>
              <a:r>
                <a:rPr lang="en" sz="6300" b="0" i="0" u="none" strike="noStrike" cap="none">
                  <a:solidFill>
                    <a:srgbClr val="EEC13C"/>
                  </a:solidFill>
                  <a:latin typeface="Slackey"/>
                  <a:ea typeface="Slackey"/>
                  <a:cs typeface="Slackey"/>
                  <a:sym typeface="Slackey"/>
                </a:rPr>
                <a:t>Fase </a:t>
              </a:r>
              <a:endParaRPr sz="6300" b="0" i="0" u="none" strike="noStrike" cap="none">
                <a:solidFill>
                  <a:srgbClr val="EEC13C"/>
                </a:solidFill>
                <a:latin typeface="Slackey"/>
                <a:ea typeface="Slackey"/>
                <a:cs typeface="Slackey"/>
                <a:sym typeface="Slackey"/>
              </a:endParaRPr>
            </a:p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6300"/>
                <a:buFont typeface="Arial"/>
                <a:buNone/>
              </a:pPr>
              <a:r>
                <a:rPr lang="en" sz="6300" b="0" i="0" u="none" strike="noStrike" cap="none">
                  <a:solidFill>
                    <a:srgbClr val="EEC13C"/>
                  </a:solidFill>
                  <a:latin typeface="Slackey"/>
                  <a:ea typeface="Slackey"/>
                  <a:cs typeface="Slackey"/>
                  <a:sym typeface="Slackey"/>
                </a:rPr>
                <a:t>3</a:t>
              </a:r>
              <a:endParaRPr sz="6300" b="0" i="0" u="none" strike="noStrike" cap="none">
                <a:solidFill>
                  <a:srgbClr val="EEC13C"/>
                </a:solidFill>
                <a:latin typeface="Slackey"/>
                <a:ea typeface="Slackey"/>
                <a:cs typeface="Slackey"/>
                <a:sym typeface="Slackey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Shape 10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3" name="Google Shape;10433;p50"/>
          <p:cNvSpPr txBox="1"/>
          <p:nvPr/>
        </p:nvSpPr>
        <p:spPr>
          <a:xfrm>
            <a:off x="25475" y="2659050"/>
            <a:ext cx="2730600" cy="80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1" i="0" u="none" strike="noStrike" cap="none">
              <a:solidFill>
                <a:srgbClr val="000000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434" name="Google Shape;10434;p50"/>
          <p:cNvSpPr txBox="1"/>
          <p:nvPr/>
        </p:nvSpPr>
        <p:spPr>
          <a:xfrm>
            <a:off x="3276125" y="-53725"/>
            <a:ext cx="2880600" cy="3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00"/>
              <a:buFont typeface="Arial"/>
              <a:buNone/>
            </a:pPr>
            <a:endParaRPr sz="1300" b="1" i="0" u="none" strike="noStrike" cap="none">
              <a:solidFill>
                <a:srgbClr val="000000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pic>
        <p:nvPicPr>
          <p:cNvPr id="10435" name="Google Shape;10435;p50"/>
          <p:cNvPicPr preferRelativeResize="0"/>
          <p:nvPr/>
        </p:nvPicPr>
        <p:blipFill rotWithShape="1">
          <a:blip r:embed="rId3">
            <a:alphaModFix/>
          </a:blip>
          <a:srcRect t="10018" b="4062"/>
          <a:stretch/>
        </p:blipFill>
        <p:spPr>
          <a:xfrm>
            <a:off x="25475" y="107800"/>
            <a:ext cx="2386025" cy="2712881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36" name="Google Shape;10436;p50"/>
          <p:cNvPicPr preferRelativeResize="0"/>
          <p:nvPr/>
        </p:nvPicPr>
        <p:blipFill rotWithShape="1">
          <a:blip r:embed="rId4">
            <a:alphaModFix/>
          </a:blip>
          <a:srcRect l="8163" r="3853"/>
          <a:stretch/>
        </p:blipFill>
        <p:spPr>
          <a:xfrm>
            <a:off x="1294925" y="2442200"/>
            <a:ext cx="2280999" cy="25927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37" name="Google Shape;10437;p50"/>
          <p:cNvPicPr preferRelativeResize="0"/>
          <p:nvPr/>
        </p:nvPicPr>
        <p:blipFill rotWithShape="1">
          <a:blip r:embed="rId5">
            <a:alphaModFix/>
          </a:blip>
          <a:srcRect t="20622"/>
          <a:stretch/>
        </p:blipFill>
        <p:spPr>
          <a:xfrm>
            <a:off x="3042275" y="331176"/>
            <a:ext cx="2281000" cy="25927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38" name="Google Shape;10438;p50"/>
          <p:cNvPicPr preferRelativeResize="0"/>
          <p:nvPr/>
        </p:nvPicPr>
        <p:blipFill rotWithShape="1">
          <a:blip r:embed="rId6">
            <a:alphaModFix/>
          </a:blip>
          <a:srcRect t="41235"/>
          <a:stretch/>
        </p:blipFill>
        <p:spPr>
          <a:xfrm>
            <a:off x="5323275" y="637225"/>
            <a:ext cx="2386025" cy="27128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39" name="Google Shape;10439;p50"/>
          <p:cNvPicPr preferRelativeResize="0"/>
          <p:nvPr/>
        </p:nvPicPr>
        <p:blipFill rotWithShape="1">
          <a:blip r:embed="rId7">
            <a:alphaModFix/>
          </a:blip>
          <a:srcRect t="50449" r="6340"/>
          <a:stretch/>
        </p:blipFill>
        <p:spPr>
          <a:xfrm>
            <a:off x="6632450" y="2539038"/>
            <a:ext cx="2386025" cy="2495888"/>
          </a:xfrm>
          <a:prstGeom prst="rect">
            <a:avLst/>
          </a:prstGeom>
          <a:noFill/>
          <a:ln>
            <a:noFill/>
          </a:ln>
        </p:spPr>
      </p:pic>
      <p:sp>
        <p:nvSpPr>
          <p:cNvPr id="10440" name="Google Shape;10440;p50"/>
          <p:cNvSpPr txBox="1"/>
          <p:nvPr/>
        </p:nvSpPr>
        <p:spPr>
          <a:xfrm>
            <a:off x="25475" y="2820675"/>
            <a:ext cx="1155000" cy="135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Captain America: Civil War (2016)</a:t>
            </a:r>
            <a:endParaRPr sz="19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441" name="Google Shape;10441;p50"/>
          <p:cNvSpPr txBox="1"/>
          <p:nvPr/>
        </p:nvSpPr>
        <p:spPr>
          <a:xfrm>
            <a:off x="3563100" y="4296025"/>
            <a:ext cx="2017800" cy="7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rgbClr val="000000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Doctor Strange (2016)</a:t>
            </a:r>
            <a:endParaRPr sz="1800" b="1" i="0" u="none" strike="noStrike" cap="none">
              <a:solidFill>
                <a:srgbClr val="000000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442" name="Google Shape;10442;p50"/>
          <p:cNvSpPr txBox="1"/>
          <p:nvPr/>
        </p:nvSpPr>
        <p:spPr>
          <a:xfrm>
            <a:off x="3563100" y="2820663"/>
            <a:ext cx="1632900" cy="110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Guardiani della Galassia Vol.2 (2017)</a:t>
            </a:r>
            <a:endParaRPr sz="20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443" name="Google Shape;10443;p50"/>
          <p:cNvSpPr txBox="1"/>
          <p:nvPr/>
        </p:nvSpPr>
        <p:spPr>
          <a:xfrm>
            <a:off x="7709300" y="2442200"/>
            <a:ext cx="1309200" cy="10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1" i="0" u="none" strike="noStrike" cap="none">
                <a:solidFill>
                  <a:srgbClr val="000000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Thor: Ragnarok (2017)</a:t>
            </a:r>
            <a:endParaRPr sz="1900" b="1" i="0" u="none" strike="noStrike" cap="none">
              <a:solidFill>
                <a:srgbClr val="000000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444" name="Google Shape;10444;p50"/>
          <p:cNvSpPr txBox="1"/>
          <p:nvPr/>
        </p:nvSpPr>
        <p:spPr>
          <a:xfrm>
            <a:off x="7709300" y="637225"/>
            <a:ext cx="1547100" cy="110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Spider-man: Homecoming (2017)</a:t>
            </a:r>
            <a:endParaRPr sz="20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Shape 10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9" name="Google Shape;10449;p51"/>
          <p:cNvSpPr txBox="1"/>
          <p:nvPr/>
        </p:nvSpPr>
        <p:spPr>
          <a:xfrm>
            <a:off x="0" y="3109475"/>
            <a:ext cx="26268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450" name="Google Shape;10450;p51"/>
          <p:cNvSpPr txBox="1"/>
          <p:nvPr/>
        </p:nvSpPr>
        <p:spPr>
          <a:xfrm>
            <a:off x="4007250" y="102700"/>
            <a:ext cx="1129500" cy="134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15000"/>
              </a:lnSpc>
              <a:spcBef>
                <a:spcPts val="1200"/>
              </a:spcBef>
              <a:spcAft>
                <a:spcPts val="2400"/>
              </a:spcAft>
              <a:buClr>
                <a:srgbClr val="000000"/>
              </a:buClr>
              <a:buSzPts val="1700"/>
              <a:buFont typeface="Arial"/>
              <a:buNone/>
            </a:pPr>
            <a:r>
              <a:rPr lang="en" sz="17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Ant-man and the Wasp (2018)</a:t>
            </a:r>
            <a:endParaRPr sz="17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451" name="Google Shape;10451;p51"/>
          <p:cNvSpPr txBox="1"/>
          <p:nvPr/>
        </p:nvSpPr>
        <p:spPr>
          <a:xfrm>
            <a:off x="7558575" y="4088400"/>
            <a:ext cx="1684500" cy="10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Spider-man: Far From Home (2019)</a:t>
            </a:r>
            <a:endParaRPr sz="1600" b="0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pic>
        <p:nvPicPr>
          <p:cNvPr id="10452" name="Google Shape;10452;p51"/>
          <p:cNvPicPr preferRelativeResize="0"/>
          <p:nvPr/>
        </p:nvPicPr>
        <p:blipFill rotWithShape="1">
          <a:blip r:embed="rId3">
            <a:alphaModFix/>
          </a:blip>
          <a:srcRect t="27130" b="15414"/>
          <a:stretch/>
        </p:blipFill>
        <p:spPr>
          <a:xfrm rot="5400000">
            <a:off x="202625" y="85062"/>
            <a:ext cx="2221549" cy="22568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53" name="Google Shape;10453;p51"/>
          <p:cNvPicPr preferRelativeResize="0"/>
          <p:nvPr/>
        </p:nvPicPr>
        <p:blipFill rotWithShape="1">
          <a:blip r:embed="rId4">
            <a:alphaModFix/>
          </a:blip>
          <a:srcRect l="7401" t="8073" r="6930" b="39084"/>
          <a:stretch/>
        </p:blipFill>
        <p:spPr>
          <a:xfrm>
            <a:off x="2304975" y="1475875"/>
            <a:ext cx="2626798" cy="21347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54" name="Google Shape;10454;p51"/>
          <p:cNvPicPr preferRelativeResize="0"/>
          <p:nvPr/>
        </p:nvPicPr>
        <p:blipFill rotWithShape="1">
          <a:blip r:embed="rId5">
            <a:alphaModFix/>
          </a:blip>
          <a:srcRect r="6375" b="12479"/>
          <a:stretch/>
        </p:blipFill>
        <p:spPr>
          <a:xfrm>
            <a:off x="4931775" y="201775"/>
            <a:ext cx="2012301" cy="24359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55" name="Google Shape;10455;p51"/>
          <p:cNvPicPr preferRelativeResize="0"/>
          <p:nvPr/>
        </p:nvPicPr>
        <p:blipFill rotWithShape="1">
          <a:blip r:embed="rId6">
            <a:alphaModFix/>
          </a:blip>
          <a:srcRect l="11371" r="17234" b="8791"/>
          <a:stretch/>
        </p:blipFill>
        <p:spPr>
          <a:xfrm>
            <a:off x="6944063" y="355775"/>
            <a:ext cx="2012324" cy="25674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56" name="Google Shape;10456;p51"/>
          <p:cNvPicPr preferRelativeResize="0"/>
          <p:nvPr/>
        </p:nvPicPr>
        <p:blipFill rotWithShape="1">
          <a:blip r:embed="rId7">
            <a:alphaModFix/>
          </a:blip>
          <a:srcRect l="10547" t="8709" r="8507" b="39479"/>
          <a:stretch/>
        </p:blipFill>
        <p:spPr>
          <a:xfrm>
            <a:off x="42363" y="2923250"/>
            <a:ext cx="2626801" cy="2134749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57" name="Google Shape;10457;p51"/>
          <p:cNvPicPr preferRelativeResize="0"/>
          <p:nvPr/>
        </p:nvPicPr>
        <p:blipFill rotWithShape="1">
          <a:blip r:embed="rId8">
            <a:alphaModFix/>
          </a:blip>
          <a:srcRect l="8265" t="12884" r="3891" b="6228"/>
          <a:stretch/>
        </p:blipFill>
        <p:spPr>
          <a:xfrm>
            <a:off x="4931775" y="2573875"/>
            <a:ext cx="2626800" cy="2436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58" name="Google Shape;10458;p51"/>
          <p:cNvSpPr txBox="1"/>
          <p:nvPr/>
        </p:nvSpPr>
        <p:spPr>
          <a:xfrm>
            <a:off x="0" y="2246475"/>
            <a:ext cx="2484300" cy="4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Black Panther (2018)</a:t>
            </a:r>
            <a:endParaRPr sz="20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459" name="Google Shape;10459;p51"/>
          <p:cNvSpPr txBox="1"/>
          <p:nvPr/>
        </p:nvSpPr>
        <p:spPr>
          <a:xfrm>
            <a:off x="7558575" y="2841125"/>
            <a:ext cx="1684500" cy="76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Captain Marvel (2019)</a:t>
            </a:r>
            <a:endParaRPr sz="19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460" name="Google Shape;10460;p51"/>
          <p:cNvSpPr txBox="1"/>
          <p:nvPr/>
        </p:nvSpPr>
        <p:spPr>
          <a:xfrm>
            <a:off x="2492488" y="1385538"/>
            <a:ext cx="2388600" cy="76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Avengers: Infinity War (2018)</a:t>
            </a:r>
            <a:endParaRPr sz="19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461" name="Google Shape;10461;p51"/>
          <p:cNvSpPr txBox="1"/>
          <p:nvPr/>
        </p:nvSpPr>
        <p:spPr>
          <a:xfrm>
            <a:off x="2603950" y="4219200"/>
            <a:ext cx="2165700" cy="80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Avengers: Endgame (2019)</a:t>
            </a:r>
            <a:endParaRPr sz="20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6" name="Google Shape;10466;p52"/>
          <p:cNvSpPr/>
          <p:nvPr/>
        </p:nvSpPr>
        <p:spPr>
          <a:xfrm>
            <a:off x="155875" y="105675"/>
            <a:ext cx="8793696" cy="5037633"/>
          </a:xfrm>
          <a:custGeom>
            <a:avLst/>
            <a:gdLst/>
            <a:ahLst/>
            <a:cxnLst/>
            <a:rect l="l" t="t" r="r" b="b"/>
            <a:pathLst>
              <a:path w="308903" h="185105" extrusionOk="0">
                <a:moveTo>
                  <a:pt x="144" y="0"/>
                </a:moveTo>
                <a:lnTo>
                  <a:pt x="308903" y="6828"/>
                </a:lnTo>
                <a:lnTo>
                  <a:pt x="307494" y="185105"/>
                </a:lnTo>
                <a:lnTo>
                  <a:pt x="0" y="179499"/>
                </a:lnTo>
                <a:close/>
              </a:path>
            </a:pathLst>
          </a:custGeom>
          <a:solidFill>
            <a:schemeClr val="lt2"/>
          </a:solidFill>
          <a:ln w="381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467" name="Google Shape;10467;p52"/>
          <p:cNvSpPr txBox="1"/>
          <p:nvPr/>
        </p:nvSpPr>
        <p:spPr>
          <a:xfrm>
            <a:off x="236877" y="1475638"/>
            <a:ext cx="5765400" cy="177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Una minaccia sta per riunire gli Avengers e i Guardiani della Galassia: Thanos è infatti deciso a entrare in possesso delle sei gemme dell'infinito per poter riscrivere la realtà a suo piacimento.</a:t>
            </a:r>
            <a:endParaRPr sz="16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2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pic>
        <p:nvPicPr>
          <p:cNvPr id="10468" name="Google Shape;10468;p5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36175" y="2721113"/>
            <a:ext cx="5346682" cy="22249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69" name="Google Shape;10469;p52"/>
          <p:cNvPicPr preferRelativeResize="0"/>
          <p:nvPr/>
        </p:nvPicPr>
        <p:blipFill rotWithShape="1">
          <a:blip r:embed="rId4">
            <a:alphaModFix/>
          </a:blip>
          <a:srcRect t="11945" b="18356"/>
          <a:stretch/>
        </p:blipFill>
        <p:spPr>
          <a:xfrm rot="5400000">
            <a:off x="6252424" y="73113"/>
            <a:ext cx="2140426" cy="27945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70" name="Google Shape;10470;p52"/>
          <p:cNvPicPr preferRelativeResize="0"/>
          <p:nvPr/>
        </p:nvPicPr>
        <p:blipFill rotWithShape="1">
          <a:blip r:embed="rId5">
            <a:alphaModFix/>
          </a:blip>
          <a:srcRect t="5027" b="15021"/>
          <a:stretch/>
        </p:blipFill>
        <p:spPr>
          <a:xfrm>
            <a:off x="6002263" y="2721125"/>
            <a:ext cx="2640750" cy="21404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71" name="Google Shape;10471;p52"/>
          <p:cNvPicPr preferRelativeResize="0"/>
          <p:nvPr/>
        </p:nvPicPr>
        <p:blipFill rotWithShape="1">
          <a:blip r:embed="rId6">
            <a:alphaModFix/>
          </a:blip>
          <a:srcRect l="2827" t="-6139" r="1008" b="7906"/>
          <a:stretch/>
        </p:blipFill>
        <p:spPr>
          <a:xfrm>
            <a:off x="336175" y="213575"/>
            <a:ext cx="3130051" cy="1284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76" name="Google Shape;10476;p53"/>
          <p:cNvSpPr txBox="1"/>
          <p:nvPr/>
        </p:nvSpPr>
        <p:spPr>
          <a:xfrm>
            <a:off x="0" y="0"/>
            <a:ext cx="6906000" cy="63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900"/>
              <a:buFont typeface="Arial"/>
              <a:buNone/>
            </a:pPr>
            <a:endParaRPr sz="29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477" name="Google Shape;10477;p53"/>
          <p:cNvSpPr txBox="1"/>
          <p:nvPr/>
        </p:nvSpPr>
        <p:spPr>
          <a:xfrm>
            <a:off x="719375" y="839275"/>
            <a:ext cx="6906000" cy="99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endParaRPr sz="1600" b="0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2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478" name="Google Shape;10478;p53"/>
          <p:cNvSpPr/>
          <p:nvPr/>
        </p:nvSpPr>
        <p:spPr>
          <a:xfrm>
            <a:off x="175150" y="105875"/>
            <a:ext cx="8793696" cy="5037633"/>
          </a:xfrm>
          <a:custGeom>
            <a:avLst/>
            <a:gdLst/>
            <a:ahLst/>
            <a:cxnLst/>
            <a:rect l="l" t="t" r="r" b="b"/>
            <a:pathLst>
              <a:path w="308903" h="185105" extrusionOk="0">
                <a:moveTo>
                  <a:pt x="144" y="0"/>
                </a:moveTo>
                <a:lnTo>
                  <a:pt x="308903" y="6828"/>
                </a:lnTo>
                <a:lnTo>
                  <a:pt x="307494" y="185105"/>
                </a:lnTo>
                <a:lnTo>
                  <a:pt x="0" y="179499"/>
                </a:lnTo>
                <a:close/>
              </a:path>
            </a:pathLst>
          </a:custGeom>
          <a:solidFill>
            <a:schemeClr val="lt2"/>
          </a:solidFill>
          <a:ln w="381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479" name="Google Shape;10479;p53"/>
          <p:cNvSpPr txBox="1"/>
          <p:nvPr/>
        </p:nvSpPr>
        <p:spPr>
          <a:xfrm>
            <a:off x="371675" y="696663"/>
            <a:ext cx="4580100" cy="141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15000"/>
              </a:lnSpc>
              <a:spcBef>
                <a:spcPts val="1200"/>
              </a:spcBef>
              <a:spcAft>
                <a:spcPts val="240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Metà degli esseri viventi nell’universo sono stati spazzati via e il futuro sembra incerto. Riusciranno gli Avengers e i loro alleati ad annullare il potere delle Gemme dell’Infinito?</a:t>
            </a:r>
            <a:r>
              <a:rPr lang="en" sz="1200" b="0" i="0" u="none" strike="noStrike" cap="none">
                <a:solidFill>
                  <a:srgbClr val="000000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endParaRPr sz="1200" b="0" i="0" u="none" strike="noStrike" cap="none">
              <a:solidFill>
                <a:srgbClr val="000000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pic>
        <p:nvPicPr>
          <p:cNvPr id="10480" name="Google Shape;10480;p53"/>
          <p:cNvPicPr preferRelativeResize="0"/>
          <p:nvPr/>
        </p:nvPicPr>
        <p:blipFill rotWithShape="1">
          <a:blip r:embed="rId3">
            <a:alphaModFix/>
          </a:blip>
          <a:srcRect t="26804" b="25172"/>
          <a:stretch/>
        </p:blipFill>
        <p:spPr>
          <a:xfrm>
            <a:off x="6538400" y="2466862"/>
            <a:ext cx="2164549" cy="24698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81" name="Google Shape;10481;p53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rot="5400000">
            <a:off x="1200263" y="1580987"/>
            <a:ext cx="2399924" cy="4057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82" name="Google Shape;10482;p53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rot="-646838">
            <a:off x="4310540" y="2127587"/>
            <a:ext cx="2084261" cy="2963877"/>
          </a:xfrm>
          <a:prstGeom prst="rect">
            <a:avLst/>
          </a:prstGeom>
          <a:noFill/>
          <a:ln>
            <a:noFill/>
          </a:ln>
        </p:spPr>
      </p:pic>
      <p:sp>
        <p:nvSpPr>
          <p:cNvPr id="10483" name="Google Shape;10483;p53"/>
          <p:cNvSpPr txBox="1"/>
          <p:nvPr/>
        </p:nvSpPr>
        <p:spPr>
          <a:xfrm>
            <a:off x="371675" y="316075"/>
            <a:ext cx="7333500" cy="52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lang="en" sz="2200" b="1" i="0" u="none" strike="noStrike" cap="none">
                <a:solidFill>
                  <a:srgbClr val="000000"/>
                </a:solidFill>
                <a:latin typeface="Slackey"/>
                <a:ea typeface="Slackey"/>
                <a:cs typeface="Slackey"/>
                <a:sym typeface="Slackey"/>
              </a:rPr>
              <a:t>Avengers: Endgame</a:t>
            </a:r>
            <a:endParaRPr sz="2200" b="1" i="0" u="none" strike="noStrike" cap="none">
              <a:solidFill>
                <a:srgbClr val="000000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pic>
        <p:nvPicPr>
          <p:cNvPr id="10484" name="Google Shape;10484;p53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4636150" y="27375"/>
            <a:ext cx="4268524" cy="26149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C4125"/>
        </a:solidFill>
        <a:effectLst/>
      </p:bgPr>
    </p:bg>
    <p:spTree>
      <p:nvGrpSpPr>
        <p:cNvPr id="1" name="Shape 10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89" name="Google Shape;10489;p54"/>
          <p:cNvGrpSpPr/>
          <p:nvPr/>
        </p:nvGrpSpPr>
        <p:grpSpPr>
          <a:xfrm>
            <a:off x="-301348" y="-182323"/>
            <a:ext cx="9622411" cy="5555720"/>
            <a:chOff x="-200026" y="-123824"/>
            <a:chExt cx="9419883" cy="5438786"/>
          </a:xfrm>
        </p:grpSpPr>
        <p:grpSp>
          <p:nvGrpSpPr>
            <p:cNvPr id="10490" name="Google Shape;10490;p54"/>
            <p:cNvGrpSpPr/>
            <p:nvPr/>
          </p:nvGrpSpPr>
          <p:grpSpPr>
            <a:xfrm>
              <a:off x="-200026" y="-123824"/>
              <a:ext cx="9419883" cy="5438786"/>
              <a:chOff x="-239051" y="-123824"/>
              <a:chExt cx="9419883" cy="5438786"/>
            </a:xfrm>
          </p:grpSpPr>
          <p:sp>
            <p:nvSpPr>
              <p:cNvPr id="10491" name="Google Shape;10491;p54"/>
              <p:cNvSpPr/>
              <p:nvPr/>
            </p:nvSpPr>
            <p:spPr>
              <a:xfrm>
                <a:off x="8483162" y="419383"/>
                <a:ext cx="321683" cy="310933"/>
              </a:xfrm>
              <a:custGeom>
                <a:avLst/>
                <a:gdLst/>
                <a:ahLst/>
                <a:cxnLst/>
                <a:rect l="l" t="t" r="r" b="b"/>
                <a:pathLst>
                  <a:path w="3561" h="3442" extrusionOk="0">
                    <a:moveTo>
                      <a:pt x="2787" y="1"/>
                    </a:moveTo>
                    <a:lnTo>
                      <a:pt x="1715" y="632"/>
                    </a:lnTo>
                    <a:lnTo>
                      <a:pt x="596" y="108"/>
                    </a:lnTo>
                    <a:lnTo>
                      <a:pt x="846" y="1323"/>
                    </a:lnTo>
                    <a:lnTo>
                      <a:pt x="1" y="2227"/>
                    </a:lnTo>
                    <a:lnTo>
                      <a:pt x="1239" y="2358"/>
                    </a:lnTo>
                    <a:lnTo>
                      <a:pt x="1834" y="3442"/>
                    </a:lnTo>
                    <a:lnTo>
                      <a:pt x="2334" y="2299"/>
                    </a:lnTo>
                    <a:lnTo>
                      <a:pt x="3561" y="2073"/>
                    </a:lnTo>
                    <a:lnTo>
                      <a:pt x="2632" y="1239"/>
                    </a:lnTo>
                    <a:lnTo>
                      <a:pt x="2787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92" name="Google Shape;10492;p54"/>
              <p:cNvSpPr/>
              <p:nvPr/>
            </p:nvSpPr>
            <p:spPr>
              <a:xfrm>
                <a:off x="7794720" y="3723653"/>
                <a:ext cx="419606" cy="402352"/>
              </a:xfrm>
              <a:custGeom>
                <a:avLst/>
                <a:gdLst/>
                <a:ahLst/>
                <a:cxnLst/>
                <a:rect l="l" t="t" r="r" b="b"/>
                <a:pathLst>
                  <a:path w="4645" h="4454" extrusionOk="0">
                    <a:moveTo>
                      <a:pt x="953" y="1"/>
                    </a:moveTo>
                    <a:lnTo>
                      <a:pt x="1191" y="1608"/>
                    </a:lnTo>
                    <a:lnTo>
                      <a:pt x="1" y="2715"/>
                    </a:lnTo>
                    <a:lnTo>
                      <a:pt x="1584" y="2977"/>
                    </a:lnTo>
                    <a:lnTo>
                      <a:pt x="2287" y="4454"/>
                    </a:lnTo>
                    <a:lnTo>
                      <a:pt x="3037" y="3013"/>
                    </a:lnTo>
                    <a:lnTo>
                      <a:pt x="4644" y="2810"/>
                    </a:lnTo>
                    <a:lnTo>
                      <a:pt x="3513" y="1656"/>
                    </a:lnTo>
                    <a:lnTo>
                      <a:pt x="3823" y="60"/>
                    </a:lnTo>
                    <a:lnTo>
                      <a:pt x="2370" y="786"/>
                    </a:lnTo>
                    <a:lnTo>
                      <a:pt x="95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93" name="Google Shape;10493;p54"/>
              <p:cNvSpPr/>
              <p:nvPr/>
            </p:nvSpPr>
            <p:spPr>
              <a:xfrm>
                <a:off x="2000975" y="87900"/>
                <a:ext cx="407682" cy="419606"/>
              </a:xfrm>
              <a:custGeom>
                <a:avLst/>
                <a:gdLst/>
                <a:ahLst/>
                <a:cxnLst/>
                <a:rect l="l" t="t" r="r" b="b"/>
                <a:pathLst>
                  <a:path w="4513" h="4645" extrusionOk="0">
                    <a:moveTo>
                      <a:pt x="2977" y="1"/>
                    </a:moveTo>
                    <a:lnTo>
                      <a:pt x="1774" y="1084"/>
                    </a:lnTo>
                    <a:lnTo>
                      <a:pt x="179" y="715"/>
                    </a:lnTo>
                    <a:lnTo>
                      <a:pt x="845" y="2192"/>
                    </a:lnTo>
                    <a:lnTo>
                      <a:pt x="0" y="3573"/>
                    </a:lnTo>
                    <a:lnTo>
                      <a:pt x="1607" y="3406"/>
                    </a:lnTo>
                    <a:lnTo>
                      <a:pt x="2667" y="4644"/>
                    </a:lnTo>
                    <a:lnTo>
                      <a:pt x="3001" y="3049"/>
                    </a:lnTo>
                    <a:lnTo>
                      <a:pt x="4513" y="2442"/>
                    </a:lnTo>
                    <a:lnTo>
                      <a:pt x="3096" y="1620"/>
                    </a:lnTo>
                    <a:lnTo>
                      <a:pt x="2977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94" name="Google Shape;10494;p54"/>
              <p:cNvSpPr/>
              <p:nvPr/>
            </p:nvSpPr>
            <p:spPr>
              <a:xfrm>
                <a:off x="2331566" y="4670288"/>
                <a:ext cx="406688" cy="419606"/>
              </a:xfrm>
              <a:custGeom>
                <a:avLst/>
                <a:gdLst/>
                <a:ahLst/>
                <a:cxnLst/>
                <a:rect l="l" t="t" r="r" b="b"/>
                <a:pathLst>
                  <a:path w="4502" h="4645" extrusionOk="0">
                    <a:moveTo>
                      <a:pt x="2966" y="1"/>
                    </a:moveTo>
                    <a:lnTo>
                      <a:pt x="1751" y="1084"/>
                    </a:lnTo>
                    <a:lnTo>
                      <a:pt x="180" y="715"/>
                    </a:lnTo>
                    <a:lnTo>
                      <a:pt x="846" y="2203"/>
                    </a:lnTo>
                    <a:lnTo>
                      <a:pt x="1" y="3584"/>
                    </a:lnTo>
                    <a:lnTo>
                      <a:pt x="1620" y="3406"/>
                    </a:lnTo>
                    <a:lnTo>
                      <a:pt x="2680" y="4644"/>
                    </a:lnTo>
                    <a:lnTo>
                      <a:pt x="3001" y="3049"/>
                    </a:lnTo>
                    <a:lnTo>
                      <a:pt x="4501" y="2406"/>
                    </a:lnTo>
                    <a:lnTo>
                      <a:pt x="3097" y="1608"/>
                    </a:lnTo>
                    <a:lnTo>
                      <a:pt x="2966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95" name="Google Shape;10495;p54"/>
              <p:cNvSpPr/>
              <p:nvPr/>
            </p:nvSpPr>
            <p:spPr>
              <a:xfrm>
                <a:off x="4509262" y="4734336"/>
                <a:ext cx="305513" cy="291511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3227" extrusionOk="0">
                    <a:moveTo>
                      <a:pt x="1715" y="0"/>
                    </a:moveTo>
                    <a:lnTo>
                      <a:pt x="1179" y="1036"/>
                    </a:lnTo>
                    <a:lnTo>
                      <a:pt x="0" y="1191"/>
                    </a:lnTo>
                    <a:lnTo>
                      <a:pt x="834" y="2036"/>
                    </a:lnTo>
                    <a:lnTo>
                      <a:pt x="607" y="3191"/>
                    </a:lnTo>
                    <a:lnTo>
                      <a:pt x="1667" y="2667"/>
                    </a:lnTo>
                    <a:lnTo>
                      <a:pt x="2691" y="3227"/>
                    </a:lnTo>
                    <a:lnTo>
                      <a:pt x="2524" y="2072"/>
                    </a:lnTo>
                    <a:lnTo>
                      <a:pt x="3382" y="1262"/>
                    </a:lnTo>
                    <a:lnTo>
                      <a:pt x="2215" y="1072"/>
                    </a:lnTo>
                    <a:lnTo>
                      <a:pt x="17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96" name="Google Shape;10496;p54"/>
              <p:cNvSpPr/>
              <p:nvPr/>
            </p:nvSpPr>
            <p:spPr>
              <a:xfrm>
                <a:off x="4570024" y="4049609"/>
                <a:ext cx="184012" cy="182928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2025" extrusionOk="0">
                    <a:moveTo>
                      <a:pt x="1501" y="1"/>
                    </a:moveTo>
                    <a:lnTo>
                      <a:pt x="906" y="406"/>
                    </a:lnTo>
                    <a:lnTo>
                      <a:pt x="239" y="144"/>
                    </a:lnTo>
                    <a:lnTo>
                      <a:pt x="441" y="846"/>
                    </a:lnTo>
                    <a:lnTo>
                      <a:pt x="1" y="1394"/>
                    </a:lnTo>
                    <a:lnTo>
                      <a:pt x="715" y="1418"/>
                    </a:lnTo>
                    <a:lnTo>
                      <a:pt x="1108" y="2025"/>
                    </a:lnTo>
                    <a:lnTo>
                      <a:pt x="1358" y="1334"/>
                    </a:lnTo>
                    <a:lnTo>
                      <a:pt x="2037" y="1144"/>
                    </a:lnTo>
                    <a:lnTo>
                      <a:pt x="1477" y="715"/>
                    </a:lnTo>
                    <a:lnTo>
                      <a:pt x="1501" y="1"/>
                    </a:lnTo>
                    <a:close/>
                  </a:path>
                </a:pathLst>
              </a:custGeom>
              <a:solidFill>
                <a:srgbClr val="F6F61A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97" name="Google Shape;10497;p54"/>
              <p:cNvSpPr/>
              <p:nvPr/>
            </p:nvSpPr>
            <p:spPr>
              <a:xfrm>
                <a:off x="6356114" y="211243"/>
                <a:ext cx="380852" cy="363598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4025" extrusionOk="0">
                    <a:moveTo>
                      <a:pt x="2084" y="0"/>
                    </a:moveTo>
                    <a:lnTo>
                      <a:pt x="1441" y="1322"/>
                    </a:lnTo>
                    <a:lnTo>
                      <a:pt x="1" y="1560"/>
                    </a:lnTo>
                    <a:lnTo>
                      <a:pt x="1060" y="2572"/>
                    </a:lnTo>
                    <a:lnTo>
                      <a:pt x="834" y="4024"/>
                    </a:lnTo>
                    <a:lnTo>
                      <a:pt x="2132" y="3322"/>
                    </a:lnTo>
                    <a:lnTo>
                      <a:pt x="3442" y="3989"/>
                    </a:lnTo>
                    <a:lnTo>
                      <a:pt x="3168" y="2548"/>
                    </a:lnTo>
                    <a:lnTo>
                      <a:pt x="4216" y="1500"/>
                    </a:lnTo>
                    <a:lnTo>
                      <a:pt x="2751" y="1310"/>
                    </a:lnTo>
                    <a:lnTo>
                      <a:pt x="208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498" name="Google Shape;10498;p54"/>
              <p:cNvGrpSpPr/>
              <p:nvPr/>
            </p:nvGrpSpPr>
            <p:grpSpPr>
              <a:xfrm>
                <a:off x="-239051" y="-123824"/>
                <a:ext cx="9419883" cy="5438786"/>
                <a:chOff x="-239051" y="-123824"/>
                <a:chExt cx="9419883" cy="5438786"/>
              </a:xfrm>
            </p:grpSpPr>
            <p:sp>
              <p:nvSpPr>
                <p:cNvPr id="10499" name="Google Shape;10499;p54"/>
                <p:cNvSpPr/>
                <p:nvPr/>
              </p:nvSpPr>
              <p:spPr>
                <a:xfrm>
                  <a:off x="5309500" y="3031099"/>
                  <a:ext cx="3300182" cy="228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85" h="18871" extrusionOk="0">
                      <a:moveTo>
                        <a:pt x="0" y="1"/>
                      </a:moveTo>
                      <a:lnTo>
                        <a:pt x="27480" y="18765"/>
                      </a:lnTo>
                      <a:cubicBezTo>
                        <a:pt x="27480" y="18789"/>
                        <a:pt x="27492" y="18789"/>
                        <a:pt x="27492" y="18789"/>
                      </a:cubicBezTo>
                      <a:cubicBezTo>
                        <a:pt x="27576" y="18844"/>
                        <a:pt x="27673" y="18870"/>
                        <a:pt x="27769" y="18870"/>
                      </a:cubicBezTo>
                      <a:cubicBezTo>
                        <a:pt x="27944" y="18870"/>
                        <a:pt x="28118" y="18783"/>
                        <a:pt x="28218" y="18622"/>
                      </a:cubicBezTo>
                      <a:cubicBezTo>
                        <a:pt x="28385" y="18384"/>
                        <a:pt x="28313" y="18051"/>
                        <a:pt x="28063" y="17896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0" name="Google Shape;10500;p54"/>
                <p:cNvSpPr/>
                <p:nvPr/>
              </p:nvSpPr>
              <p:spPr>
                <a:xfrm>
                  <a:off x="6274627" y="-123824"/>
                  <a:ext cx="2530211" cy="1568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53" h="12907" extrusionOk="0">
                      <a:moveTo>
                        <a:pt x="19153" y="1"/>
                      </a:moveTo>
                      <a:cubicBezTo>
                        <a:pt x="19046" y="1"/>
                        <a:pt x="18939" y="31"/>
                        <a:pt x="18848" y="95"/>
                      </a:cubicBezTo>
                      <a:lnTo>
                        <a:pt x="0" y="12906"/>
                      </a:lnTo>
                      <a:lnTo>
                        <a:pt x="19443" y="988"/>
                      </a:lnTo>
                      <a:lnTo>
                        <a:pt x="19455" y="965"/>
                      </a:lnTo>
                      <a:cubicBezTo>
                        <a:pt x="19693" y="798"/>
                        <a:pt x="19753" y="464"/>
                        <a:pt x="19586" y="226"/>
                      </a:cubicBezTo>
                      <a:cubicBezTo>
                        <a:pt x="19491" y="80"/>
                        <a:pt x="19323" y="1"/>
                        <a:pt x="1915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1" name="Google Shape;10501;p54"/>
                <p:cNvSpPr/>
                <p:nvPr/>
              </p:nvSpPr>
              <p:spPr>
                <a:xfrm>
                  <a:off x="660863" y="1101753"/>
                  <a:ext cx="2545410" cy="951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66" h="8506" extrusionOk="0">
                      <a:moveTo>
                        <a:pt x="589" y="0"/>
                      </a:moveTo>
                      <a:cubicBezTo>
                        <a:pt x="373" y="0"/>
                        <a:pt x="160" y="143"/>
                        <a:pt x="84" y="362"/>
                      </a:cubicBezTo>
                      <a:cubicBezTo>
                        <a:pt x="1" y="636"/>
                        <a:pt x="143" y="945"/>
                        <a:pt x="429" y="1040"/>
                      </a:cubicBezTo>
                      <a:lnTo>
                        <a:pt x="22765" y="8506"/>
                      </a:lnTo>
                      <a:lnTo>
                        <a:pt x="798" y="40"/>
                      </a:lnTo>
                      <a:cubicBezTo>
                        <a:pt x="798" y="40"/>
                        <a:pt x="786" y="40"/>
                        <a:pt x="751" y="28"/>
                      </a:cubicBezTo>
                      <a:cubicBezTo>
                        <a:pt x="698" y="9"/>
                        <a:pt x="643" y="0"/>
                        <a:pt x="58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2" name="Google Shape;10502;p54"/>
                <p:cNvSpPr/>
                <p:nvPr/>
              </p:nvSpPr>
              <p:spPr>
                <a:xfrm>
                  <a:off x="-239051" y="2838124"/>
                  <a:ext cx="3521104" cy="8585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06" h="5548" extrusionOk="0">
                      <a:moveTo>
                        <a:pt x="23206" y="0"/>
                      </a:moveTo>
                      <a:lnTo>
                        <a:pt x="310" y="4858"/>
                      </a:lnTo>
                      <a:cubicBezTo>
                        <a:pt x="108" y="4894"/>
                        <a:pt x="1" y="5096"/>
                        <a:pt x="48" y="5275"/>
                      </a:cubicBezTo>
                      <a:cubicBezTo>
                        <a:pt x="79" y="5437"/>
                        <a:pt x="230" y="5547"/>
                        <a:pt x="391" y="5547"/>
                      </a:cubicBezTo>
                      <a:cubicBezTo>
                        <a:pt x="420" y="5547"/>
                        <a:pt x="448" y="5544"/>
                        <a:pt x="477" y="5537"/>
                      </a:cubicBezTo>
                      <a:lnTo>
                        <a:pt x="23206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3" name="Google Shape;10503;p54"/>
                <p:cNvSpPr/>
                <p:nvPr/>
              </p:nvSpPr>
              <p:spPr>
                <a:xfrm>
                  <a:off x="683448" y="3351995"/>
                  <a:ext cx="963892" cy="293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1" h="2625" extrusionOk="0">
                      <a:moveTo>
                        <a:pt x="8621" y="0"/>
                      </a:moveTo>
                      <a:lnTo>
                        <a:pt x="334" y="1929"/>
                      </a:lnTo>
                      <a:cubicBezTo>
                        <a:pt x="322" y="1929"/>
                        <a:pt x="322" y="1941"/>
                        <a:pt x="287" y="1941"/>
                      </a:cubicBezTo>
                      <a:cubicBezTo>
                        <a:pt x="108" y="2000"/>
                        <a:pt x="1" y="2203"/>
                        <a:pt x="60" y="2381"/>
                      </a:cubicBezTo>
                      <a:cubicBezTo>
                        <a:pt x="109" y="2526"/>
                        <a:pt x="251" y="2624"/>
                        <a:pt x="405" y="2624"/>
                      </a:cubicBezTo>
                      <a:cubicBezTo>
                        <a:pt x="441" y="2624"/>
                        <a:pt x="477" y="2619"/>
                        <a:pt x="513" y="2608"/>
                      </a:cubicBezTo>
                      <a:lnTo>
                        <a:pt x="8621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4" name="Google Shape;10504;p54"/>
                <p:cNvSpPr/>
                <p:nvPr/>
              </p:nvSpPr>
              <p:spPr>
                <a:xfrm>
                  <a:off x="-172372" y="1737375"/>
                  <a:ext cx="3216203" cy="501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75" h="4488" extrusionOk="0">
                      <a:moveTo>
                        <a:pt x="377" y="1"/>
                      </a:moveTo>
                      <a:cubicBezTo>
                        <a:pt x="204" y="1"/>
                        <a:pt x="69" y="119"/>
                        <a:pt x="48" y="273"/>
                      </a:cubicBezTo>
                      <a:cubicBezTo>
                        <a:pt x="1" y="475"/>
                        <a:pt x="132" y="666"/>
                        <a:pt x="322" y="689"/>
                      </a:cubicBezTo>
                      <a:lnTo>
                        <a:pt x="21075" y="4487"/>
                      </a:lnTo>
                      <a:lnTo>
                        <a:pt x="465" y="11"/>
                      </a:lnTo>
                      <a:cubicBezTo>
                        <a:pt x="435" y="4"/>
                        <a:pt x="405" y="1"/>
                        <a:pt x="37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5" name="Google Shape;10505;p54"/>
                <p:cNvSpPr/>
                <p:nvPr/>
              </p:nvSpPr>
              <p:spPr>
                <a:xfrm>
                  <a:off x="1151600" y="3347975"/>
                  <a:ext cx="2394114" cy="19259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18" h="15868" extrusionOk="0">
                      <a:moveTo>
                        <a:pt x="20217" y="0"/>
                      </a:moveTo>
                      <a:lnTo>
                        <a:pt x="179" y="15217"/>
                      </a:lnTo>
                      <a:cubicBezTo>
                        <a:pt x="24" y="15359"/>
                        <a:pt x="1" y="15574"/>
                        <a:pt x="120" y="15729"/>
                      </a:cubicBezTo>
                      <a:cubicBezTo>
                        <a:pt x="193" y="15822"/>
                        <a:pt x="297" y="15867"/>
                        <a:pt x="399" y="15867"/>
                      </a:cubicBezTo>
                      <a:cubicBezTo>
                        <a:pt x="479" y="15867"/>
                        <a:pt x="557" y="15840"/>
                        <a:pt x="620" y="15788"/>
                      </a:cubicBezTo>
                      <a:lnTo>
                        <a:pt x="20217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6" name="Google Shape;10506;p54"/>
                <p:cNvSpPr/>
                <p:nvPr/>
              </p:nvSpPr>
              <p:spPr>
                <a:xfrm>
                  <a:off x="3303325" y="3217500"/>
                  <a:ext cx="963891" cy="205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2" h="17226" extrusionOk="0">
                      <a:moveTo>
                        <a:pt x="8192" y="1"/>
                      </a:moveTo>
                      <a:lnTo>
                        <a:pt x="131" y="16443"/>
                      </a:lnTo>
                      <a:cubicBezTo>
                        <a:pt x="131" y="16467"/>
                        <a:pt x="131" y="16467"/>
                        <a:pt x="119" y="16479"/>
                      </a:cubicBezTo>
                      <a:cubicBezTo>
                        <a:pt x="0" y="16753"/>
                        <a:pt x="131" y="17062"/>
                        <a:pt x="405" y="17181"/>
                      </a:cubicBezTo>
                      <a:cubicBezTo>
                        <a:pt x="471" y="17211"/>
                        <a:pt x="540" y="17225"/>
                        <a:pt x="610" y="17225"/>
                      </a:cubicBezTo>
                      <a:cubicBezTo>
                        <a:pt x="816" y="17225"/>
                        <a:pt x="1018" y="17100"/>
                        <a:pt x="1107" y="16896"/>
                      </a:cubicBezTo>
                      <a:lnTo>
                        <a:pt x="819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7" name="Google Shape;10507;p54"/>
                <p:cNvSpPr/>
                <p:nvPr/>
              </p:nvSpPr>
              <p:spPr>
                <a:xfrm>
                  <a:off x="7878717" y="639652"/>
                  <a:ext cx="584418" cy="3055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7" h="2733" extrusionOk="0">
                      <a:moveTo>
                        <a:pt x="4814" y="0"/>
                      </a:moveTo>
                      <a:cubicBezTo>
                        <a:pt x="4751" y="0"/>
                        <a:pt x="4688" y="18"/>
                        <a:pt x="4632" y="54"/>
                      </a:cubicBezTo>
                      <a:lnTo>
                        <a:pt x="0" y="2733"/>
                      </a:lnTo>
                      <a:lnTo>
                        <a:pt x="4941" y="685"/>
                      </a:lnTo>
                      <a:cubicBezTo>
                        <a:pt x="4965" y="685"/>
                        <a:pt x="4977" y="685"/>
                        <a:pt x="4989" y="673"/>
                      </a:cubicBezTo>
                      <a:cubicBezTo>
                        <a:pt x="5168" y="566"/>
                        <a:pt x="5227" y="351"/>
                        <a:pt x="5120" y="185"/>
                      </a:cubicBezTo>
                      <a:cubicBezTo>
                        <a:pt x="5057" y="66"/>
                        <a:pt x="4936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8" name="Google Shape;10508;p54"/>
                <p:cNvSpPr/>
                <p:nvPr/>
              </p:nvSpPr>
              <p:spPr>
                <a:xfrm>
                  <a:off x="4987942" y="-59557"/>
                  <a:ext cx="915921" cy="1703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1" h="13960" extrusionOk="0">
                      <a:moveTo>
                        <a:pt x="7278" y="0"/>
                      </a:moveTo>
                      <a:cubicBezTo>
                        <a:pt x="7143" y="0"/>
                        <a:pt x="7014" y="67"/>
                        <a:pt x="6954" y="196"/>
                      </a:cubicBezTo>
                      <a:lnTo>
                        <a:pt x="1" y="13960"/>
                      </a:lnTo>
                      <a:lnTo>
                        <a:pt x="7573" y="542"/>
                      </a:lnTo>
                      <a:cubicBezTo>
                        <a:pt x="7680" y="363"/>
                        <a:pt x="7597" y="137"/>
                        <a:pt x="7430" y="30"/>
                      </a:cubicBezTo>
                      <a:cubicBezTo>
                        <a:pt x="7381" y="10"/>
                        <a:pt x="7329" y="0"/>
                        <a:pt x="727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9" name="Google Shape;10509;p54"/>
                <p:cNvSpPr/>
                <p:nvPr/>
              </p:nvSpPr>
              <p:spPr>
                <a:xfrm>
                  <a:off x="4783650" y="-85975"/>
                  <a:ext cx="709654" cy="2052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7586" extrusionOk="0">
                      <a:moveTo>
                        <a:pt x="5974" y="0"/>
                      </a:moveTo>
                      <a:cubicBezTo>
                        <a:pt x="5752" y="0"/>
                        <a:pt x="5542" y="138"/>
                        <a:pt x="5465" y="369"/>
                      </a:cubicBezTo>
                      <a:lnTo>
                        <a:pt x="0" y="17586"/>
                      </a:lnTo>
                      <a:lnTo>
                        <a:pt x="6465" y="727"/>
                      </a:lnTo>
                      <a:cubicBezTo>
                        <a:pt x="6477" y="715"/>
                        <a:pt x="6477" y="703"/>
                        <a:pt x="6477" y="703"/>
                      </a:cubicBezTo>
                      <a:cubicBezTo>
                        <a:pt x="6561" y="417"/>
                        <a:pt x="6418" y="119"/>
                        <a:pt x="6132" y="24"/>
                      </a:cubicBezTo>
                      <a:cubicBezTo>
                        <a:pt x="6080" y="8"/>
                        <a:pt x="6026" y="0"/>
                        <a:pt x="597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0" name="Google Shape;10510;p54"/>
                <p:cNvSpPr/>
                <p:nvPr/>
              </p:nvSpPr>
              <p:spPr>
                <a:xfrm>
                  <a:off x="3043825" y="-85975"/>
                  <a:ext cx="1057026" cy="1844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1" h="15719" extrusionOk="0">
                      <a:moveTo>
                        <a:pt x="598" y="0"/>
                      </a:moveTo>
                      <a:cubicBezTo>
                        <a:pt x="504" y="0"/>
                        <a:pt x="409" y="24"/>
                        <a:pt x="322" y="74"/>
                      </a:cubicBezTo>
                      <a:cubicBezTo>
                        <a:pt x="72" y="228"/>
                        <a:pt x="1" y="550"/>
                        <a:pt x="155" y="812"/>
                      </a:cubicBezTo>
                      <a:lnTo>
                        <a:pt x="9430" y="15718"/>
                      </a:lnTo>
                      <a:lnTo>
                        <a:pt x="1060" y="264"/>
                      </a:lnTo>
                      <a:cubicBezTo>
                        <a:pt x="1060" y="252"/>
                        <a:pt x="1060" y="252"/>
                        <a:pt x="1048" y="240"/>
                      </a:cubicBezTo>
                      <a:cubicBezTo>
                        <a:pt x="947" y="85"/>
                        <a:pt x="775" y="0"/>
                        <a:pt x="59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1" name="Google Shape;10511;p54"/>
                <p:cNvSpPr/>
                <p:nvPr/>
              </p:nvSpPr>
              <p:spPr>
                <a:xfrm>
                  <a:off x="5711453" y="870200"/>
                  <a:ext cx="3469367" cy="11892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88" h="10637" extrusionOk="0">
                      <a:moveTo>
                        <a:pt x="24170" y="0"/>
                      </a:moveTo>
                      <a:cubicBezTo>
                        <a:pt x="24122" y="0"/>
                        <a:pt x="24074" y="9"/>
                        <a:pt x="24028" y="28"/>
                      </a:cubicBezTo>
                      <a:lnTo>
                        <a:pt x="1" y="10636"/>
                      </a:lnTo>
                      <a:lnTo>
                        <a:pt x="24313" y="683"/>
                      </a:lnTo>
                      <a:cubicBezTo>
                        <a:pt x="24492" y="587"/>
                        <a:pt x="24587" y="385"/>
                        <a:pt x="24492" y="206"/>
                      </a:cubicBezTo>
                      <a:cubicBezTo>
                        <a:pt x="24439" y="74"/>
                        <a:pt x="24307" y="0"/>
                        <a:pt x="2417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2" name="Google Shape;10512;p54"/>
                <p:cNvSpPr/>
                <p:nvPr/>
              </p:nvSpPr>
              <p:spPr>
                <a:xfrm>
                  <a:off x="5261525" y="-85975"/>
                  <a:ext cx="2952817" cy="21587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9" h="18355" extrusionOk="0">
                      <a:moveTo>
                        <a:pt x="26247" y="0"/>
                      </a:moveTo>
                      <a:cubicBezTo>
                        <a:pt x="26178" y="0"/>
                        <a:pt x="26110" y="21"/>
                        <a:pt x="26051" y="66"/>
                      </a:cubicBezTo>
                      <a:lnTo>
                        <a:pt x="1" y="18354"/>
                      </a:lnTo>
                      <a:lnTo>
                        <a:pt x="26444" y="662"/>
                      </a:lnTo>
                      <a:cubicBezTo>
                        <a:pt x="26611" y="543"/>
                        <a:pt x="26659" y="316"/>
                        <a:pt x="26540" y="162"/>
                      </a:cubicBezTo>
                      <a:cubicBezTo>
                        <a:pt x="26473" y="58"/>
                        <a:pt x="26360" y="0"/>
                        <a:pt x="2624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3" name="Google Shape;10513;p54"/>
                <p:cNvSpPr/>
                <p:nvPr/>
              </p:nvSpPr>
              <p:spPr>
                <a:xfrm>
                  <a:off x="2738249" y="-56350"/>
                  <a:ext cx="872651" cy="11893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8" h="9939" extrusionOk="0">
                      <a:moveTo>
                        <a:pt x="402" y="1"/>
                      </a:moveTo>
                      <a:cubicBezTo>
                        <a:pt x="330" y="1"/>
                        <a:pt x="256" y="22"/>
                        <a:pt x="191" y="68"/>
                      </a:cubicBezTo>
                      <a:cubicBezTo>
                        <a:pt x="48" y="175"/>
                        <a:pt x="1" y="402"/>
                        <a:pt x="120" y="556"/>
                      </a:cubicBezTo>
                      <a:lnTo>
                        <a:pt x="6978" y="9938"/>
                      </a:lnTo>
                      <a:lnTo>
                        <a:pt x="703" y="163"/>
                      </a:lnTo>
                      <a:cubicBezTo>
                        <a:pt x="703" y="140"/>
                        <a:pt x="703" y="140"/>
                        <a:pt x="679" y="140"/>
                      </a:cubicBezTo>
                      <a:cubicBezTo>
                        <a:pt x="621" y="52"/>
                        <a:pt x="514" y="1"/>
                        <a:pt x="40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4" name="Google Shape;10514;p54"/>
                <p:cNvSpPr/>
                <p:nvPr/>
              </p:nvSpPr>
              <p:spPr>
                <a:xfrm>
                  <a:off x="6898947" y="3988293"/>
                  <a:ext cx="1561615" cy="9793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7" h="8759" extrusionOk="0">
                      <a:moveTo>
                        <a:pt x="0" y="0"/>
                      </a:moveTo>
                      <a:lnTo>
                        <a:pt x="13371" y="8704"/>
                      </a:lnTo>
                      <a:cubicBezTo>
                        <a:pt x="13433" y="8741"/>
                        <a:pt x="13498" y="8758"/>
                        <a:pt x="13561" y="8758"/>
                      </a:cubicBezTo>
                      <a:cubicBezTo>
                        <a:pt x="13679" y="8758"/>
                        <a:pt x="13789" y="8698"/>
                        <a:pt x="13859" y="8597"/>
                      </a:cubicBezTo>
                      <a:cubicBezTo>
                        <a:pt x="13966" y="8418"/>
                        <a:pt x="13907" y="8216"/>
                        <a:pt x="13740" y="8108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5" name="Google Shape;10515;p54"/>
                <p:cNvSpPr/>
                <p:nvPr/>
              </p:nvSpPr>
              <p:spPr>
                <a:xfrm>
                  <a:off x="5750125" y="3931050"/>
                  <a:ext cx="1148817" cy="1342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9" h="10840" extrusionOk="0">
                      <a:moveTo>
                        <a:pt x="0" y="0"/>
                      </a:moveTo>
                      <a:lnTo>
                        <a:pt x="8335" y="10633"/>
                      </a:lnTo>
                      <a:cubicBezTo>
                        <a:pt x="8358" y="10644"/>
                        <a:pt x="8370" y="10644"/>
                        <a:pt x="8370" y="10680"/>
                      </a:cubicBezTo>
                      <a:cubicBezTo>
                        <a:pt x="8482" y="10786"/>
                        <a:pt x="8624" y="10840"/>
                        <a:pt x="8765" y="10840"/>
                      </a:cubicBezTo>
                      <a:cubicBezTo>
                        <a:pt x="8895" y="10840"/>
                        <a:pt x="9024" y="10795"/>
                        <a:pt x="9132" y="10704"/>
                      </a:cubicBezTo>
                      <a:cubicBezTo>
                        <a:pt x="9335" y="10502"/>
                        <a:pt x="9358" y="10168"/>
                        <a:pt x="9156" y="994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6" name="Google Shape;10516;p54"/>
                <p:cNvSpPr/>
                <p:nvPr/>
              </p:nvSpPr>
              <p:spPr>
                <a:xfrm>
                  <a:off x="3171504" y="4479464"/>
                  <a:ext cx="360915" cy="632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5657" extrusionOk="0">
                      <a:moveTo>
                        <a:pt x="3227" y="1"/>
                      </a:moveTo>
                      <a:lnTo>
                        <a:pt x="96" y="5251"/>
                      </a:lnTo>
                      <a:cubicBezTo>
                        <a:pt x="96" y="5263"/>
                        <a:pt x="72" y="5263"/>
                        <a:pt x="72" y="5263"/>
                      </a:cubicBezTo>
                      <a:cubicBezTo>
                        <a:pt x="1" y="5394"/>
                        <a:pt x="60" y="5561"/>
                        <a:pt x="191" y="5620"/>
                      </a:cubicBezTo>
                      <a:cubicBezTo>
                        <a:pt x="234" y="5645"/>
                        <a:pt x="277" y="5656"/>
                        <a:pt x="319" y="5656"/>
                      </a:cubicBezTo>
                      <a:cubicBezTo>
                        <a:pt x="417" y="5656"/>
                        <a:pt x="507" y="5594"/>
                        <a:pt x="548" y="5501"/>
                      </a:cubicBezTo>
                      <a:lnTo>
                        <a:pt x="3227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7" name="Google Shape;10517;p54"/>
                <p:cNvSpPr/>
                <p:nvPr/>
              </p:nvSpPr>
              <p:spPr>
                <a:xfrm>
                  <a:off x="5517224" y="2673450"/>
                  <a:ext cx="3663608" cy="4306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37" h="3852" extrusionOk="0">
                      <a:moveTo>
                        <a:pt x="0" y="0"/>
                      </a:moveTo>
                      <a:lnTo>
                        <a:pt x="25706" y="3846"/>
                      </a:lnTo>
                      <a:cubicBezTo>
                        <a:pt x="25706" y="3846"/>
                        <a:pt x="25711" y="3851"/>
                        <a:pt x="25718" y="3851"/>
                      </a:cubicBezTo>
                      <a:cubicBezTo>
                        <a:pt x="25722" y="3851"/>
                        <a:pt x="25726" y="3850"/>
                        <a:pt x="25730" y="3846"/>
                      </a:cubicBezTo>
                      <a:cubicBezTo>
                        <a:pt x="25745" y="3847"/>
                        <a:pt x="25760" y="3848"/>
                        <a:pt x="25775" y="3848"/>
                      </a:cubicBezTo>
                      <a:cubicBezTo>
                        <a:pt x="26043" y="3848"/>
                        <a:pt x="26279" y="3652"/>
                        <a:pt x="26313" y="3370"/>
                      </a:cubicBezTo>
                      <a:cubicBezTo>
                        <a:pt x="26337" y="3084"/>
                        <a:pt x="26135" y="2822"/>
                        <a:pt x="25837" y="278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8" name="Google Shape;10518;p54"/>
                <p:cNvSpPr/>
                <p:nvPr/>
              </p:nvSpPr>
              <p:spPr>
                <a:xfrm>
                  <a:off x="7351544" y="2766234"/>
                  <a:ext cx="1103652" cy="1279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71" h="1144" extrusionOk="0">
                      <a:moveTo>
                        <a:pt x="0" y="0"/>
                      </a:moveTo>
                      <a:lnTo>
                        <a:pt x="9466" y="1120"/>
                      </a:lnTo>
                      <a:cubicBezTo>
                        <a:pt x="9478" y="1143"/>
                        <a:pt x="9478" y="1143"/>
                        <a:pt x="9502" y="1143"/>
                      </a:cubicBezTo>
                      <a:cubicBezTo>
                        <a:pt x="9692" y="1143"/>
                        <a:pt x="9847" y="989"/>
                        <a:pt x="9871" y="798"/>
                      </a:cubicBezTo>
                      <a:cubicBezTo>
                        <a:pt x="9871" y="596"/>
                        <a:pt x="9716" y="441"/>
                        <a:pt x="9525" y="4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9" name="Google Shape;10519;p54"/>
                <p:cNvSpPr/>
                <p:nvPr/>
              </p:nvSpPr>
              <p:spPr>
                <a:xfrm>
                  <a:off x="5008626" y="3696700"/>
                  <a:ext cx="666930" cy="1568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7" h="12741" extrusionOk="0">
                      <a:moveTo>
                        <a:pt x="0" y="1"/>
                      </a:moveTo>
                      <a:lnTo>
                        <a:pt x="4346" y="12502"/>
                      </a:lnTo>
                      <a:cubicBezTo>
                        <a:pt x="4346" y="12514"/>
                        <a:pt x="4346" y="12514"/>
                        <a:pt x="4358" y="12514"/>
                      </a:cubicBezTo>
                      <a:cubicBezTo>
                        <a:pt x="4413" y="12652"/>
                        <a:pt x="4554" y="12741"/>
                        <a:pt x="4697" y="12741"/>
                      </a:cubicBezTo>
                      <a:cubicBezTo>
                        <a:pt x="4739" y="12741"/>
                        <a:pt x="4782" y="12733"/>
                        <a:pt x="4822" y="12717"/>
                      </a:cubicBezTo>
                      <a:cubicBezTo>
                        <a:pt x="5001" y="12633"/>
                        <a:pt x="5096" y="12431"/>
                        <a:pt x="5013" y="12252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0" name="Google Shape;10520;p54"/>
                <p:cNvSpPr/>
                <p:nvPr/>
              </p:nvSpPr>
              <p:spPr>
                <a:xfrm>
                  <a:off x="261102" y="3469049"/>
                  <a:ext cx="2821308" cy="1774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32" h="13394" extrusionOk="0">
                      <a:moveTo>
                        <a:pt x="21432" y="1"/>
                      </a:moveTo>
                      <a:lnTo>
                        <a:pt x="215" y="12741"/>
                      </a:lnTo>
                      <a:cubicBezTo>
                        <a:pt x="36" y="12860"/>
                        <a:pt x="1" y="13062"/>
                        <a:pt x="96" y="13229"/>
                      </a:cubicBezTo>
                      <a:cubicBezTo>
                        <a:pt x="164" y="13335"/>
                        <a:pt x="281" y="13393"/>
                        <a:pt x="401" y="13393"/>
                      </a:cubicBezTo>
                      <a:cubicBezTo>
                        <a:pt x="468" y="13393"/>
                        <a:pt x="536" y="13375"/>
                        <a:pt x="596" y="13336"/>
                      </a:cubicBezTo>
                      <a:lnTo>
                        <a:pt x="2143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1" name="Google Shape;10521;p54"/>
                <p:cNvSpPr/>
                <p:nvPr/>
              </p:nvSpPr>
              <p:spPr>
                <a:xfrm>
                  <a:off x="5675548" y="625676"/>
                  <a:ext cx="709642" cy="8280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7" h="7406" extrusionOk="0">
                      <a:moveTo>
                        <a:pt x="5656" y="0"/>
                      </a:moveTo>
                      <a:lnTo>
                        <a:pt x="0" y="7406"/>
                      </a:lnTo>
                      <a:lnTo>
                        <a:pt x="6346" y="548"/>
                      </a:lnTo>
                      <a:lnTo>
                        <a:pt x="5656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2" name="Google Shape;10522;p54"/>
                <p:cNvSpPr/>
                <p:nvPr/>
              </p:nvSpPr>
              <p:spPr>
                <a:xfrm>
                  <a:off x="6470277" y="3169525"/>
                  <a:ext cx="1252803" cy="653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5" h="5847" extrusionOk="0">
                      <a:moveTo>
                        <a:pt x="0" y="1"/>
                      </a:moveTo>
                      <a:lnTo>
                        <a:pt x="10716" y="5847"/>
                      </a:lnTo>
                      <a:lnTo>
                        <a:pt x="11204" y="478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3" name="Google Shape;10523;p54"/>
                <p:cNvSpPr/>
                <p:nvPr/>
              </p:nvSpPr>
              <p:spPr>
                <a:xfrm>
                  <a:off x="2334176" y="412682"/>
                  <a:ext cx="986589" cy="1031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24" h="9228" extrusionOk="0">
                      <a:moveTo>
                        <a:pt x="834" y="0"/>
                      </a:moveTo>
                      <a:lnTo>
                        <a:pt x="1" y="810"/>
                      </a:lnTo>
                      <a:lnTo>
                        <a:pt x="8823" y="9227"/>
                      </a:lnTo>
                      <a:lnTo>
                        <a:pt x="834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4" name="Google Shape;10524;p54"/>
                <p:cNvSpPr/>
                <p:nvPr/>
              </p:nvSpPr>
              <p:spPr>
                <a:xfrm>
                  <a:off x="1213305" y="3447814"/>
                  <a:ext cx="1240840" cy="672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98" h="6013" extrusionOk="0">
                      <a:moveTo>
                        <a:pt x="11097" y="0"/>
                      </a:moveTo>
                      <a:lnTo>
                        <a:pt x="1" y="4965"/>
                      </a:lnTo>
                      <a:lnTo>
                        <a:pt x="525" y="6013"/>
                      </a:lnTo>
                      <a:lnTo>
                        <a:pt x="11097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5" name="Google Shape;10525;p54"/>
                <p:cNvSpPr/>
                <p:nvPr/>
              </p:nvSpPr>
              <p:spPr>
                <a:xfrm>
                  <a:off x="2724273" y="3876485"/>
                  <a:ext cx="704275" cy="756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99" h="6763" extrusionOk="0">
                      <a:moveTo>
                        <a:pt x="6299" y="0"/>
                      </a:moveTo>
                      <a:lnTo>
                        <a:pt x="0" y="6191"/>
                      </a:lnTo>
                      <a:lnTo>
                        <a:pt x="619" y="6763"/>
                      </a:lnTo>
                      <a:lnTo>
                        <a:pt x="6299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6" name="Google Shape;10526;p54"/>
                <p:cNvSpPr/>
                <p:nvPr/>
              </p:nvSpPr>
              <p:spPr>
                <a:xfrm>
                  <a:off x="4639874" y="3994889"/>
                  <a:ext cx="57357" cy="6018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383" extrusionOk="0">
                      <a:moveTo>
                        <a:pt x="131" y="1"/>
                      </a:moveTo>
                      <a:lnTo>
                        <a:pt x="0" y="5382"/>
                      </a:lnTo>
                      <a:lnTo>
                        <a:pt x="512" y="5371"/>
                      </a:lnTo>
                      <a:lnTo>
                        <a:pt x="131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7" name="Google Shape;10527;p54"/>
                <p:cNvSpPr/>
                <p:nvPr/>
              </p:nvSpPr>
              <p:spPr>
                <a:xfrm>
                  <a:off x="2078819" y="747292"/>
                  <a:ext cx="4737955" cy="35597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76" h="31838" extrusionOk="0">
                      <a:moveTo>
                        <a:pt x="18860" y="1084"/>
                      </a:moveTo>
                      <a:cubicBezTo>
                        <a:pt x="22563" y="1084"/>
                        <a:pt x="25718" y="4013"/>
                        <a:pt x="26373" y="8084"/>
                      </a:cubicBezTo>
                      <a:cubicBezTo>
                        <a:pt x="26445" y="7739"/>
                        <a:pt x="26838" y="6513"/>
                        <a:pt x="25849" y="4548"/>
                      </a:cubicBezTo>
                      <a:cubicBezTo>
                        <a:pt x="26266" y="4358"/>
                        <a:pt x="26635" y="4286"/>
                        <a:pt x="26981" y="4286"/>
                      </a:cubicBezTo>
                      <a:cubicBezTo>
                        <a:pt x="28183" y="4286"/>
                        <a:pt x="28945" y="5287"/>
                        <a:pt x="29302" y="6132"/>
                      </a:cubicBezTo>
                      <a:cubicBezTo>
                        <a:pt x="30255" y="5834"/>
                        <a:pt x="31088" y="5715"/>
                        <a:pt x="31850" y="5715"/>
                      </a:cubicBezTo>
                      <a:cubicBezTo>
                        <a:pt x="36041" y="5715"/>
                        <a:pt x="37279" y="9787"/>
                        <a:pt x="36720" y="12561"/>
                      </a:cubicBezTo>
                      <a:cubicBezTo>
                        <a:pt x="37017" y="12145"/>
                        <a:pt x="37434" y="11216"/>
                        <a:pt x="37375" y="10299"/>
                      </a:cubicBezTo>
                      <a:lnTo>
                        <a:pt x="37375" y="10299"/>
                      </a:lnTo>
                      <a:cubicBezTo>
                        <a:pt x="37922" y="10537"/>
                        <a:pt x="41328" y="11490"/>
                        <a:pt x="41185" y="15062"/>
                      </a:cubicBezTo>
                      <a:cubicBezTo>
                        <a:pt x="41042" y="18110"/>
                        <a:pt x="38922" y="19514"/>
                        <a:pt x="38089" y="19550"/>
                      </a:cubicBezTo>
                      <a:cubicBezTo>
                        <a:pt x="37803" y="18681"/>
                        <a:pt x="37327" y="18110"/>
                        <a:pt x="36934" y="17812"/>
                      </a:cubicBezTo>
                      <a:lnTo>
                        <a:pt x="36934" y="17812"/>
                      </a:lnTo>
                      <a:cubicBezTo>
                        <a:pt x="37625" y="19181"/>
                        <a:pt x="39184" y="25122"/>
                        <a:pt x="32231" y="26372"/>
                      </a:cubicBezTo>
                      <a:cubicBezTo>
                        <a:pt x="32922" y="24289"/>
                        <a:pt x="32160" y="22562"/>
                        <a:pt x="31517" y="21824"/>
                      </a:cubicBezTo>
                      <a:lnTo>
                        <a:pt x="31517" y="21824"/>
                      </a:lnTo>
                      <a:cubicBezTo>
                        <a:pt x="32517" y="25730"/>
                        <a:pt x="30195" y="30361"/>
                        <a:pt x="25611" y="30718"/>
                      </a:cubicBezTo>
                      <a:cubicBezTo>
                        <a:pt x="25266" y="30754"/>
                        <a:pt x="24945" y="30766"/>
                        <a:pt x="24635" y="30766"/>
                      </a:cubicBezTo>
                      <a:cubicBezTo>
                        <a:pt x="19075" y="30766"/>
                        <a:pt x="16360" y="26968"/>
                        <a:pt x="16682" y="24706"/>
                      </a:cubicBezTo>
                      <a:lnTo>
                        <a:pt x="16682" y="24706"/>
                      </a:lnTo>
                      <a:cubicBezTo>
                        <a:pt x="16610" y="25051"/>
                        <a:pt x="16146" y="26670"/>
                        <a:pt x="17372" y="28182"/>
                      </a:cubicBezTo>
                      <a:cubicBezTo>
                        <a:pt x="16848" y="28468"/>
                        <a:pt x="16336" y="28587"/>
                        <a:pt x="15908" y="28587"/>
                      </a:cubicBezTo>
                      <a:cubicBezTo>
                        <a:pt x="14610" y="28587"/>
                        <a:pt x="13753" y="27575"/>
                        <a:pt x="13753" y="26658"/>
                      </a:cubicBezTo>
                      <a:cubicBezTo>
                        <a:pt x="12872" y="26861"/>
                        <a:pt x="12098" y="26968"/>
                        <a:pt x="11419" y="26968"/>
                      </a:cubicBezTo>
                      <a:cubicBezTo>
                        <a:pt x="6478" y="26968"/>
                        <a:pt x="6014" y="22039"/>
                        <a:pt x="6359" y="20229"/>
                      </a:cubicBezTo>
                      <a:lnTo>
                        <a:pt x="6359" y="20229"/>
                      </a:lnTo>
                      <a:cubicBezTo>
                        <a:pt x="5859" y="21074"/>
                        <a:pt x="5823" y="21574"/>
                        <a:pt x="5954" y="22503"/>
                      </a:cubicBezTo>
                      <a:cubicBezTo>
                        <a:pt x="5478" y="22324"/>
                        <a:pt x="1096" y="21908"/>
                        <a:pt x="1096" y="16264"/>
                      </a:cubicBezTo>
                      <a:cubicBezTo>
                        <a:pt x="1096" y="12014"/>
                        <a:pt x="4549" y="10775"/>
                        <a:pt x="7049" y="10775"/>
                      </a:cubicBezTo>
                      <a:cubicBezTo>
                        <a:pt x="7811" y="10775"/>
                        <a:pt x="8466" y="10882"/>
                        <a:pt x="8931" y="11061"/>
                      </a:cubicBezTo>
                      <a:cubicBezTo>
                        <a:pt x="8478" y="10418"/>
                        <a:pt x="7669" y="10120"/>
                        <a:pt x="6609" y="10120"/>
                      </a:cubicBezTo>
                      <a:cubicBezTo>
                        <a:pt x="6478" y="10120"/>
                        <a:pt x="6323" y="10120"/>
                        <a:pt x="6180" y="10132"/>
                      </a:cubicBezTo>
                      <a:cubicBezTo>
                        <a:pt x="6359" y="6977"/>
                        <a:pt x="8621" y="6418"/>
                        <a:pt x="10252" y="6418"/>
                      </a:cubicBezTo>
                      <a:cubicBezTo>
                        <a:pt x="10467" y="6418"/>
                        <a:pt x="10657" y="6430"/>
                        <a:pt x="10848" y="6441"/>
                      </a:cubicBezTo>
                      <a:cubicBezTo>
                        <a:pt x="10609" y="7453"/>
                        <a:pt x="11038" y="10656"/>
                        <a:pt x="11562" y="11002"/>
                      </a:cubicBezTo>
                      <a:cubicBezTo>
                        <a:pt x="10562" y="7084"/>
                        <a:pt x="12455" y="2667"/>
                        <a:pt x="16872" y="1393"/>
                      </a:cubicBezTo>
                      <a:cubicBezTo>
                        <a:pt x="17527" y="1179"/>
                        <a:pt x="18206" y="1084"/>
                        <a:pt x="18860" y="1084"/>
                      </a:cubicBezTo>
                      <a:close/>
                      <a:moveTo>
                        <a:pt x="18860" y="0"/>
                      </a:moveTo>
                      <a:cubicBezTo>
                        <a:pt x="18087" y="0"/>
                        <a:pt x="17313" y="107"/>
                        <a:pt x="16551" y="322"/>
                      </a:cubicBezTo>
                      <a:cubicBezTo>
                        <a:pt x="14181" y="1000"/>
                        <a:pt x="12288" y="2548"/>
                        <a:pt x="11193" y="4691"/>
                      </a:cubicBezTo>
                      <a:cubicBezTo>
                        <a:pt x="11086" y="4894"/>
                        <a:pt x="10979" y="5108"/>
                        <a:pt x="10895" y="5322"/>
                      </a:cubicBezTo>
                      <a:cubicBezTo>
                        <a:pt x="10669" y="5310"/>
                        <a:pt x="10443" y="5298"/>
                        <a:pt x="10240" y="5298"/>
                      </a:cubicBezTo>
                      <a:cubicBezTo>
                        <a:pt x="7192" y="5298"/>
                        <a:pt x="5311" y="6965"/>
                        <a:pt x="5085" y="9882"/>
                      </a:cubicBezTo>
                      <a:cubicBezTo>
                        <a:pt x="2335" y="10525"/>
                        <a:pt x="1" y="12561"/>
                        <a:pt x="1" y="16252"/>
                      </a:cubicBezTo>
                      <a:cubicBezTo>
                        <a:pt x="1" y="18967"/>
                        <a:pt x="953" y="22431"/>
                        <a:pt x="5442" y="23491"/>
                      </a:cubicBezTo>
                      <a:lnTo>
                        <a:pt x="5466" y="23491"/>
                      </a:lnTo>
                      <a:cubicBezTo>
                        <a:pt x="5704" y="24360"/>
                        <a:pt x="6085" y="25253"/>
                        <a:pt x="6740" y="26027"/>
                      </a:cubicBezTo>
                      <a:cubicBezTo>
                        <a:pt x="7847" y="27361"/>
                        <a:pt x="9466" y="28039"/>
                        <a:pt x="11419" y="28039"/>
                      </a:cubicBezTo>
                      <a:cubicBezTo>
                        <a:pt x="11907" y="28039"/>
                        <a:pt x="12443" y="27992"/>
                        <a:pt x="12979" y="27908"/>
                      </a:cubicBezTo>
                      <a:cubicBezTo>
                        <a:pt x="13479" y="28885"/>
                        <a:pt x="14538" y="29659"/>
                        <a:pt x="15908" y="29659"/>
                      </a:cubicBezTo>
                      <a:cubicBezTo>
                        <a:pt x="16479" y="29659"/>
                        <a:pt x="17051" y="29528"/>
                        <a:pt x="17622" y="29266"/>
                      </a:cubicBezTo>
                      <a:cubicBezTo>
                        <a:pt x="18813" y="30397"/>
                        <a:pt x="21027" y="31837"/>
                        <a:pt x="24647" y="31837"/>
                      </a:cubicBezTo>
                      <a:cubicBezTo>
                        <a:pt x="24992" y="31837"/>
                        <a:pt x="25361" y="31825"/>
                        <a:pt x="25718" y="31790"/>
                      </a:cubicBezTo>
                      <a:cubicBezTo>
                        <a:pt x="27981" y="31611"/>
                        <a:pt x="29957" y="30516"/>
                        <a:pt x="31279" y="28670"/>
                      </a:cubicBezTo>
                      <a:cubicBezTo>
                        <a:pt x="31541" y="28301"/>
                        <a:pt x="31779" y="27920"/>
                        <a:pt x="31969" y="27515"/>
                      </a:cubicBezTo>
                      <a:lnTo>
                        <a:pt x="32445" y="27432"/>
                      </a:lnTo>
                      <a:cubicBezTo>
                        <a:pt x="35196" y="26944"/>
                        <a:pt x="37077" y="25718"/>
                        <a:pt x="38041" y="23801"/>
                      </a:cubicBezTo>
                      <a:cubicBezTo>
                        <a:pt x="38577" y="22717"/>
                        <a:pt x="38744" y="21586"/>
                        <a:pt x="38696" y="20538"/>
                      </a:cubicBezTo>
                      <a:cubicBezTo>
                        <a:pt x="40077" y="20110"/>
                        <a:pt x="42149" y="18371"/>
                        <a:pt x="42292" y="15109"/>
                      </a:cubicBezTo>
                      <a:cubicBezTo>
                        <a:pt x="42375" y="13395"/>
                        <a:pt x="41756" y="11906"/>
                        <a:pt x="40530" y="10799"/>
                      </a:cubicBezTo>
                      <a:cubicBezTo>
                        <a:pt x="39577" y="9942"/>
                        <a:pt x="38506" y="9537"/>
                        <a:pt x="37982" y="9347"/>
                      </a:cubicBezTo>
                      <a:cubicBezTo>
                        <a:pt x="37922" y="9311"/>
                        <a:pt x="37863" y="9299"/>
                        <a:pt x="37827" y="9287"/>
                      </a:cubicBezTo>
                      <a:lnTo>
                        <a:pt x="37708" y="9239"/>
                      </a:lnTo>
                      <a:cubicBezTo>
                        <a:pt x="37458" y="8275"/>
                        <a:pt x="37041" y="7382"/>
                        <a:pt x="36458" y="6680"/>
                      </a:cubicBezTo>
                      <a:cubicBezTo>
                        <a:pt x="35363" y="5322"/>
                        <a:pt x="33779" y="4608"/>
                        <a:pt x="31874" y="4608"/>
                      </a:cubicBezTo>
                      <a:cubicBezTo>
                        <a:pt x="31255" y="4608"/>
                        <a:pt x="30588" y="4691"/>
                        <a:pt x="29898" y="4846"/>
                      </a:cubicBezTo>
                      <a:cubicBezTo>
                        <a:pt x="29195" y="3798"/>
                        <a:pt x="28171" y="3179"/>
                        <a:pt x="27016" y="3179"/>
                      </a:cubicBezTo>
                      <a:cubicBezTo>
                        <a:pt x="26552" y="3179"/>
                        <a:pt x="26088" y="3274"/>
                        <a:pt x="25611" y="3465"/>
                      </a:cubicBezTo>
                      <a:cubicBezTo>
                        <a:pt x="23992" y="1334"/>
                        <a:pt x="21551" y="0"/>
                        <a:pt x="1886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528" name="Google Shape;10528;p54"/>
              <p:cNvSpPr/>
              <p:nvPr/>
            </p:nvSpPr>
            <p:spPr>
              <a:xfrm>
                <a:off x="332187" y="945223"/>
                <a:ext cx="305513" cy="291511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3227" extrusionOk="0">
                    <a:moveTo>
                      <a:pt x="1715" y="0"/>
                    </a:moveTo>
                    <a:lnTo>
                      <a:pt x="1179" y="1036"/>
                    </a:lnTo>
                    <a:lnTo>
                      <a:pt x="0" y="1191"/>
                    </a:lnTo>
                    <a:lnTo>
                      <a:pt x="834" y="2036"/>
                    </a:lnTo>
                    <a:lnTo>
                      <a:pt x="607" y="3191"/>
                    </a:lnTo>
                    <a:lnTo>
                      <a:pt x="1667" y="2667"/>
                    </a:lnTo>
                    <a:lnTo>
                      <a:pt x="2691" y="3227"/>
                    </a:lnTo>
                    <a:lnTo>
                      <a:pt x="2524" y="2072"/>
                    </a:lnTo>
                    <a:lnTo>
                      <a:pt x="3382" y="1262"/>
                    </a:lnTo>
                    <a:lnTo>
                      <a:pt x="2215" y="1072"/>
                    </a:lnTo>
                    <a:lnTo>
                      <a:pt x="17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29" name="Google Shape;10529;p54"/>
              <p:cNvSpPr/>
              <p:nvPr/>
            </p:nvSpPr>
            <p:spPr>
              <a:xfrm>
                <a:off x="720002" y="3959268"/>
                <a:ext cx="380852" cy="363598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4025" extrusionOk="0">
                    <a:moveTo>
                      <a:pt x="2084" y="0"/>
                    </a:moveTo>
                    <a:lnTo>
                      <a:pt x="1441" y="1322"/>
                    </a:lnTo>
                    <a:lnTo>
                      <a:pt x="1" y="1560"/>
                    </a:lnTo>
                    <a:lnTo>
                      <a:pt x="1060" y="2572"/>
                    </a:lnTo>
                    <a:lnTo>
                      <a:pt x="834" y="4024"/>
                    </a:lnTo>
                    <a:lnTo>
                      <a:pt x="2132" y="3322"/>
                    </a:lnTo>
                    <a:lnTo>
                      <a:pt x="3442" y="3989"/>
                    </a:lnTo>
                    <a:lnTo>
                      <a:pt x="3168" y="2548"/>
                    </a:lnTo>
                    <a:lnTo>
                      <a:pt x="4216" y="1500"/>
                    </a:lnTo>
                    <a:lnTo>
                      <a:pt x="2751" y="1310"/>
                    </a:lnTo>
                    <a:lnTo>
                      <a:pt x="208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rgbClr val="EEC13C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530" name="Google Shape;10530;p54"/>
            <p:cNvSpPr/>
            <p:nvPr/>
          </p:nvSpPr>
          <p:spPr>
            <a:xfrm>
              <a:off x="2209810" y="753462"/>
              <a:ext cx="4698974" cy="3569401"/>
            </a:xfrm>
            <a:custGeom>
              <a:avLst/>
              <a:gdLst/>
              <a:ahLst/>
              <a:cxnLst/>
              <a:rect l="l" t="t" r="r" b="b"/>
              <a:pathLst>
                <a:path w="40268" h="29677" extrusionOk="0">
                  <a:moveTo>
                    <a:pt x="17790" y="0"/>
                  </a:moveTo>
                  <a:cubicBezTo>
                    <a:pt x="17132" y="0"/>
                    <a:pt x="16457" y="93"/>
                    <a:pt x="15776" y="289"/>
                  </a:cubicBezTo>
                  <a:cubicBezTo>
                    <a:pt x="11347" y="1551"/>
                    <a:pt x="9466" y="5969"/>
                    <a:pt x="10454" y="9886"/>
                  </a:cubicBezTo>
                  <a:cubicBezTo>
                    <a:pt x="9942" y="9541"/>
                    <a:pt x="9514" y="6350"/>
                    <a:pt x="9740" y="5338"/>
                  </a:cubicBezTo>
                  <a:cubicBezTo>
                    <a:pt x="9561" y="5324"/>
                    <a:pt x="9366" y="5316"/>
                    <a:pt x="9161" y="5316"/>
                  </a:cubicBezTo>
                  <a:cubicBezTo>
                    <a:pt x="7528" y="5316"/>
                    <a:pt x="5254" y="5867"/>
                    <a:pt x="5084" y="9040"/>
                  </a:cubicBezTo>
                  <a:cubicBezTo>
                    <a:pt x="5237" y="9029"/>
                    <a:pt x="5385" y="9023"/>
                    <a:pt x="5529" y="9023"/>
                  </a:cubicBezTo>
                  <a:cubicBezTo>
                    <a:pt x="6578" y="9023"/>
                    <a:pt x="7395" y="9329"/>
                    <a:pt x="7835" y="9957"/>
                  </a:cubicBezTo>
                  <a:cubicBezTo>
                    <a:pt x="7377" y="9785"/>
                    <a:pt x="6716" y="9675"/>
                    <a:pt x="5969" y="9675"/>
                  </a:cubicBezTo>
                  <a:cubicBezTo>
                    <a:pt x="3466" y="9675"/>
                    <a:pt x="1" y="10909"/>
                    <a:pt x="1" y="15172"/>
                  </a:cubicBezTo>
                  <a:cubicBezTo>
                    <a:pt x="12" y="20816"/>
                    <a:pt x="4394" y="21232"/>
                    <a:pt x="4870" y="21411"/>
                  </a:cubicBezTo>
                  <a:cubicBezTo>
                    <a:pt x="4751" y="20482"/>
                    <a:pt x="4775" y="19982"/>
                    <a:pt x="5263" y="19125"/>
                  </a:cubicBezTo>
                  <a:lnTo>
                    <a:pt x="5263" y="19125"/>
                  </a:lnTo>
                  <a:cubicBezTo>
                    <a:pt x="4939" y="20942"/>
                    <a:pt x="5385" y="25866"/>
                    <a:pt x="10322" y="25866"/>
                  </a:cubicBezTo>
                  <a:cubicBezTo>
                    <a:pt x="11013" y="25866"/>
                    <a:pt x="11792" y="25769"/>
                    <a:pt x="12669" y="25554"/>
                  </a:cubicBezTo>
                  <a:cubicBezTo>
                    <a:pt x="12669" y="26476"/>
                    <a:pt x="13533" y="27497"/>
                    <a:pt x="14824" y="27497"/>
                  </a:cubicBezTo>
                  <a:cubicBezTo>
                    <a:pt x="15268" y="27497"/>
                    <a:pt x="15762" y="27376"/>
                    <a:pt x="16288" y="27090"/>
                  </a:cubicBezTo>
                  <a:cubicBezTo>
                    <a:pt x="15086" y="25554"/>
                    <a:pt x="15550" y="23947"/>
                    <a:pt x="15610" y="23614"/>
                  </a:cubicBezTo>
                  <a:lnTo>
                    <a:pt x="15610" y="23614"/>
                  </a:lnTo>
                  <a:cubicBezTo>
                    <a:pt x="15283" y="25878"/>
                    <a:pt x="17993" y="29676"/>
                    <a:pt x="23559" y="29676"/>
                  </a:cubicBezTo>
                  <a:cubicBezTo>
                    <a:pt x="23877" y="29676"/>
                    <a:pt x="24203" y="29664"/>
                    <a:pt x="24539" y="29638"/>
                  </a:cubicBezTo>
                  <a:cubicBezTo>
                    <a:pt x="29123" y="29281"/>
                    <a:pt x="31445" y="24638"/>
                    <a:pt x="30445" y="20744"/>
                  </a:cubicBezTo>
                  <a:lnTo>
                    <a:pt x="30445" y="20744"/>
                  </a:lnTo>
                  <a:cubicBezTo>
                    <a:pt x="31088" y="21482"/>
                    <a:pt x="31826" y="23209"/>
                    <a:pt x="31159" y="25292"/>
                  </a:cubicBezTo>
                  <a:cubicBezTo>
                    <a:pt x="38112" y="24054"/>
                    <a:pt x="36553" y="18101"/>
                    <a:pt x="35862" y="16732"/>
                  </a:cubicBezTo>
                  <a:lnTo>
                    <a:pt x="35862" y="16732"/>
                  </a:lnTo>
                  <a:cubicBezTo>
                    <a:pt x="36255" y="17030"/>
                    <a:pt x="36731" y="17601"/>
                    <a:pt x="37005" y="18470"/>
                  </a:cubicBezTo>
                  <a:cubicBezTo>
                    <a:pt x="37839" y="18434"/>
                    <a:pt x="39970" y="17030"/>
                    <a:pt x="40101" y="13982"/>
                  </a:cubicBezTo>
                  <a:cubicBezTo>
                    <a:pt x="40267" y="10410"/>
                    <a:pt x="36850" y="9457"/>
                    <a:pt x="36291" y="9219"/>
                  </a:cubicBezTo>
                  <a:lnTo>
                    <a:pt x="36291" y="9219"/>
                  </a:lnTo>
                  <a:cubicBezTo>
                    <a:pt x="36350" y="10136"/>
                    <a:pt x="35934" y="11065"/>
                    <a:pt x="35636" y="11481"/>
                  </a:cubicBezTo>
                  <a:cubicBezTo>
                    <a:pt x="36212" y="8703"/>
                    <a:pt x="34979" y="4631"/>
                    <a:pt x="30782" y="4631"/>
                  </a:cubicBezTo>
                  <a:cubicBezTo>
                    <a:pt x="30032" y="4631"/>
                    <a:pt x="29188" y="4761"/>
                    <a:pt x="28242" y="5052"/>
                  </a:cubicBezTo>
                  <a:cubicBezTo>
                    <a:pt x="27881" y="4191"/>
                    <a:pt x="27124" y="3200"/>
                    <a:pt x="25920" y="3200"/>
                  </a:cubicBezTo>
                  <a:cubicBezTo>
                    <a:pt x="25576" y="3200"/>
                    <a:pt x="25195" y="3281"/>
                    <a:pt x="24777" y="3468"/>
                  </a:cubicBezTo>
                  <a:cubicBezTo>
                    <a:pt x="25742" y="5433"/>
                    <a:pt x="25361" y="6659"/>
                    <a:pt x="25301" y="7004"/>
                  </a:cubicBezTo>
                  <a:cubicBezTo>
                    <a:pt x="24644" y="2932"/>
                    <a:pt x="21483" y="0"/>
                    <a:pt x="17790" y="0"/>
                  </a:cubicBezTo>
                  <a:close/>
                </a:path>
              </a:pathLst>
            </a:custGeom>
            <a:solidFill>
              <a:schemeClr val="dk1"/>
            </a:solidFill>
            <a:ln w="381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1" name="Google Shape;10531;p54"/>
            <p:cNvSpPr/>
            <p:nvPr/>
          </p:nvSpPr>
          <p:spPr>
            <a:xfrm>
              <a:off x="2251675" y="827900"/>
              <a:ext cx="4580485" cy="3404620"/>
            </a:xfrm>
            <a:custGeom>
              <a:avLst/>
              <a:gdLst/>
              <a:ahLst/>
              <a:cxnLst/>
              <a:rect l="l" t="t" r="r" b="b"/>
              <a:pathLst>
                <a:path w="40268" h="29677" extrusionOk="0">
                  <a:moveTo>
                    <a:pt x="17790" y="0"/>
                  </a:moveTo>
                  <a:cubicBezTo>
                    <a:pt x="17132" y="0"/>
                    <a:pt x="16457" y="93"/>
                    <a:pt x="15776" y="289"/>
                  </a:cubicBezTo>
                  <a:cubicBezTo>
                    <a:pt x="11347" y="1551"/>
                    <a:pt x="9466" y="5969"/>
                    <a:pt x="10454" y="9886"/>
                  </a:cubicBezTo>
                  <a:cubicBezTo>
                    <a:pt x="9942" y="9541"/>
                    <a:pt x="9514" y="6350"/>
                    <a:pt x="9740" y="5338"/>
                  </a:cubicBezTo>
                  <a:cubicBezTo>
                    <a:pt x="9561" y="5324"/>
                    <a:pt x="9366" y="5316"/>
                    <a:pt x="9161" y="5316"/>
                  </a:cubicBezTo>
                  <a:cubicBezTo>
                    <a:pt x="7528" y="5316"/>
                    <a:pt x="5254" y="5867"/>
                    <a:pt x="5084" y="9040"/>
                  </a:cubicBezTo>
                  <a:cubicBezTo>
                    <a:pt x="5237" y="9029"/>
                    <a:pt x="5385" y="9023"/>
                    <a:pt x="5529" y="9023"/>
                  </a:cubicBezTo>
                  <a:cubicBezTo>
                    <a:pt x="6578" y="9023"/>
                    <a:pt x="7395" y="9329"/>
                    <a:pt x="7835" y="9957"/>
                  </a:cubicBezTo>
                  <a:cubicBezTo>
                    <a:pt x="7377" y="9785"/>
                    <a:pt x="6716" y="9675"/>
                    <a:pt x="5969" y="9675"/>
                  </a:cubicBezTo>
                  <a:cubicBezTo>
                    <a:pt x="3466" y="9675"/>
                    <a:pt x="1" y="10909"/>
                    <a:pt x="1" y="15172"/>
                  </a:cubicBezTo>
                  <a:cubicBezTo>
                    <a:pt x="12" y="20816"/>
                    <a:pt x="4394" y="21232"/>
                    <a:pt x="4870" y="21411"/>
                  </a:cubicBezTo>
                  <a:cubicBezTo>
                    <a:pt x="4751" y="20482"/>
                    <a:pt x="4775" y="19982"/>
                    <a:pt x="5263" y="19125"/>
                  </a:cubicBezTo>
                  <a:lnTo>
                    <a:pt x="5263" y="19125"/>
                  </a:lnTo>
                  <a:cubicBezTo>
                    <a:pt x="4939" y="20942"/>
                    <a:pt x="5385" y="25866"/>
                    <a:pt x="10322" y="25866"/>
                  </a:cubicBezTo>
                  <a:cubicBezTo>
                    <a:pt x="11013" y="25866"/>
                    <a:pt x="11792" y="25769"/>
                    <a:pt x="12669" y="25554"/>
                  </a:cubicBezTo>
                  <a:cubicBezTo>
                    <a:pt x="12669" y="26476"/>
                    <a:pt x="13533" y="27497"/>
                    <a:pt x="14824" y="27497"/>
                  </a:cubicBezTo>
                  <a:cubicBezTo>
                    <a:pt x="15268" y="27497"/>
                    <a:pt x="15762" y="27376"/>
                    <a:pt x="16288" y="27090"/>
                  </a:cubicBezTo>
                  <a:cubicBezTo>
                    <a:pt x="15086" y="25554"/>
                    <a:pt x="15550" y="23947"/>
                    <a:pt x="15610" y="23614"/>
                  </a:cubicBezTo>
                  <a:lnTo>
                    <a:pt x="15610" y="23614"/>
                  </a:lnTo>
                  <a:cubicBezTo>
                    <a:pt x="15283" y="25878"/>
                    <a:pt x="17993" y="29676"/>
                    <a:pt x="23559" y="29676"/>
                  </a:cubicBezTo>
                  <a:cubicBezTo>
                    <a:pt x="23877" y="29676"/>
                    <a:pt x="24203" y="29664"/>
                    <a:pt x="24539" y="29638"/>
                  </a:cubicBezTo>
                  <a:cubicBezTo>
                    <a:pt x="29123" y="29281"/>
                    <a:pt x="31445" y="24638"/>
                    <a:pt x="30445" y="20744"/>
                  </a:cubicBezTo>
                  <a:lnTo>
                    <a:pt x="30445" y="20744"/>
                  </a:lnTo>
                  <a:cubicBezTo>
                    <a:pt x="31088" y="21482"/>
                    <a:pt x="31826" y="23209"/>
                    <a:pt x="31159" y="25292"/>
                  </a:cubicBezTo>
                  <a:cubicBezTo>
                    <a:pt x="38112" y="24054"/>
                    <a:pt x="36553" y="18101"/>
                    <a:pt x="35862" y="16732"/>
                  </a:cubicBezTo>
                  <a:lnTo>
                    <a:pt x="35862" y="16732"/>
                  </a:lnTo>
                  <a:cubicBezTo>
                    <a:pt x="36255" y="17030"/>
                    <a:pt x="36731" y="17601"/>
                    <a:pt x="37005" y="18470"/>
                  </a:cubicBezTo>
                  <a:cubicBezTo>
                    <a:pt x="37839" y="18434"/>
                    <a:pt x="39970" y="17030"/>
                    <a:pt x="40101" y="13982"/>
                  </a:cubicBezTo>
                  <a:cubicBezTo>
                    <a:pt x="40267" y="10410"/>
                    <a:pt x="36850" y="9457"/>
                    <a:pt x="36291" y="9219"/>
                  </a:cubicBezTo>
                  <a:lnTo>
                    <a:pt x="36291" y="9219"/>
                  </a:lnTo>
                  <a:cubicBezTo>
                    <a:pt x="36350" y="10136"/>
                    <a:pt x="35934" y="11065"/>
                    <a:pt x="35636" y="11481"/>
                  </a:cubicBezTo>
                  <a:cubicBezTo>
                    <a:pt x="36212" y="8703"/>
                    <a:pt x="34979" y="4631"/>
                    <a:pt x="30782" y="4631"/>
                  </a:cubicBezTo>
                  <a:cubicBezTo>
                    <a:pt x="30032" y="4631"/>
                    <a:pt x="29188" y="4761"/>
                    <a:pt x="28242" y="5052"/>
                  </a:cubicBezTo>
                  <a:cubicBezTo>
                    <a:pt x="27881" y="4191"/>
                    <a:pt x="27124" y="3200"/>
                    <a:pt x="25920" y="3200"/>
                  </a:cubicBezTo>
                  <a:cubicBezTo>
                    <a:pt x="25576" y="3200"/>
                    <a:pt x="25195" y="3281"/>
                    <a:pt x="24777" y="3468"/>
                  </a:cubicBezTo>
                  <a:cubicBezTo>
                    <a:pt x="25742" y="5433"/>
                    <a:pt x="25361" y="6659"/>
                    <a:pt x="25301" y="7004"/>
                  </a:cubicBezTo>
                  <a:cubicBezTo>
                    <a:pt x="24644" y="2932"/>
                    <a:pt x="21483" y="0"/>
                    <a:pt x="17790" y="0"/>
                  </a:cubicBezTo>
                  <a:close/>
                </a:path>
              </a:pathLst>
            </a:custGeom>
            <a:solidFill>
              <a:schemeClr val="lt2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6300"/>
                <a:buFont typeface="Arial"/>
                <a:buNone/>
              </a:pPr>
              <a:r>
                <a:rPr lang="en" sz="6300" b="0" i="0" u="none" strike="noStrike" cap="none">
                  <a:solidFill>
                    <a:srgbClr val="CC4125"/>
                  </a:solidFill>
                  <a:latin typeface="Slackey"/>
                  <a:ea typeface="Slackey"/>
                  <a:cs typeface="Slackey"/>
                  <a:sym typeface="Slackey"/>
                </a:rPr>
                <a:t>FASE </a:t>
              </a:r>
              <a:endParaRPr sz="6300" b="0" i="0" u="none" strike="noStrike" cap="none">
                <a:solidFill>
                  <a:srgbClr val="CC4125"/>
                </a:solidFill>
                <a:latin typeface="Slackey"/>
                <a:ea typeface="Slackey"/>
                <a:cs typeface="Slackey"/>
                <a:sym typeface="Slackey"/>
              </a:endParaRPr>
            </a:p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6300"/>
                <a:buFont typeface="Arial"/>
                <a:buNone/>
              </a:pPr>
              <a:r>
                <a:rPr lang="en" sz="6300" b="0" i="0" u="none" strike="noStrike" cap="none">
                  <a:solidFill>
                    <a:srgbClr val="CC4125"/>
                  </a:solidFill>
                  <a:latin typeface="Slackey"/>
                  <a:ea typeface="Slackey"/>
                  <a:cs typeface="Slackey"/>
                  <a:sym typeface="Slackey"/>
                </a:rPr>
                <a:t>      4 </a:t>
              </a:r>
              <a:endParaRPr sz="6300" b="0" i="0" u="none" strike="noStrike" cap="none">
                <a:solidFill>
                  <a:srgbClr val="CC4125"/>
                </a:solidFill>
                <a:latin typeface="Slackey"/>
                <a:ea typeface="Slackey"/>
                <a:cs typeface="Slackey"/>
                <a:sym typeface="Slackey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C4125"/>
        </a:solidFill>
        <a:effectLst/>
      </p:bgPr>
    </p:bg>
    <p:spTree>
      <p:nvGrpSpPr>
        <p:cNvPr id="1" name="Shape 10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6" name="Google Shape;10536;p55"/>
          <p:cNvSpPr txBox="1"/>
          <p:nvPr/>
        </p:nvSpPr>
        <p:spPr>
          <a:xfrm>
            <a:off x="47975" y="2469850"/>
            <a:ext cx="2341500" cy="4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endParaRPr sz="2000" b="1" i="0" u="none" strike="noStrike" cap="none">
              <a:solidFill>
                <a:schemeClr val="lt2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537" name="Google Shape;10537;p55"/>
          <p:cNvSpPr txBox="1"/>
          <p:nvPr/>
        </p:nvSpPr>
        <p:spPr>
          <a:xfrm>
            <a:off x="3426250" y="0"/>
            <a:ext cx="21432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538" name="Google Shape;10538;p55"/>
          <p:cNvSpPr txBox="1"/>
          <p:nvPr/>
        </p:nvSpPr>
        <p:spPr>
          <a:xfrm>
            <a:off x="6606225" y="2553775"/>
            <a:ext cx="25377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pic>
        <p:nvPicPr>
          <p:cNvPr id="10539" name="Google Shape;10539;p55"/>
          <p:cNvPicPr preferRelativeResize="0"/>
          <p:nvPr/>
        </p:nvPicPr>
        <p:blipFill rotWithShape="1">
          <a:blip r:embed="rId3">
            <a:alphaModFix/>
          </a:blip>
          <a:srcRect t="12685" b="31203"/>
          <a:stretch/>
        </p:blipFill>
        <p:spPr>
          <a:xfrm rot="-5400000">
            <a:off x="44799" y="60326"/>
            <a:ext cx="2496625" cy="2490274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40" name="Google Shape;10540;p55"/>
          <p:cNvPicPr preferRelativeResize="0"/>
          <p:nvPr/>
        </p:nvPicPr>
        <p:blipFill rotWithShape="1">
          <a:blip r:embed="rId4">
            <a:alphaModFix/>
          </a:blip>
          <a:srcRect l="13234" t="12729" r="10266" b="4868"/>
          <a:stretch/>
        </p:blipFill>
        <p:spPr>
          <a:xfrm>
            <a:off x="1331400" y="2366325"/>
            <a:ext cx="2537700" cy="2733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41" name="Google Shape;10541;p55"/>
          <p:cNvPicPr preferRelativeResize="0"/>
          <p:nvPr/>
        </p:nvPicPr>
        <p:blipFill rotWithShape="1">
          <a:blip r:embed="rId5">
            <a:alphaModFix/>
          </a:blip>
          <a:srcRect l="5397" t="41726" r="8654" b="7187"/>
          <a:stretch/>
        </p:blipFill>
        <p:spPr>
          <a:xfrm>
            <a:off x="3228988" y="57162"/>
            <a:ext cx="2537701" cy="2677539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42" name="Google Shape;10542;p55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4621900" y="2673650"/>
            <a:ext cx="2426276" cy="2426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43" name="Google Shape;10543;p55"/>
          <p:cNvPicPr preferRelativeResize="0"/>
          <p:nvPr/>
        </p:nvPicPr>
        <p:blipFill rotWithShape="1">
          <a:blip r:embed="rId7">
            <a:alphaModFix/>
          </a:blip>
          <a:srcRect t="24167" b="5019"/>
          <a:stretch/>
        </p:blipFill>
        <p:spPr>
          <a:xfrm>
            <a:off x="6606225" y="57150"/>
            <a:ext cx="2451900" cy="3087099"/>
          </a:xfrm>
          <a:prstGeom prst="rect">
            <a:avLst/>
          </a:prstGeom>
          <a:noFill/>
          <a:ln>
            <a:noFill/>
          </a:ln>
        </p:spPr>
      </p:pic>
      <p:sp>
        <p:nvSpPr>
          <p:cNvPr id="10544" name="Google Shape;10544;p55"/>
          <p:cNvSpPr txBox="1"/>
          <p:nvPr/>
        </p:nvSpPr>
        <p:spPr>
          <a:xfrm>
            <a:off x="0" y="2553775"/>
            <a:ext cx="1331400" cy="115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00"/>
              <a:buFont typeface="Arial"/>
              <a:buNone/>
            </a:pPr>
            <a:r>
              <a:rPr lang="en" sz="2100" b="1" i="0" u="none" strike="noStrike" cap="none">
                <a:solidFill>
                  <a:schemeClr val="lt2"/>
                </a:solidFill>
                <a:highlight>
                  <a:srgbClr val="CC4125"/>
                </a:highlight>
                <a:latin typeface="Indie Flower"/>
                <a:ea typeface="Indie Flower"/>
                <a:cs typeface="Indie Flower"/>
                <a:sym typeface="Indie Flower"/>
              </a:rPr>
              <a:t>Wanda Vision (2021)</a:t>
            </a:r>
            <a:endParaRPr sz="2100" b="1" i="0" u="none" strike="noStrike" cap="none">
              <a:solidFill>
                <a:schemeClr val="lt2"/>
              </a:solidFill>
              <a:highlight>
                <a:srgbClr val="CC4125"/>
              </a:highlight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545" name="Google Shape;10545;p55"/>
          <p:cNvSpPr txBox="1"/>
          <p:nvPr/>
        </p:nvSpPr>
        <p:spPr>
          <a:xfrm>
            <a:off x="0" y="3912000"/>
            <a:ext cx="1467900" cy="123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00"/>
              <a:buFont typeface="Arial"/>
              <a:buNone/>
            </a:pPr>
            <a:r>
              <a:rPr lang="en" sz="1700" b="1" i="0" u="none" strike="noStrike" cap="none">
                <a:solidFill>
                  <a:schemeClr val="lt2"/>
                </a:solidFill>
                <a:highlight>
                  <a:srgbClr val="CC4125"/>
                </a:highlight>
                <a:latin typeface="Indie Flower"/>
                <a:ea typeface="Indie Flower"/>
                <a:cs typeface="Indie Flower"/>
                <a:sym typeface="Indie Flower"/>
              </a:rPr>
              <a:t>The Falcon and the Winter Soldier (2021</a:t>
            </a:r>
            <a:r>
              <a:rPr lang="en" sz="1600" b="1" i="0" u="none" strike="noStrike" cap="none">
                <a:solidFill>
                  <a:schemeClr val="lt2"/>
                </a:solidFill>
                <a:highlight>
                  <a:srgbClr val="CC4125"/>
                </a:highlight>
                <a:latin typeface="Indie Flower"/>
                <a:ea typeface="Indie Flower"/>
                <a:cs typeface="Indie Flower"/>
                <a:sym typeface="Indie Flower"/>
              </a:rPr>
              <a:t>)</a:t>
            </a:r>
            <a:endParaRPr sz="1600" b="1" i="0" u="none" strike="noStrike" cap="none">
              <a:solidFill>
                <a:schemeClr val="lt2"/>
              </a:solidFill>
              <a:highlight>
                <a:srgbClr val="CC4125"/>
              </a:highlight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546" name="Google Shape;10546;p55"/>
          <p:cNvSpPr txBox="1"/>
          <p:nvPr/>
        </p:nvSpPr>
        <p:spPr>
          <a:xfrm>
            <a:off x="5766700" y="0"/>
            <a:ext cx="1074900" cy="89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300"/>
              <a:buFont typeface="Arial"/>
              <a:buNone/>
            </a:pPr>
            <a:r>
              <a:rPr lang="en" sz="2300" b="1" i="0" u="none" strike="noStrike" cap="none">
                <a:solidFill>
                  <a:schemeClr val="lt2"/>
                </a:solidFill>
                <a:highlight>
                  <a:srgbClr val="CC4125"/>
                </a:highlight>
                <a:latin typeface="Indie Flower"/>
                <a:ea typeface="Indie Flower"/>
                <a:cs typeface="Indie Flower"/>
                <a:sym typeface="Indie Flower"/>
              </a:rPr>
              <a:t>Loki (2021)</a:t>
            </a:r>
            <a:endParaRPr sz="2300" b="1" i="0" u="none" strike="noStrike" cap="none">
              <a:solidFill>
                <a:schemeClr val="lt2"/>
              </a:solidFill>
              <a:highlight>
                <a:srgbClr val="CC4125"/>
              </a:highlight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547" name="Google Shape;10547;p55"/>
          <p:cNvSpPr txBox="1"/>
          <p:nvPr/>
        </p:nvSpPr>
        <p:spPr>
          <a:xfrm>
            <a:off x="7064925" y="4343100"/>
            <a:ext cx="1742100" cy="86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lang="en" sz="2200" b="1" i="0" u="none" strike="noStrike" cap="none">
                <a:solidFill>
                  <a:schemeClr val="lt2"/>
                </a:solidFill>
                <a:highlight>
                  <a:srgbClr val="CC4125"/>
                </a:highlight>
                <a:latin typeface="Indie Flower"/>
                <a:ea typeface="Indie Flower"/>
                <a:cs typeface="Indie Flower"/>
                <a:sym typeface="Indie Flower"/>
              </a:rPr>
              <a:t>Black Widow (2021)</a:t>
            </a:r>
            <a:endParaRPr sz="2200" b="1" i="0" u="none" strike="noStrike" cap="none">
              <a:solidFill>
                <a:schemeClr val="lt2"/>
              </a:solidFill>
              <a:highlight>
                <a:srgbClr val="CC4125"/>
              </a:highlight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548" name="Google Shape;10548;p55"/>
          <p:cNvSpPr txBox="1"/>
          <p:nvPr/>
        </p:nvSpPr>
        <p:spPr>
          <a:xfrm>
            <a:off x="7064925" y="3080075"/>
            <a:ext cx="2143200" cy="50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00"/>
              <a:buFont typeface="Arial"/>
              <a:buNone/>
            </a:pPr>
            <a:r>
              <a:rPr lang="en" sz="2100" b="1" i="0" u="none" strike="noStrike" cap="none">
                <a:solidFill>
                  <a:schemeClr val="lt2"/>
                </a:solidFill>
                <a:highlight>
                  <a:srgbClr val="CC4125"/>
                </a:highlight>
                <a:latin typeface="Indie Flower"/>
                <a:ea typeface="Indie Flower"/>
                <a:cs typeface="Indie Flower"/>
                <a:sym typeface="Indie Flower"/>
              </a:rPr>
              <a:t>What If… (2021)</a:t>
            </a:r>
            <a:endParaRPr sz="2100" b="1" i="0" u="none" strike="noStrike" cap="none">
              <a:solidFill>
                <a:schemeClr val="lt2"/>
              </a:solidFill>
              <a:highlight>
                <a:srgbClr val="CC4125"/>
              </a:highlight>
              <a:latin typeface="Indie Flower"/>
              <a:ea typeface="Indie Flower"/>
              <a:cs typeface="Indie Flower"/>
              <a:sym typeface="Indie Flower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C4125"/>
        </a:solidFill>
        <a:effectLst/>
      </p:bgPr>
    </p:bg>
    <p:spTree>
      <p:nvGrpSpPr>
        <p:cNvPr id="1" name="Shape 10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53" name="Google Shape;10553;p56"/>
          <p:cNvPicPr preferRelativeResize="0"/>
          <p:nvPr/>
        </p:nvPicPr>
        <p:blipFill rotWithShape="1">
          <a:blip r:embed="rId3">
            <a:alphaModFix/>
          </a:blip>
          <a:srcRect l="17607" r="23366"/>
          <a:stretch/>
        </p:blipFill>
        <p:spPr>
          <a:xfrm>
            <a:off x="144375" y="72525"/>
            <a:ext cx="2416974" cy="3044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54" name="Google Shape;10554;p56"/>
          <p:cNvPicPr preferRelativeResize="0"/>
          <p:nvPr/>
        </p:nvPicPr>
        <p:blipFill rotWithShape="1">
          <a:blip r:embed="rId4">
            <a:alphaModFix/>
          </a:blip>
          <a:srcRect l="9998" t="7316" r="14767" b="7307"/>
          <a:stretch/>
        </p:blipFill>
        <p:spPr>
          <a:xfrm>
            <a:off x="2169913" y="2199163"/>
            <a:ext cx="2509975" cy="2848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55" name="Google Shape;10555;p56"/>
          <p:cNvPicPr preferRelativeResize="0"/>
          <p:nvPr/>
        </p:nvPicPr>
        <p:blipFill rotWithShape="1">
          <a:blip r:embed="rId5">
            <a:alphaModFix/>
          </a:blip>
          <a:srcRect l="12347" t="5050" r="10383" b="37559"/>
          <a:stretch/>
        </p:blipFill>
        <p:spPr>
          <a:xfrm>
            <a:off x="4516600" y="74025"/>
            <a:ext cx="2338775" cy="2507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56" name="Google Shape;10556;p56"/>
          <p:cNvPicPr preferRelativeResize="0"/>
          <p:nvPr/>
        </p:nvPicPr>
        <p:blipFill rotWithShape="1">
          <a:blip r:embed="rId6">
            <a:alphaModFix/>
          </a:blip>
          <a:srcRect l="5654" t="12665" r="4585" b="21638"/>
          <a:stretch/>
        </p:blipFill>
        <p:spPr>
          <a:xfrm>
            <a:off x="6582625" y="1904783"/>
            <a:ext cx="2416975" cy="3142442"/>
          </a:xfrm>
          <a:prstGeom prst="rect">
            <a:avLst/>
          </a:prstGeom>
          <a:noFill/>
          <a:ln>
            <a:noFill/>
          </a:ln>
        </p:spPr>
      </p:pic>
      <p:sp>
        <p:nvSpPr>
          <p:cNvPr id="10557" name="Google Shape;10557;p56"/>
          <p:cNvSpPr txBox="1"/>
          <p:nvPr/>
        </p:nvSpPr>
        <p:spPr>
          <a:xfrm>
            <a:off x="144375" y="3116900"/>
            <a:ext cx="1845000" cy="16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00"/>
              <a:buFont typeface="Arial"/>
              <a:buNone/>
            </a:pPr>
            <a:r>
              <a:rPr lang="en" sz="2100" b="1" i="0" u="none" strike="noStrike" cap="none">
                <a:solidFill>
                  <a:schemeClr val="lt2"/>
                </a:solidFill>
                <a:highlight>
                  <a:srgbClr val="CC4125"/>
                </a:highlight>
                <a:latin typeface="Indie Flower"/>
                <a:ea typeface="Indie Flower"/>
                <a:cs typeface="Indie Flower"/>
                <a:sym typeface="Indie Flower"/>
              </a:rPr>
              <a:t>Shang-Chi e la Leggenda dei Dieci Anelli (2021)</a:t>
            </a:r>
            <a:endParaRPr sz="2100" b="1" i="0" u="none" strike="noStrike" cap="none">
              <a:solidFill>
                <a:schemeClr val="lt2"/>
              </a:solidFill>
              <a:highlight>
                <a:srgbClr val="CC4125"/>
              </a:highlight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558" name="Google Shape;10558;p56"/>
          <p:cNvSpPr txBox="1"/>
          <p:nvPr/>
        </p:nvSpPr>
        <p:spPr>
          <a:xfrm>
            <a:off x="2913325" y="1033075"/>
            <a:ext cx="1251300" cy="95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500"/>
              <a:buFont typeface="Arial"/>
              <a:buNone/>
            </a:pPr>
            <a:r>
              <a:rPr lang="en" sz="2500" b="1" i="0" u="none" strike="noStrike" cap="none">
                <a:solidFill>
                  <a:schemeClr val="lt2"/>
                </a:solidFill>
                <a:highlight>
                  <a:srgbClr val="CC4125"/>
                </a:highlight>
                <a:latin typeface="Indie Flower"/>
                <a:ea typeface="Indie Flower"/>
                <a:cs typeface="Indie Flower"/>
                <a:sym typeface="Indie Flower"/>
              </a:rPr>
              <a:t>Eternals (2021)</a:t>
            </a:r>
            <a:endParaRPr sz="2500" b="1" i="0" u="none" strike="noStrike" cap="none">
              <a:solidFill>
                <a:schemeClr val="lt2"/>
              </a:solidFill>
              <a:highlight>
                <a:srgbClr val="CC4125"/>
              </a:highlight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559" name="Google Shape;10559;p56"/>
          <p:cNvSpPr txBox="1"/>
          <p:nvPr/>
        </p:nvSpPr>
        <p:spPr>
          <a:xfrm>
            <a:off x="5003636" y="2763775"/>
            <a:ext cx="1364700" cy="86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lang="en" sz="2200" b="1" i="0" u="none" strike="noStrike" cap="none">
                <a:solidFill>
                  <a:schemeClr val="lt2"/>
                </a:solidFill>
                <a:highlight>
                  <a:srgbClr val="CC4125"/>
                </a:highlight>
                <a:latin typeface="Indie Flower"/>
                <a:ea typeface="Indie Flower"/>
                <a:cs typeface="Indie Flower"/>
                <a:sym typeface="Indie Flower"/>
              </a:rPr>
              <a:t>Hawkeye (2021)</a:t>
            </a:r>
            <a:endParaRPr sz="2200" b="1" i="0" u="none" strike="noStrike" cap="none">
              <a:solidFill>
                <a:schemeClr val="lt2"/>
              </a:solidFill>
              <a:highlight>
                <a:srgbClr val="CC4125"/>
              </a:highlight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560" name="Google Shape;10560;p56"/>
          <p:cNvSpPr txBox="1"/>
          <p:nvPr/>
        </p:nvSpPr>
        <p:spPr>
          <a:xfrm>
            <a:off x="7127150" y="750375"/>
            <a:ext cx="1588200" cy="115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00"/>
              <a:buFont typeface="Arial"/>
              <a:buNone/>
            </a:pPr>
            <a:r>
              <a:rPr lang="en" sz="2100" b="1" i="0" u="none" strike="noStrike" cap="none">
                <a:solidFill>
                  <a:schemeClr val="lt2"/>
                </a:solidFill>
                <a:highlight>
                  <a:srgbClr val="CC4125"/>
                </a:highlight>
                <a:latin typeface="Indie Flower"/>
                <a:ea typeface="Indie Flower"/>
                <a:cs typeface="Indie Flower"/>
                <a:sym typeface="Indie Flower"/>
              </a:rPr>
              <a:t>Spider-Man: No Way Home (2021)</a:t>
            </a:r>
            <a:endParaRPr sz="2100" b="1" i="0" u="none" strike="noStrike" cap="none">
              <a:solidFill>
                <a:schemeClr val="lt2"/>
              </a:solidFill>
              <a:highlight>
                <a:srgbClr val="CC4125"/>
              </a:highlight>
              <a:latin typeface="Indie Flower"/>
              <a:ea typeface="Indie Flower"/>
              <a:cs typeface="Indie Flower"/>
              <a:sym typeface="Indie Flower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C4125"/>
        </a:solidFill>
        <a:effectLst/>
      </p:bgPr>
    </p:bg>
    <p:spTree>
      <p:nvGrpSpPr>
        <p:cNvPr id="1" name="Shape 10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5" name="Google Shape;10565;p57"/>
          <p:cNvSpPr/>
          <p:nvPr/>
        </p:nvSpPr>
        <p:spPr>
          <a:xfrm>
            <a:off x="371100" y="137075"/>
            <a:ext cx="8630025" cy="4895800"/>
          </a:xfrm>
          <a:custGeom>
            <a:avLst/>
            <a:gdLst/>
            <a:ahLst/>
            <a:cxnLst/>
            <a:rect l="l" t="t" r="r" b="b"/>
            <a:pathLst>
              <a:path w="345201" h="195832" extrusionOk="0">
                <a:moveTo>
                  <a:pt x="0" y="194774"/>
                </a:moveTo>
                <a:lnTo>
                  <a:pt x="345201" y="195832"/>
                </a:lnTo>
                <a:lnTo>
                  <a:pt x="340032" y="0"/>
                </a:lnTo>
                <a:lnTo>
                  <a:pt x="7413" y="8946"/>
                </a:lnTo>
                <a:close/>
              </a:path>
            </a:pathLst>
          </a:custGeom>
          <a:solidFill>
            <a:schemeClr val="lt2"/>
          </a:solidFill>
          <a:ln w="381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566" name="Google Shape;10566;p57"/>
          <p:cNvSpPr txBox="1"/>
          <p:nvPr/>
        </p:nvSpPr>
        <p:spPr>
          <a:xfrm>
            <a:off x="429712" y="3689875"/>
            <a:ext cx="8512800" cy="17081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ctr" rtl="0">
              <a:lnSpc>
                <a:spcPct val="115000"/>
              </a:lnSpc>
              <a:spcBef>
                <a:spcPts val="1200"/>
              </a:spcBef>
              <a:spcAft>
                <a:spcPts val="2400"/>
              </a:spcAft>
              <a:buClr>
                <a:srgbClr val="000000"/>
              </a:buClr>
              <a:buSzPts val="2400"/>
              <a:buFont typeface="Arial"/>
              <a:buNone/>
            </a:pPr>
            <a:r>
              <a:rPr lang="en" sz="2000" b="1" i="0" u="none" strike="noStrike" cap="none" dirty="0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Ora che l'identità di Peter Parker è stata svelata, tutti lo credono un assassino e lo accusano della morte di Mysterio. Per questo motivo decide di chiedere aiuto a Doctor Strange. </a:t>
            </a:r>
            <a:endParaRPr sz="2000" b="1" i="0" u="none" strike="noStrike" cap="none" dirty="0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pic>
        <p:nvPicPr>
          <p:cNvPr id="10567" name="Google Shape;10567;p5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96563" y="414800"/>
            <a:ext cx="3138025" cy="3014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68" name="Google Shape;10568;p5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927125" y="137075"/>
            <a:ext cx="1917675" cy="3129574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69" name="Google Shape;10569;p5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0" y="0"/>
            <a:ext cx="2733600" cy="3944525"/>
          </a:xfrm>
          <a:prstGeom prst="rect">
            <a:avLst/>
          </a:prstGeom>
          <a:noFill/>
          <a:ln>
            <a:noFill/>
          </a:ln>
        </p:spPr>
      </p:pic>
      <p:sp>
        <p:nvSpPr>
          <p:cNvPr id="10570" name="Google Shape;10570;p57"/>
          <p:cNvSpPr txBox="1"/>
          <p:nvPr/>
        </p:nvSpPr>
        <p:spPr>
          <a:xfrm>
            <a:off x="2730900" y="3498125"/>
            <a:ext cx="3682200" cy="44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00"/>
              <a:buFont typeface="Arial"/>
              <a:buNone/>
            </a:pPr>
            <a:r>
              <a:rPr lang="en" sz="1700" b="0" i="0" u="none" strike="noStrike" cap="none">
                <a:solidFill>
                  <a:srgbClr val="000000"/>
                </a:solidFill>
                <a:latin typeface="Slackey"/>
                <a:ea typeface="Slackey"/>
                <a:cs typeface="Slackey"/>
                <a:sym typeface="Slackey"/>
              </a:rPr>
              <a:t>Spider-man: No Way Home</a:t>
            </a:r>
            <a:endParaRPr sz="1700" b="0" i="0" u="none" strike="noStrike" cap="none">
              <a:solidFill>
                <a:srgbClr val="000000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10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" name="Google Shape;10575;p58"/>
          <p:cNvSpPr/>
          <p:nvPr/>
        </p:nvSpPr>
        <p:spPr>
          <a:xfrm>
            <a:off x="1972500" y="1474800"/>
            <a:ext cx="5199031" cy="1852922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576" name="Google Shape;10576;p58"/>
          <p:cNvSpPr txBox="1">
            <a:spLocks noGrp="1"/>
          </p:cNvSpPr>
          <p:nvPr>
            <p:ph type="title"/>
          </p:nvPr>
        </p:nvSpPr>
        <p:spPr>
          <a:xfrm>
            <a:off x="2269650" y="2011075"/>
            <a:ext cx="4604700" cy="105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</a:pPr>
            <a:r>
              <a:rPr lang="en" sz="2700"/>
              <a:t>STAN LEE</a:t>
            </a:r>
            <a:endParaRPr sz="2700"/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</a:pPr>
            <a:r>
              <a:rPr lang="en" sz="2200"/>
              <a:t>Tutti i Cameo di Stan Lee nei film Marvel: </a:t>
            </a:r>
            <a:endParaRPr sz="2200"/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</a:pPr>
            <a:r>
              <a:rPr lang="en" sz="2100" b="1" i="1" u="sng">
                <a:solidFill>
                  <a:schemeClr val="hlink"/>
                </a:solidFill>
                <a:latin typeface="Architects Daughter"/>
                <a:ea typeface="Architects Daughter"/>
                <a:cs typeface="Architects Daughter"/>
                <a:sym typeface="Architects Daughter"/>
                <a:hlinkClick r:id="rId4"/>
              </a:rPr>
              <a:t>https://youtu.be/G8KfqWYqSe0</a:t>
            </a:r>
            <a:endParaRPr sz="2100" b="1" i="1">
              <a:latin typeface="Architects Daughter"/>
              <a:ea typeface="Architects Daughter"/>
              <a:cs typeface="Architects Daughter"/>
              <a:sym typeface="Architects Daughter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</a:pPr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A86E8"/>
        </a:solidFill>
        <a:effectLst/>
      </p:bgPr>
    </p:bg>
    <p:spTree>
      <p:nvGrpSpPr>
        <p:cNvPr id="1" name="Shape 10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" name="Google Shape;10581;p59"/>
          <p:cNvSpPr/>
          <p:nvPr/>
        </p:nvSpPr>
        <p:spPr>
          <a:xfrm>
            <a:off x="4802775" y="1380600"/>
            <a:ext cx="4287212" cy="3695356"/>
          </a:xfrm>
          <a:custGeom>
            <a:avLst/>
            <a:gdLst/>
            <a:ahLst/>
            <a:cxnLst/>
            <a:rect l="l" t="t" r="r" b="b"/>
            <a:pathLst>
              <a:path w="318515" h="183643" extrusionOk="0">
                <a:moveTo>
                  <a:pt x="0" y="0"/>
                </a:moveTo>
                <a:lnTo>
                  <a:pt x="318515" y="5537"/>
                </a:lnTo>
                <a:lnTo>
                  <a:pt x="306615" y="179224"/>
                </a:lnTo>
                <a:lnTo>
                  <a:pt x="3869" y="183643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582" name="Google Shape;10582;p59"/>
          <p:cNvSpPr/>
          <p:nvPr/>
        </p:nvSpPr>
        <p:spPr>
          <a:xfrm>
            <a:off x="90025" y="101775"/>
            <a:ext cx="4630412" cy="3564052"/>
          </a:xfrm>
          <a:custGeom>
            <a:avLst/>
            <a:gdLst/>
            <a:ahLst/>
            <a:cxnLst/>
            <a:rect l="l" t="t" r="r" b="b"/>
            <a:pathLst>
              <a:path w="318515" h="183643" extrusionOk="0">
                <a:moveTo>
                  <a:pt x="0" y="0"/>
                </a:moveTo>
                <a:lnTo>
                  <a:pt x="318515" y="5537"/>
                </a:lnTo>
                <a:lnTo>
                  <a:pt x="306615" y="179224"/>
                </a:lnTo>
                <a:lnTo>
                  <a:pt x="3869" y="183643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583" name="Google Shape;10583;p59"/>
          <p:cNvSpPr txBox="1"/>
          <p:nvPr/>
        </p:nvSpPr>
        <p:spPr>
          <a:xfrm>
            <a:off x="140675" y="239475"/>
            <a:ext cx="5486400" cy="58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600"/>
              <a:buFont typeface="Arial"/>
              <a:buNone/>
            </a:pPr>
            <a:r>
              <a:rPr lang="en" sz="2600" b="0" i="0" u="none" strike="noStrike" cap="none">
                <a:solidFill>
                  <a:srgbClr val="6FA8DC"/>
                </a:solidFill>
                <a:latin typeface="Slackey"/>
                <a:ea typeface="Slackey"/>
                <a:cs typeface="Slackey"/>
                <a:sym typeface="Slackey"/>
              </a:rPr>
              <a:t>I PROSSIMI FILM: </a:t>
            </a:r>
            <a:endParaRPr sz="1900" b="0" i="0" u="none" strike="noStrike" cap="none">
              <a:solidFill>
                <a:srgbClr val="6FA8DC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584" name="Google Shape;10584;p59"/>
          <p:cNvSpPr txBox="1"/>
          <p:nvPr/>
        </p:nvSpPr>
        <p:spPr>
          <a:xfrm>
            <a:off x="140675" y="702975"/>
            <a:ext cx="4529100" cy="28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50"/>
              <a:buFont typeface="Arial"/>
              <a:buNone/>
            </a:pPr>
            <a:r>
              <a:rPr lang="en" sz="175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LA QUARTA FASE DALLA SAGA DELL’INFINITO: </a:t>
            </a:r>
            <a:endParaRPr sz="175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50"/>
              <a:buFont typeface="Arial"/>
              <a:buNone/>
            </a:pPr>
            <a:r>
              <a:rPr lang="en" sz="175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06/05/2022: Doctor Strange nel Multiverso della Follia. </a:t>
            </a:r>
            <a:endParaRPr sz="175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50"/>
              <a:buFont typeface="Arial"/>
              <a:buNone/>
            </a:pPr>
            <a:r>
              <a:rPr lang="en" sz="175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08/07/2022: Thor: Love and Thunder. </a:t>
            </a:r>
            <a:endParaRPr sz="175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50"/>
              <a:buFont typeface="Arial"/>
              <a:buNone/>
            </a:pPr>
            <a:r>
              <a:rPr lang="en" sz="175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11/11/2022: Black Panther: Wakanda Forever</a:t>
            </a:r>
            <a:endParaRPr sz="175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50"/>
              <a:buFont typeface="Arial"/>
              <a:buNone/>
            </a:pPr>
            <a:r>
              <a:rPr lang="en" sz="175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17/02/2023: The Marvels. </a:t>
            </a:r>
            <a:endParaRPr sz="175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50"/>
              <a:buFont typeface="Arial"/>
              <a:buNone/>
            </a:pPr>
            <a:r>
              <a:rPr lang="en" sz="175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05/05/2023: Guardiani della Galassia Vol. 3</a:t>
            </a:r>
            <a:endParaRPr sz="175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50"/>
              <a:buFont typeface="Arial"/>
              <a:buNone/>
            </a:pPr>
            <a:r>
              <a:rPr lang="en" sz="175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28/07/2023: Ant-Man and the Wasp: Quantumania. </a:t>
            </a:r>
            <a:endParaRPr sz="175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50"/>
              <a:buFont typeface="Arial"/>
              <a:buNone/>
            </a:pPr>
            <a:r>
              <a:rPr lang="en" sz="175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N.D.: Fantastic Four</a:t>
            </a:r>
            <a:endParaRPr sz="175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sp>
        <p:nvSpPr>
          <p:cNvPr id="10585" name="Google Shape;10585;p59"/>
          <p:cNvSpPr txBox="1"/>
          <p:nvPr/>
        </p:nvSpPr>
        <p:spPr>
          <a:xfrm>
            <a:off x="4802775" y="1599100"/>
            <a:ext cx="54864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lang="en" sz="2200" b="0" i="0" u="none" strike="noStrike" cap="none">
                <a:solidFill>
                  <a:srgbClr val="6FA8DC"/>
                </a:solidFill>
                <a:latin typeface="Slackey"/>
                <a:ea typeface="Slackey"/>
                <a:cs typeface="Slackey"/>
                <a:sym typeface="Slackey"/>
              </a:rPr>
              <a:t>LE PROSSIME SERIE TV:</a:t>
            </a:r>
            <a:r>
              <a:rPr lang="en" sz="2500" b="0" i="0" u="none" strike="noStrike" cap="none">
                <a:solidFill>
                  <a:srgbClr val="6FA8DC"/>
                </a:solidFill>
                <a:latin typeface="Slackey"/>
                <a:ea typeface="Slackey"/>
                <a:cs typeface="Slackey"/>
                <a:sym typeface="Slackey"/>
              </a:rPr>
              <a:t>  </a:t>
            </a:r>
            <a:endParaRPr sz="2500" b="0" i="0" u="none" strike="noStrike" cap="none">
              <a:solidFill>
                <a:srgbClr val="6FA8DC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sp>
        <p:nvSpPr>
          <p:cNvPr id="10586" name="Google Shape;10586;p59"/>
          <p:cNvSpPr txBox="1"/>
          <p:nvPr/>
        </p:nvSpPr>
        <p:spPr>
          <a:xfrm>
            <a:off x="4874300" y="2106975"/>
            <a:ext cx="3952800" cy="281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30/03/2022: Moon Knight. </a:t>
            </a:r>
            <a:endParaRPr sz="19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Estate 2022: She-Hulk. </a:t>
            </a:r>
            <a:endParaRPr sz="19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Estate 2022: Ms. Marvel. </a:t>
            </a:r>
            <a:endParaRPr sz="19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Fine 2022: Secret Invasion. </a:t>
            </a:r>
            <a:endParaRPr sz="19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2022: I Am Groot. </a:t>
            </a:r>
            <a:endParaRPr sz="19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Dicembre 2022: The Guardians of the Galaxy Holiday Special. </a:t>
            </a:r>
            <a:endParaRPr sz="19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1" i="0" u="none" strike="noStrike" cap="none">
                <a:solidFill>
                  <a:srgbClr val="000000"/>
                </a:solidFill>
                <a:latin typeface="Indie Flower"/>
                <a:ea typeface="Indie Flower"/>
                <a:cs typeface="Indie Flower"/>
                <a:sym typeface="Indie Flower"/>
              </a:rPr>
              <a:t>Ottobre 2023: Speciale di Halloween su Licantropus. </a:t>
            </a:r>
            <a:endParaRPr sz="1900" b="1" i="0" u="none" strike="noStrike" cap="none">
              <a:solidFill>
                <a:srgbClr val="000000"/>
              </a:solidFill>
              <a:latin typeface="Indie Flower"/>
              <a:ea typeface="Indie Flower"/>
              <a:cs typeface="Indie Flower"/>
              <a:sym typeface="Indie Flower"/>
            </a:endParaRPr>
          </a:p>
        </p:txBody>
      </p:sp>
      <p:pic>
        <p:nvPicPr>
          <p:cNvPr id="10587" name="Google Shape;10587;p5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501375" y="0"/>
            <a:ext cx="2667249" cy="15120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88" name="Google Shape;10588;p5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230950" y="-426350"/>
            <a:ext cx="1806950" cy="18069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89" name="Google Shape;10589;p59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7083050" y="101775"/>
            <a:ext cx="2006926" cy="12255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90" name="Google Shape;10590;p5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rot="5400000">
            <a:off x="943750" y="1918400"/>
            <a:ext cx="2623800" cy="45113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Comic Style by Slidesgo">
  <a:themeElements>
    <a:clrScheme name="Simple Light">
      <a:dk1>
        <a:srgbClr val="162130"/>
      </a:dk1>
      <a:lt1>
        <a:srgbClr val="FFFFFF"/>
      </a:lt1>
      <a:dk2>
        <a:srgbClr val="A81916"/>
      </a:dk2>
      <a:lt2>
        <a:srgbClr val="EEEEEE"/>
      </a:lt2>
      <a:accent1>
        <a:srgbClr val="FDC324"/>
      </a:accent1>
      <a:accent2>
        <a:srgbClr val="4EBDCF"/>
      </a:accent2>
      <a:accent3>
        <a:srgbClr val="CC1D2D"/>
      </a:accent3>
      <a:accent4>
        <a:srgbClr val="E1AF25"/>
      </a:accent4>
      <a:accent5>
        <a:srgbClr val="88D7E8"/>
      </a:accent5>
      <a:accent6>
        <a:srgbClr val="5CC1D6"/>
      </a:accent6>
      <a:hlink>
        <a:srgbClr val="16213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915</Words>
  <Application>Microsoft Office PowerPoint</Application>
  <PresentationFormat>Presentazione su schermo (16:9)</PresentationFormat>
  <Paragraphs>78</Paragraphs>
  <Slides>21</Slides>
  <Notes>21</Notes>
  <HiddenSlides>0</HiddenSlides>
  <MMClips>0</MMClips>
  <ScaleCrop>false</ScaleCrop>
  <HeadingPairs>
    <vt:vector size="6" baseType="variant">
      <vt:variant>
        <vt:lpstr>Caratteri utilizzati</vt:lpstr>
      </vt:variant>
      <vt:variant>
        <vt:i4>5</vt:i4>
      </vt:variant>
      <vt:variant>
        <vt:lpstr>Tema</vt:lpstr>
      </vt:variant>
      <vt:variant>
        <vt:i4>1</vt:i4>
      </vt:variant>
      <vt:variant>
        <vt:lpstr>Titoli diapositive</vt:lpstr>
      </vt:variant>
      <vt:variant>
        <vt:i4>21</vt:i4>
      </vt:variant>
    </vt:vector>
  </HeadingPairs>
  <TitlesOfParts>
    <vt:vector size="27" baseType="lpstr">
      <vt:lpstr>Arial</vt:lpstr>
      <vt:lpstr>Times New Roman</vt:lpstr>
      <vt:lpstr>Indie Flower</vt:lpstr>
      <vt:lpstr>Architects Daughter</vt:lpstr>
      <vt:lpstr>Slackey</vt:lpstr>
      <vt:lpstr>Comic Style by Slidesgo</vt:lpstr>
      <vt:lpstr>Presentazione standard di PowerPoint</vt:lpstr>
      <vt:lpstr>Le origini: Marvel Cinematic Universe </vt:lpstr>
      <vt:lpstr>Presentazione standard di PowerPoint</vt:lpstr>
      <vt:lpstr>I Fumetti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STAN LEE Tutti i Cameo di Stan Lee nei film Marvel:  https://youtu.be/G8KfqWYqSe0 </vt:lpstr>
      <vt:lpstr>Presentazione standard di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Presentazione standard di PowerPoint</dc:title>
  <cp:lastModifiedBy>francesca Lanni</cp:lastModifiedBy>
  <cp:revision>1</cp:revision>
  <dcterms:modified xsi:type="dcterms:W3CDTF">2022-02-11T11:20:30Z</dcterms:modified>
</cp:coreProperties>
</file>