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 id="2147483673" r:id="rId2"/>
  </p:sldMasterIdLst>
  <p:notesMasterIdLst>
    <p:notesMasterId r:id="rId14"/>
  </p:notes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p:restoredTop sz="94684"/>
  </p:normalViewPr>
  <p:slideViewPr>
    <p:cSldViewPr snapToGrid="0" snapToObjects="1">
      <p:cViewPr varScale="1">
        <p:scale>
          <a:sx n="124" d="100"/>
          <a:sy n="124" d="100"/>
        </p:scale>
        <p:origin x="168"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 name="Google Shape;11;p2"/>
          <p:cNvSpPr txBox="1">
            <a:spLocks noGrp="1"/>
          </p:cNvSpPr>
          <p:nvPr>
            <p:ph type="subTitle" idx="1"/>
          </p:nvPr>
        </p:nvSpPr>
        <p:spPr>
          <a:xfrm>
            <a:off x="311760" y="1152360"/>
            <a:ext cx="8520120" cy="341604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2"/>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4"/>
          <p:cNvSpPr txBox="1">
            <a:spLocks noGrp="1"/>
          </p:cNvSpPr>
          <p:nvPr>
            <p:ph type="body" idx="1"/>
          </p:nvPr>
        </p:nvSpPr>
        <p:spPr>
          <a:xfrm>
            <a:off x="311760" y="1152360"/>
            <a:ext cx="852012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5"/>
          <p:cNvSpPr txBox="1">
            <a:spLocks noGrp="1"/>
          </p:cNvSpPr>
          <p:nvPr>
            <p:ph type="body" idx="1"/>
          </p:nvPr>
        </p:nvSpPr>
        <p:spPr>
          <a:xfrm>
            <a:off x="31176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 name="Google Shape;19;p5"/>
          <p:cNvSpPr txBox="1">
            <a:spLocks noGrp="1"/>
          </p:cNvSpPr>
          <p:nvPr>
            <p:ph type="body" idx="2"/>
          </p:nvPr>
        </p:nvSpPr>
        <p:spPr>
          <a:xfrm>
            <a:off x="467784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2"/>
        <p:cNvGrpSpPr/>
        <p:nvPr/>
      </p:nvGrpSpPr>
      <p:grpSpPr>
        <a:xfrm>
          <a:off x="0" y="0"/>
          <a:ext cx="0" cy="0"/>
          <a:chOff x="0" y="0"/>
          <a:chExt cx="0" cy="0"/>
        </a:xfrm>
      </p:grpSpPr>
      <p:sp>
        <p:nvSpPr>
          <p:cNvPr id="23" name="Google Shape;23;p7"/>
          <p:cNvSpPr txBox="1">
            <a:spLocks noGrp="1"/>
          </p:cNvSpPr>
          <p:nvPr>
            <p:ph type="subTitle" idx="1"/>
          </p:nvPr>
        </p:nvSpPr>
        <p:spPr>
          <a:xfrm>
            <a:off x="311760" y="444960"/>
            <a:ext cx="8520120" cy="265464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4"/>
        <p:cNvGrpSpPr/>
        <p:nvPr/>
      </p:nvGrpSpPr>
      <p:grpSpPr>
        <a:xfrm>
          <a:off x="0" y="0"/>
          <a:ext cx="0" cy="0"/>
          <a:chOff x="0" y="0"/>
          <a:chExt cx="0" cy="0"/>
        </a:xfrm>
      </p:grpSpPr>
      <p:sp>
        <p:nvSpPr>
          <p:cNvPr id="25" name="Google Shape;25;p8"/>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7" name="Google Shape;27;p8"/>
          <p:cNvSpPr txBox="1">
            <a:spLocks noGrp="1"/>
          </p:cNvSpPr>
          <p:nvPr>
            <p:ph type="body" idx="2"/>
          </p:nvPr>
        </p:nvSpPr>
        <p:spPr>
          <a:xfrm>
            <a:off x="467784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8" name="Google Shape;28;p8"/>
          <p:cNvSpPr txBox="1">
            <a:spLocks noGrp="1"/>
          </p:cNvSpPr>
          <p:nvPr>
            <p:ph type="body" idx="3"/>
          </p:nvPr>
        </p:nvSpPr>
        <p:spPr>
          <a:xfrm>
            <a:off x="31176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body" idx="1"/>
          </p:nvPr>
        </p:nvSpPr>
        <p:spPr>
          <a:xfrm>
            <a:off x="31176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2" name="Google Shape;32;p9"/>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9"/>
          <p:cNvSpPr txBox="1">
            <a:spLocks noGrp="1"/>
          </p:cNvSpPr>
          <p:nvPr>
            <p:ph type="body" idx="3"/>
          </p:nvPr>
        </p:nvSpPr>
        <p:spPr>
          <a:xfrm>
            <a:off x="467784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0"/>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7" name="Google Shape;37;p10"/>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8" name="Google Shape;38;p10"/>
          <p:cNvSpPr txBox="1">
            <a:spLocks noGrp="1"/>
          </p:cNvSpPr>
          <p:nvPr>
            <p:ph type="body" idx="3"/>
          </p:nvPr>
        </p:nvSpPr>
        <p:spPr>
          <a:xfrm>
            <a:off x="311760" y="293688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39"/>
        <p:cNvGrpSpPr/>
        <p:nvPr/>
      </p:nvGrpSpPr>
      <p:grpSpPr>
        <a:xfrm>
          <a:off x="0" y="0"/>
          <a:ext cx="0" cy="0"/>
          <a:chOff x="0" y="0"/>
          <a:chExt cx="0" cy="0"/>
        </a:xfrm>
      </p:grpSpPr>
      <p:sp>
        <p:nvSpPr>
          <p:cNvPr id="40" name="Google Shape;40;p11"/>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1"/>
          <p:cNvSpPr txBox="1">
            <a:spLocks noGrp="1"/>
          </p:cNvSpPr>
          <p:nvPr>
            <p:ph type="body" idx="1"/>
          </p:nvPr>
        </p:nvSpPr>
        <p:spPr>
          <a:xfrm>
            <a:off x="311760" y="115236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2" name="Google Shape;42;p11"/>
          <p:cNvSpPr txBox="1">
            <a:spLocks noGrp="1"/>
          </p:cNvSpPr>
          <p:nvPr>
            <p:ph type="body" idx="2"/>
          </p:nvPr>
        </p:nvSpPr>
        <p:spPr>
          <a:xfrm>
            <a:off x="311760" y="293688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43"/>
        <p:cNvGrpSpPr/>
        <p:nvPr/>
      </p:nvGrpSpPr>
      <p:grpSpPr>
        <a:xfrm>
          <a:off x="0" y="0"/>
          <a:ext cx="0" cy="0"/>
          <a:chOff x="0" y="0"/>
          <a:chExt cx="0" cy="0"/>
        </a:xfrm>
      </p:grpSpPr>
      <p:sp>
        <p:nvSpPr>
          <p:cNvPr id="44" name="Google Shape;44;p12"/>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2"/>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6" name="Google Shape;46;p12"/>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7" name="Google Shape;47;p12"/>
          <p:cNvSpPr txBox="1">
            <a:spLocks noGrp="1"/>
          </p:cNvSpPr>
          <p:nvPr>
            <p:ph type="body" idx="3"/>
          </p:nvPr>
        </p:nvSpPr>
        <p:spPr>
          <a:xfrm>
            <a:off x="31176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8" name="Google Shape;48;p12"/>
          <p:cNvSpPr txBox="1">
            <a:spLocks noGrp="1"/>
          </p:cNvSpPr>
          <p:nvPr>
            <p:ph type="body" idx="4"/>
          </p:nvPr>
        </p:nvSpPr>
        <p:spPr>
          <a:xfrm>
            <a:off x="467784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3"/>
          <p:cNvSpPr txBox="1">
            <a:spLocks noGrp="1"/>
          </p:cNvSpPr>
          <p:nvPr>
            <p:ph type="body" idx="1"/>
          </p:nvPr>
        </p:nvSpPr>
        <p:spPr>
          <a:xfrm>
            <a:off x="31176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2" name="Google Shape;52;p13"/>
          <p:cNvSpPr txBox="1">
            <a:spLocks noGrp="1"/>
          </p:cNvSpPr>
          <p:nvPr>
            <p:ph type="body" idx="2"/>
          </p:nvPr>
        </p:nvSpPr>
        <p:spPr>
          <a:xfrm>
            <a:off x="319248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3" name="Google Shape;53;p13"/>
          <p:cNvSpPr txBox="1">
            <a:spLocks noGrp="1"/>
          </p:cNvSpPr>
          <p:nvPr>
            <p:ph type="body" idx="3"/>
          </p:nvPr>
        </p:nvSpPr>
        <p:spPr>
          <a:xfrm>
            <a:off x="607320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4" name="Google Shape;54;p13"/>
          <p:cNvSpPr txBox="1">
            <a:spLocks noGrp="1"/>
          </p:cNvSpPr>
          <p:nvPr>
            <p:ph type="body" idx="4"/>
          </p:nvPr>
        </p:nvSpPr>
        <p:spPr>
          <a:xfrm>
            <a:off x="31176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5" name="Google Shape;55;p13"/>
          <p:cNvSpPr txBox="1">
            <a:spLocks noGrp="1"/>
          </p:cNvSpPr>
          <p:nvPr>
            <p:ph type="body" idx="5"/>
          </p:nvPr>
        </p:nvSpPr>
        <p:spPr>
          <a:xfrm>
            <a:off x="319248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6" name="Google Shape;56;p13"/>
          <p:cNvSpPr txBox="1">
            <a:spLocks noGrp="1"/>
          </p:cNvSpPr>
          <p:nvPr>
            <p:ph type="body" idx="6"/>
          </p:nvPr>
        </p:nvSpPr>
        <p:spPr>
          <a:xfrm>
            <a:off x="607320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5"/>
          <p:cNvSpPr txBox="1">
            <a:spLocks noGrp="1"/>
          </p:cNvSpPr>
          <p:nvPr>
            <p:ph type="body" idx="1"/>
          </p:nvPr>
        </p:nvSpPr>
        <p:spPr>
          <a:xfrm>
            <a:off x="311760" y="1152360"/>
            <a:ext cx="852012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64"/>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7"/>
          <p:cNvSpPr txBox="1">
            <a:spLocks noGrp="1"/>
          </p:cNvSpPr>
          <p:nvPr>
            <p:ph type="subTitle" idx="1"/>
          </p:nvPr>
        </p:nvSpPr>
        <p:spPr>
          <a:xfrm>
            <a:off x="311760" y="1152360"/>
            <a:ext cx="8520120" cy="341604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body" idx="1"/>
          </p:nvPr>
        </p:nvSpPr>
        <p:spPr>
          <a:xfrm>
            <a:off x="31176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71" name="Google Shape;71;p18"/>
          <p:cNvSpPr txBox="1">
            <a:spLocks noGrp="1"/>
          </p:cNvSpPr>
          <p:nvPr>
            <p:ph type="body" idx="2"/>
          </p:nvPr>
        </p:nvSpPr>
        <p:spPr>
          <a:xfrm>
            <a:off x="467784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74"/>
        <p:cNvGrpSpPr/>
        <p:nvPr/>
      </p:nvGrpSpPr>
      <p:grpSpPr>
        <a:xfrm>
          <a:off x="0" y="0"/>
          <a:ext cx="0" cy="0"/>
          <a:chOff x="0" y="0"/>
          <a:chExt cx="0" cy="0"/>
        </a:xfrm>
      </p:grpSpPr>
      <p:sp>
        <p:nvSpPr>
          <p:cNvPr id="75" name="Google Shape;75;p20"/>
          <p:cNvSpPr txBox="1">
            <a:spLocks noGrp="1"/>
          </p:cNvSpPr>
          <p:nvPr>
            <p:ph type="subTitle" idx="1"/>
          </p:nvPr>
        </p:nvSpPr>
        <p:spPr>
          <a:xfrm>
            <a:off x="311760" y="444960"/>
            <a:ext cx="8520120" cy="265464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76"/>
        <p:cNvGrpSpPr/>
        <p:nvPr/>
      </p:nvGrpSpPr>
      <p:grpSpPr>
        <a:xfrm>
          <a:off x="0" y="0"/>
          <a:ext cx="0" cy="0"/>
          <a:chOff x="0" y="0"/>
          <a:chExt cx="0" cy="0"/>
        </a:xfrm>
      </p:grpSpPr>
      <p:sp>
        <p:nvSpPr>
          <p:cNvPr id="77" name="Google Shape;77;p21"/>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79" name="Google Shape;79;p21"/>
          <p:cNvSpPr txBox="1">
            <a:spLocks noGrp="1"/>
          </p:cNvSpPr>
          <p:nvPr>
            <p:ph type="body" idx="2"/>
          </p:nvPr>
        </p:nvSpPr>
        <p:spPr>
          <a:xfrm>
            <a:off x="467784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0" name="Google Shape;80;p21"/>
          <p:cNvSpPr txBox="1">
            <a:spLocks noGrp="1"/>
          </p:cNvSpPr>
          <p:nvPr>
            <p:ph type="body" idx="3"/>
          </p:nvPr>
        </p:nvSpPr>
        <p:spPr>
          <a:xfrm>
            <a:off x="31176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81"/>
        <p:cNvGrpSpPr/>
        <p:nvPr/>
      </p:nvGrpSpPr>
      <p:grpSpPr>
        <a:xfrm>
          <a:off x="0" y="0"/>
          <a:ext cx="0" cy="0"/>
          <a:chOff x="0" y="0"/>
          <a:chExt cx="0" cy="0"/>
        </a:xfrm>
      </p:grpSpPr>
      <p:sp>
        <p:nvSpPr>
          <p:cNvPr id="82" name="Google Shape;82;p22"/>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2"/>
          <p:cNvSpPr txBox="1">
            <a:spLocks noGrp="1"/>
          </p:cNvSpPr>
          <p:nvPr>
            <p:ph type="body" idx="1"/>
          </p:nvPr>
        </p:nvSpPr>
        <p:spPr>
          <a:xfrm>
            <a:off x="31176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4" name="Google Shape;84;p22"/>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5" name="Google Shape;85;p22"/>
          <p:cNvSpPr txBox="1">
            <a:spLocks noGrp="1"/>
          </p:cNvSpPr>
          <p:nvPr>
            <p:ph type="body" idx="3"/>
          </p:nvPr>
        </p:nvSpPr>
        <p:spPr>
          <a:xfrm>
            <a:off x="467784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86"/>
        <p:cNvGrpSpPr/>
        <p:nvPr/>
      </p:nvGrpSpPr>
      <p:grpSpPr>
        <a:xfrm>
          <a:off x="0" y="0"/>
          <a:ext cx="0" cy="0"/>
          <a:chOff x="0" y="0"/>
          <a:chExt cx="0" cy="0"/>
        </a:xfrm>
      </p:grpSpPr>
      <p:sp>
        <p:nvSpPr>
          <p:cNvPr id="87" name="Google Shape;87;p23"/>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3"/>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9" name="Google Shape;89;p23"/>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0" name="Google Shape;90;p23"/>
          <p:cNvSpPr txBox="1">
            <a:spLocks noGrp="1"/>
          </p:cNvSpPr>
          <p:nvPr>
            <p:ph type="body" idx="3"/>
          </p:nvPr>
        </p:nvSpPr>
        <p:spPr>
          <a:xfrm>
            <a:off x="311760" y="293688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91"/>
        <p:cNvGrpSpPr/>
        <p:nvPr/>
      </p:nvGrpSpPr>
      <p:grpSpPr>
        <a:xfrm>
          <a:off x="0" y="0"/>
          <a:ext cx="0" cy="0"/>
          <a:chOff x="0" y="0"/>
          <a:chExt cx="0" cy="0"/>
        </a:xfrm>
      </p:grpSpPr>
      <p:sp>
        <p:nvSpPr>
          <p:cNvPr id="92" name="Google Shape;92;p24"/>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4"/>
          <p:cNvSpPr txBox="1">
            <a:spLocks noGrp="1"/>
          </p:cNvSpPr>
          <p:nvPr>
            <p:ph type="body" idx="1"/>
          </p:nvPr>
        </p:nvSpPr>
        <p:spPr>
          <a:xfrm>
            <a:off x="311760" y="115236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4" name="Google Shape;94;p24"/>
          <p:cNvSpPr txBox="1">
            <a:spLocks noGrp="1"/>
          </p:cNvSpPr>
          <p:nvPr>
            <p:ph type="body" idx="2"/>
          </p:nvPr>
        </p:nvSpPr>
        <p:spPr>
          <a:xfrm>
            <a:off x="311760" y="293688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95"/>
        <p:cNvGrpSpPr/>
        <p:nvPr/>
      </p:nvGrpSpPr>
      <p:grpSpPr>
        <a:xfrm>
          <a:off x="0" y="0"/>
          <a:ext cx="0" cy="0"/>
          <a:chOff x="0" y="0"/>
          <a:chExt cx="0" cy="0"/>
        </a:xfrm>
      </p:grpSpPr>
      <p:sp>
        <p:nvSpPr>
          <p:cNvPr id="96" name="Google Shape;96;p25"/>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5"/>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8" name="Google Shape;98;p25"/>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9" name="Google Shape;99;p25"/>
          <p:cNvSpPr txBox="1">
            <a:spLocks noGrp="1"/>
          </p:cNvSpPr>
          <p:nvPr>
            <p:ph type="body" idx="3"/>
          </p:nvPr>
        </p:nvSpPr>
        <p:spPr>
          <a:xfrm>
            <a:off x="31176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0" name="Google Shape;100;p25"/>
          <p:cNvSpPr txBox="1">
            <a:spLocks noGrp="1"/>
          </p:cNvSpPr>
          <p:nvPr>
            <p:ph type="body" idx="4"/>
          </p:nvPr>
        </p:nvSpPr>
        <p:spPr>
          <a:xfrm>
            <a:off x="467784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01"/>
        <p:cNvGrpSpPr/>
        <p:nvPr/>
      </p:nvGrpSpPr>
      <p:grpSpPr>
        <a:xfrm>
          <a:off x="0" y="0"/>
          <a:ext cx="0" cy="0"/>
          <a:chOff x="0" y="0"/>
          <a:chExt cx="0" cy="0"/>
        </a:xfrm>
      </p:grpSpPr>
      <p:sp>
        <p:nvSpPr>
          <p:cNvPr id="102" name="Google Shape;102;p26"/>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6"/>
          <p:cNvSpPr txBox="1">
            <a:spLocks noGrp="1"/>
          </p:cNvSpPr>
          <p:nvPr>
            <p:ph type="body" idx="1"/>
          </p:nvPr>
        </p:nvSpPr>
        <p:spPr>
          <a:xfrm>
            <a:off x="31176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4" name="Google Shape;104;p26"/>
          <p:cNvSpPr txBox="1">
            <a:spLocks noGrp="1"/>
          </p:cNvSpPr>
          <p:nvPr>
            <p:ph type="body" idx="2"/>
          </p:nvPr>
        </p:nvSpPr>
        <p:spPr>
          <a:xfrm>
            <a:off x="319248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5" name="Google Shape;105;p26"/>
          <p:cNvSpPr txBox="1">
            <a:spLocks noGrp="1"/>
          </p:cNvSpPr>
          <p:nvPr>
            <p:ph type="body" idx="3"/>
          </p:nvPr>
        </p:nvSpPr>
        <p:spPr>
          <a:xfrm>
            <a:off x="607320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6" name="Google Shape;106;p26"/>
          <p:cNvSpPr txBox="1">
            <a:spLocks noGrp="1"/>
          </p:cNvSpPr>
          <p:nvPr>
            <p:ph type="body" idx="4"/>
          </p:nvPr>
        </p:nvSpPr>
        <p:spPr>
          <a:xfrm>
            <a:off x="31176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7" name="Google Shape;107;p26"/>
          <p:cNvSpPr txBox="1">
            <a:spLocks noGrp="1"/>
          </p:cNvSpPr>
          <p:nvPr>
            <p:ph type="body" idx="5"/>
          </p:nvPr>
        </p:nvSpPr>
        <p:spPr>
          <a:xfrm>
            <a:off x="319248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8" name="Google Shape;108;p26"/>
          <p:cNvSpPr txBox="1">
            <a:spLocks noGrp="1"/>
          </p:cNvSpPr>
          <p:nvPr>
            <p:ph type="body" idx="6"/>
          </p:nvPr>
        </p:nvSpPr>
        <p:spPr>
          <a:xfrm>
            <a:off x="607320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60" y="744480"/>
            <a:ext cx="8520120" cy="205236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 name="Google Shape;7;p1"/>
          <p:cNvSpPr txBox="1">
            <a:spLocks noGrp="1"/>
          </p:cNvSpPr>
          <p:nvPr>
            <p:ph type="sldNum" idx="12"/>
          </p:nvPr>
        </p:nvSpPr>
        <p:spPr>
          <a:xfrm>
            <a:off x="8472600" y="4663080"/>
            <a:ext cx="548280" cy="39312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buNone/>
              <a:defRPr sz="1000" b="0" i="0" u="none" strike="noStrike" cap="none">
                <a:solidFill>
                  <a:srgbClr val="595959"/>
                </a:solidFill>
                <a:latin typeface="Arial"/>
                <a:ea typeface="Arial"/>
                <a:cs typeface="Arial"/>
                <a:sym typeface="Arial"/>
              </a:defRPr>
            </a:lvl1pPr>
            <a:lvl2pPr marL="0" marR="0" lvl="1" indent="0" algn="r" rtl="0">
              <a:lnSpc>
                <a:spcPct val="100000"/>
              </a:lnSpc>
              <a:spcBef>
                <a:spcPts val="0"/>
              </a:spcBef>
              <a:buNone/>
              <a:defRPr sz="1000" b="0" i="0" u="none" strike="noStrike" cap="none">
                <a:solidFill>
                  <a:srgbClr val="595959"/>
                </a:solidFill>
                <a:latin typeface="Arial"/>
                <a:ea typeface="Arial"/>
                <a:cs typeface="Arial"/>
                <a:sym typeface="Arial"/>
              </a:defRPr>
            </a:lvl2pPr>
            <a:lvl3pPr marL="0" marR="0" lvl="2" indent="0" algn="r" rtl="0">
              <a:lnSpc>
                <a:spcPct val="100000"/>
              </a:lnSpc>
              <a:spcBef>
                <a:spcPts val="0"/>
              </a:spcBef>
              <a:buNone/>
              <a:defRPr sz="1000" b="0" i="0" u="none" strike="noStrike" cap="none">
                <a:solidFill>
                  <a:srgbClr val="595959"/>
                </a:solidFill>
                <a:latin typeface="Arial"/>
                <a:ea typeface="Arial"/>
                <a:cs typeface="Arial"/>
                <a:sym typeface="Arial"/>
              </a:defRPr>
            </a:lvl3pPr>
            <a:lvl4pPr marL="0" marR="0" lvl="3" indent="0" algn="r" rtl="0">
              <a:lnSpc>
                <a:spcPct val="100000"/>
              </a:lnSpc>
              <a:spcBef>
                <a:spcPts val="0"/>
              </a:spcBef>
              <a:buNone/>
              <a:defRPr sz="1000" b="0" i="0" u="none" strike="noStrike" cap="none">
                <a:solidFill>
                  <a:srgbClr val="595959"/>
                </a:solidFill>
                <a:latin typeface="Arial"/>
                <a:ea typeface="Arial"/>
                <a:cs typeface="Arial"/>
                <a:sym typeface="Arial"/>
              </a:defRPr>
            </a:lvl4pPr>
            <a:lvl5pPr marL="0" marR="0" lvl="4" indent="0" algn="r" rtl="0">
              <a:lnSpc>
                <a:spcPct val="100000"/>
              </a:lnSpc>
              <a:spcBef>
                <a:spcPts val="0"/>
              </a:spcBef>
              <a:buNone/>
              <a:defRPr sz="1000" b="0" i="0" u="none" strike="noStrike" cap="none">
                <a:solidFill>
                  <a:srgbClr val="595959"/>
                </a:solidFill>
                <a:latin typeface="Arial"/>
                <a:ea typeface="Arial"/>
                <a:cs typeface="Arial"/>
                <a:sym typeface="Arial"/>
              </a:defRPr>
            </a:lvl5pPr>
            <a:lvl6pPr marL="0" marR="0" lvl="5" indent="0" algn="r" rtl="0">
              <a:lnSpc>
                <a:spcPct val="100000"/>
              </a:lnSpc>
              <a:spcBef>
                <a:spcPts val="0"/>
              </a:spcBef>
              <a:buNone/>
              <a:defRPr sz="1000" b="0" i="0" u="none" strike="noStrike" cap="none">
                <a:solidFill>
                  <a:srgbClr val="595959"/>
                </a:solidFill>
                <a:latin typeface="Arial"/>
                <a:ea typeface="Arial"/>
                <a:cs typeface="Arial"/>
                <a:sym typeface="Arial"/>
              </a:defRPr>
            </a:lvl6pPr>
            <a:lvl7pPr marL="0" marR="0" lvl="6" indent="0" algn="r" rtl="0">
              <a:lnSpc>
                <a:spcPct val="100000"/>
              </a:lnSpc>
              <a:spcBef>
                <a:spcPts val="0"/>
              </a:spcBef>
              <a:buNone/>
              <a:defRPr sz="1000" b="0" i="0" u="none" strike="noStrike" cap="none">
                <a:solidFill>
                  <a:srgbClr val="595959"/>
                </a:solidFill>
                <a:latin typeface="Arial"/>
                <a:ea typeface="Arial"/>
                <a:cs typeface="Arial"/>
                <a:sym typeface="Arial"/>
              </a:defRPr>
            </a:lvl7pPr>
            <a:lvl8pPr marL="0" marR="0" lvl="7" indent="0" algn="r" rtl="0">
              <a:lnSpc>
                <a:spcPct val="100000"/>
              </a:lnSpc>
              <a:spcBef>
                <a:spcPts val="0"/>
              </a:spcBef>
              <a:buNone/>
              <a:defRPr sz="1000" b="0" i="0" u="none" strike="noStrike" cap="none">
                <a:solidFill>
                  <a:srgbClr val="595959"/>
                </a:solidFill>
                <a:latin typeface="Arial"/>
                <a:ea typeface="Arial"/>
                <a:cs typeface="Arial"/>
                <a:sym typeface="Arial"/>
              </a:defRPr>
            </a:lvl8pPr>
            <a:lvl9pPr marL="0" marR="0" lvl="8" indent="0" algn="r" rtl="0">
              <a:lnSpc>
                <a:spcPct val="100000"/>
              </a:lnSpc>
              <a:spcBef>
                <a:spcPts val="0"/>
              </a:spcBef>
              <a:buNone/>
              <a:defRPr sz="10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solidFill>
                <a:srgbClr val="000000"/>
              </a:solidFill>
              <a:latin typeface="Times New Roman"/>
              <a:ea typeface="Times New Roman"/>
              <a:cs typeface="Times New Roman"/>
              <a:sym typeface="Times New Roman"/>
            </a:endParaRPr>
          </a:p>
        </p:txBody>
      </p:sp>
      <p:sp>
        <p:nvSpPr>
          <p:cNvPr id="8" name="Google Shape;8;p1"/>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9" name="Google Shape;59;p14"/>
          <p:cNvSpPr txBox="1">
            <a:spLocks noGrp="1"/>
          </p:cNvSpPr>
          <p:nvPr>
            <p:ph type="body" idx="1"/>
          </p:nvPr>
        </p:nvSpPr>
        <p:spPr>
          <a:xfrm>
            <a:off x="311760" y="1152360"/>
            <a:ext cx="8520120" cy="341604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60" name="Google Shape;60;p14"/>
          <p:cNvSpPr txBox="1">
            <a:spLocks noGrp="1"/>
          </p:cNvSpPr>
          <p:nvPr>
            <p:ph type="sldNum" idx="12"/>
          </p:nvPr>
        </p:nvSpPr>
        <p:spPr>
          <a:xfrm>
            <a:off x="8472600" y="4663080"/>
            <a:ext cx="548280" cy="39312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buNone/>
              <a:defRPr sz="1000" b="0" i="0" u="none" strike="noStrike" cap="none">
                <a:solidFill>
                  <a:srgbClr val="595959"/>
                </a:solidFill>
                <a:latin typeface="Arial"/>
                <a:ea typeface="Arial"/>
                <a:cs typeface="Arial"/>
                <a:sym typeface="Arial"/>
              </a:defRPr>
            </a:lvl1pPr>
            <a:lvl2pPr marL="0" marR="0" lvl="1" indent="0" algn="r" rtl="0">
              <a:lnSpc>
                <a:spcPct val="100000"/>
              </a:lnSpc>
              <a:spcBef>
                <a:spcPts val="0"/>
              </a:spcBef>
              <a:buNone/>
              <a:defRPr sz="1000" b="0" i="0" u="none" strike="noStrike" cap="none">
                <a:solidFill>
                  <a:srgbClr val="595959"/>
                </a:solidFill>
                <a:latin typeface="Arial"/>
                <a:ea typeface="Arial"/>
                <a:cs typeface="Arial"/>
                <a:sym typeface="Arial"/>
              </a:defRPr>
            </a:lvl2pPr>
            <a:lvl3pPr marL="0" marR="0" lvl="2" indent="0" algn="r" rtl="0">
              <a:lnSpc>
                <a:spcPct val="100000"/>
              </a:lnSpc>
              <a:spcBef>
                <a:spcPts val="0"/>
              </a:spcBef>
              <a:buNone/>
              <a:defRPr sz="1000" b="0" i="0" u="none" strike="noStrike" cap="none">
                <a:solidFill>
                  <a:srgbClr val="595959"/>
                </a:solidFill>
                <a:latin typeface="Arial"/>
                <a:ea typeface="Arial"/>
                <a:cs typeface="Arial"/>
                <a:sym typeface="Arial"/>
              </a:defRPr>
            </a:lvl3pPr>
            <a:lvl4pPr marL="0" marR="0" lvl="3" indent="0" algn="r" rtl="0">
              <a:lnSpc>
                <a:spcPct val="100000"/>
              </a:lnSpc>
              <a:spcBef>
                <a:spcPts val="0"/>
              </a:spcBef>
              <a:buNone/>
              <a:defRPr sz="1000" b="0" i="0" u="none" strike="noStrike" cap="none">
                <a:solidFill>
                  <a:srgbClr val="595959"/>
                </a:solidFill>
                <a:latin typeface="Arial"/>
                <a:ea typeface="Arial"/>
                <a:cs typeface="Arial"/>
                <a:sym typeface="Arial"/>
              </a:defRPr>
            </a:lvl4pPr>
            <a:lvl5pPr marL="0" marR="0" lvl="4" indent="0" algn="r" rtl="0">
              <a:lnSpc>
                <a:spcPct val="100000"/>
              </a:lnSpc>
              <a:spcBef>
                <a:spcPts val="0"/>
              </a:spcBef>
              <a:buNone/>
              <a:defRPr sz="1000" b="0" i="0" u="none" strike="noStrike" cap="none">
                <a:solidFill>
                  <a:srgbClr val="595959"/>
                </a:solidFill>
                <a:latin typeface="Arial"/>
                <a:ea typeface="Arial"/>
                <a:cs typeface="Arial"/>
                <a:sym typeface="Arial"/>
              </a:defRPr>
            </a:lvl5pPr>
            <a:lvl6pPr marL="0" marR="0" lvl="5" indent="0" algn="r" rtl="0">
              <a:lnSpc>
                <a:spcPct val="100000"/>
              </a:lnSpc>
              <a:spcBef>
                <a:spcPts val="0"/>
              </a:spcBef>
              <a:buNone/>
              <a:defRPr sz="1000" b="0" i="0" u="none" strike="noStrike" cap="none">
                <a:solidFill>
                  <a:srgbClr val="595959"/>
                </a:solidFill>
                <a:latin typeface="Arial"/>
                <a:ea typeface="Arial"/>
                <a:cs typeface="Arial"/>
                <a:sym typeface="Arial"/>
              </a:defRPr>
            </a:lvl6pPr>
            <a:lvl7pPr marL="0" marR="0" lvl="6" indent="0" algn="r" rtl="0">
              <a:lnSpc>
                <a:spcPct val="100000"/>
              </a:lnSpc>
              <a:spcBef>
                <a:spcPts val="0"/>
              </a:spcBef>
              <a:buNone/>
              <a:defRPr sz="1000" b="0" i="0" u="none" strike="noStrike" cap="none">
                <a:solidFill>
                  <a:srgbClr val="595959"/>
                </a:solidFill>
                <a:latin typeface="Arial"/>
                <a:ea typeface="Arial"/>
                <a:cs typeface="Arial"/>
                <a:sym typeface="Arial"/>
              </a:defRPr>
            </a:lvl7pPr>
            <a:lvl8pPr marL="0" marR="0" lvl="7" indent="0" algn="r" rtl="0">
              <a:lnSpc>
                <a:spcPct val="100000"/>
              </a:lnSpc>
              <a:spcBef>
                <a:spcPts val="0"/>
              </a:spcBef>
              <a:buNone/>
              <a:defRPr sz="1000" b="0" i="0" u="none" strike="noStrike" cap="none">
                <a:solidFill>
                  <a:srgbClr val="595959"/>
                </a:solidFill>
                <a:latin typeface="Arial"/>
                <a:ea typeface="Arial"/>
                <a:cs typeface="Arial"/>
                <a:sym typeface="Arial"/>
              </a:defRPr>
            </a:lvl8pPr>
            <a:lvl9pPr marL="0" marR="0" lvl="8" indent="0" algn="r" rtl="0">
              <a:lnSpc>
                <a:spcPct val="100000"/>
              </a:lnSpc>
              <a:spcBef>
                <a:spcPts val="0"/>
              </a:spcBef>
              <a:buNone/>
              <a:defRPr sz="10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png"/><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png"/><Relationship Id="rId5" Type="http://schemas.openxmlformats.org/officeDocument/2006/relationships/image" Target="../media/image6.png"/><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fJ9rUzIMcZQ" TargetMode="External"/><Relationship Id="rId4" Type="http://schemas.openxmlformats.org/officeDocument/2006/relationships/image" Target="../media/image10.jpg"/><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g"/><Relationship Id="rId5" Type="http://schemas.openxmlformats.org/officeDocument/2006/relationships/image" Target="../media/image13.jpg"/><Relationship Id="rId6" Type="http://schemas.openxmlformats.org/officeDocument/2006/relationships/hyperlink" Target="https://youtu.be/OU6EyXcFBxA" TargetMode="External"/><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jpg"/><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jpg"/><Relationship Id="rId5" Type="http://schemas.openxmlformats.org/officeDocument/2006/relationships/hyperlink" Target="https://youtu.be/f4Mc-NYPHaQ" TargetMode="External"/><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4" Type="http://schemas.openxmlformats.org/officeDocument/2006/relationships/image" Target="../media/image23.jpg"/><Relationship Id="rId5" Type="http://schemas.openxmlformats.org/officeDocument/2006/relationships/image" Target="../media/image24.png"/><Relationship Id="rId6" Type="http://schemas.openxmlformats.org/officeDocument/2006/relationships/image" Target="../media/image25.jpg"/><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27.png"/><Relationship Id="rId5" Type="http://schemas.openxmlformats.org/officeDocument/2006/relationships/image" Target="../media/image28.jpg"/><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
        <p:cNvGrpSpPr/>
        <p:nvPr/>
      </p:nvGrpSpPr>
      <p:grpSpPr>
        <a:xfrm>
          <a:off x="0" y="0"/>
          <a:ext cx="0" cy="0"/>
          <a:chOff x="0" y="0"/>
          <a:chExt cx="0" cy="0"/>
        </a:xfrm>
      </p:grpSpPr>
      <p:sp>
        <p:nvSpPr>
          <p:cNvPr id="113" name="Google Shape;113;p27"/>
          <p:cNvSpPr/>
          <p:nvPr/>
        </p:nvSpPr>
        <p:spPr>
          <a:xfrm>
            <a:off x="5703480" y="0"/>
            <a:ext cx="3343680" cy="96012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US" sz="5100" b="1" i="0" u="none" strike="noStrike" cap="none">
                <a:solidFill>
                  <a:srgbClr val="000000"/>
                </a:solidFill>
                <a:latin typeface="Indie Flower"/>
                <a:ea typeface="Indie Flower"/>
                <a:cs typeface="Indie Flower"/>
                <a:sym typeface="Indie Flower"/>
              </a:rPr>
              <a:t>I QUEEN</a:t>
            </a:r>
            <a:endParaRPr sz="5100" b="0" i="0" u="none" strike="noStrike" cap="none">
              <a:latin typeface="Arial"/>
              <a:ea typeface="Arial"/>
              <a:cs typeface="Arial"/>
              <a:sym typeface="Arial"/>
            </a:endParaRPr>
          </a:p>
        </p:txBody>
      </p:sp>
      <p:sp>
        <p:nvSpPr>
          <p:cNvPr id="114" name="Google Shape;114;p27"/>
          <p:cNvSpPr/>
          <p:nvPr/>
        </p:nvSpPr>
        <p:spPr>
          <a:xfrm>
            <a:off x="2238120" y="3912120"/>
            <a:ext cx="6905520" cy="122004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US" sz="1700" b="1" i="0" u="none" strike="noStrike" cap="none">
                <a:solidFill>
                  <a:srgbClr val="FFFFFF"/>
                </a:solidFill>
                <a:latin typeface="Indie Flower"/>
                <a:ea typeface="Indie Flower"/>
                <a:cs typeface="Indie Flower"/>
                <a:sym typeface="Indie Flower"/>
              </a:rPr>
              <a:t>Power Point di: </a:t>
            </a:r>
            <a:endParaRPr sz="1700" b="0" i="0" u="none" strike="noStrike" cap="none">
              <a:latin typeface="Arial"/>
              <a:ea typeface="Arial"/>
              <a:cs typeface="Arial"/>
              <a:sym typeface="Arial"/>
            </a:endParaRPr>
          </a:p>
          <a:p>
            <a:pPr marL="0" marR="0" lvl="0" indent="0" algn="r" rtl="0">
              <a:lnSpc>
                <a:spcPct val="100000"/>
              </a:lnSpc>
              <a:spcBef>
                <a:spcPts val="0"/>
              </a:spcBef>
              <a:spcAft>
                <a:spcPts val="0"/>
              </a:spcAft>
              <a:buNone/>
            </a:pPr>
            <a:r>
              <a:rPr lang="en-US" sz="1700" b="1" i="0" u="none" strike="noStrike" cap="none">
                <a:solidFill>
                  <a:srgbClr val="FFFFFF"/>
                </a:solidFill>
                <a:latin typeface="Indie Flower"/>
                <a:ea typeface="Indie Flower"/>
                <a:cs typeface="Indie Flower"/>
                <a:sym typeface="Indie Flower"/>
              </a:rPr>
              <a:t>Claudia Donatelli </a:t>
            </a:r>
            <a:endParaRPr sz="1700" b="0" i="0" u="none" strike="noStrike" cap="none">
              <a:latin typeface="Arial"/>
              <a:ea typeface="Arial"/>
              <a:cs typeface="Arial"/>
              <a:sym typeface="Arial"/>
            </a:endParaRPr>
          </a:p>
          <a:p>
            <a:pPr marL="0" marR="0" lvl="0" indent="0" algn="r" rtl="0">
              <a:lnSpc>
                <a:spcPct val="100000"/>
              </a:lnSpc>
              <a:spcBef>
                <a:spcPts val="0"/>
              </a:spcBef>
              <a:spcAft>
                <a:spcPts val="0"/>
              </a:spcAft>
              <a:buNone/>
            </a:pPr>
            <a:r>
              <a:rPr lang="en-US" sz="1700" b="1" i="0" u="none" strike="noStrike" cap="none">
                <a:solidFill>
                  <a:srgbClr val="FFFFFF"/>
                </a:solidFill>
                <a:latin typeface="Indie Flower"/>
                <a:ea typeface="Indie Flower"/>
                <a:cs typeface="Indie Flower"/>
                <a:sym typeface="Indie Flower"/>
              </a:rPr>
              <a:t>Martina Santaroni </a:t>
            </a:r>
            <a:endParaRPr sz="1700" b="0" i="0" u="none" strike="noStrike" cap="none">
              <a:latin typeface="Arial"/>
              <a:ea typeface="Arial"/>
              <a:cs typeface="Arial"/>
              <a:sym typeface="Arial"/>
            </a:endParaRPr>
          </a:p>
          <a:p>
            <a:pPr marL="0" marR="0" lvl="0" indent="0" algn="r" rtl="0">
              <a:lnSpc>
                <a:spcPct val="100000"/>
              </a:lnSpc>
              <a:spcBef>
                <a:spcPts val="0"/>
              </a:spcBef>
              <a:spcAft>
                <a:spcPts val="0"/>
              </a:spcAft>
              <a:buNone/>
            </a:pPr>
            <a:r>
              <a:rPr lang="en-US" sz="1700" b="1" i="0" u="none" strike="noStrike" cap="none">
                <a:solidFill>
                  <a:srgbClr val="FFFFFF"/>
                </a:solidFill>
                <a:latin typeface="Indie Flower"/>
                <a:ea typeface="Indie Flower"/>
                <a:cs typeface="Indie Flower"/>
                <a:sym typeface="Indie Flower"/>
              </a:rPr>
              <a:t>Simran Kaur</a:t>
            </a:r>
            <a:endParaRPr sz="1700" b="0" i="0" u="none" strike="noStrike" cap="none">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5EAFF"/>
        </a:solidFill>
        <a:effectLst/>
      </p:bgPr>
    </p:bg>
    <p:spTree>
      <p:nvGrpSpPr>
        <p:cNvPr id="1" name="Shape 118"/>
        <p:cNvGrpSpPr/>
        <p:nvPr/>
      </p:nvGrpSpPr>
      <p:grpSpPr>
        <a:xfrm>
          <a:off x="0" y="0"/>
          <a:ext cx="0" cy="0"/>
          <a:chOff x="0" y="0"/>
          <a:chExt cx="0" cy="0"/>
        </a:xfrm>
      </p:grpSpPr>
      <p:sp>
        <p:nvSpPr>
          <p:cNvPr id="119" name="Google Shape;119;p28"/>
          <p:cNvSpPr txBox="1"/>
          <p:nvPr/>
        </p:nvSpPr>
        <p:spPr>
          <a:xfrm>
            <a:off x="0" y="53640"/>
            <a:ext cx="873144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920" b="1" i="0" u="none" strike="noStrike" cap="none">
                <a:solidFill>
                  <a:srgbClr val="000000"/>
                </a:solidFill>
                <a:latin typeface="Indie Flower"/>
                <a:ea typeface="Indie Flower"/>
                <a:cs typeface="Indie Flower"/>
                <a:sym typeface="Indie Flower"/>
              </a:rPr>
              <a:t>FREDDIE MERCURY</a:t>
            </a:r>
            <a:endParaRPr sz="2920" b="0" i="0" u="none" strike="noStrike" cap="none">
              <a:solidFill>
                <a:srgbClr val="000000"/>
              </a:solidFill>
              <a:latin typeface="Arial"/>
              <a:ea typeface="Arial"/>
              <a:cs typeface="Arial"/>
              <a:sym typeface="Arial"/>
            </a:endParaRPr>
          </a:p>
        </p:txBody>
      </p:sp>
      <p:sp>
        <p:nvSpPr>
          <p:cNvPr id="120" name="Google Shape;120;p28"/>
          <p:cNvSpPr txBox="1"/>
          <p:nvPr/>
        </p:nvSpPr>
        <p:spPr>
          <a:xfrm>
            <a:off x="100440" y="559440"/>
            <a:ext cx="4854600" cy="4529520"/>
          </a:xfrm>
          <a:prstGeom prst="rect">
            <a:avLst/>
          </a:prstGeom>
          <a:noFill/>
          <a:ln>
            <a:noFill/>
          </a:ln>
        </p:spPr>
        <p:txBody>
          <a:bodyPr spcFirstLastPara="1" wrap="square" lIns="0" tIns="91425" rIns="91425" bIns="91425" anchor="t" anchorCtr="0">
            <a:noAutofit/>
          </a:bodyPr>
          <a:lstStyle/>
          <a:p>
            <a:pPr marL="0" marR="0" lvl="0" indent="0" algn="l" rtl="0">
              <a:lnSpc>
                <a:spcPct val="150000"/>
              </a:lnSpc>
              <a:spcBef>
                <a:spcPts val="0"/>
              </a:spcBef>
              <a:spcAft>
                <a:spcPts val="0"/>
              </a:spcAft>
              <a:buNone/>
            </a:pPr>
            <a:r>
              <a:rPr lang="en-US" sz="1200" i="0" u="none" strike="noStrike" cap="none" dirty="0">
                <a:solidFill>
                  <a:srgbClr val="000000"/>
                </a:solidFill>
                <a:latin typeface="Lora"/>
                <a:ea typeface="Lora"/>
                <a:cs typeface="Lora"/>
                <a:sym typeface="Lora"/>
              </a:rPr>
              <a:t>Freddie Mercury, </a:t>
            </a:r>
            <a:r>
              <a:rPr lang="en-US" sz="1200" i="0" u="none" strike="noStrike" cap="none" dirty="0" err="1">
                <a:solidFill>
                  <a:srgbClr val="000000"/>
                </a:solidFill>
                <a:latin typeface="Lora"/>
                <a:ea typeface="Lora"/>
                <a:cs typeface="Lora"/>
                <a:sym typeface="Lora"/>
              </a:rPr>
              <a:t>cantautore</a:t>
            </a:r>
            <a:r>
              <a:rPr lang="en-US" sz="1200" i="0" u="none" strike="noStrike" cap="none" dirty="0">
                <a:solidFill>
                  <a:srgbClr val="000000"/>
                </a:solidFill>
                <a:latin typeface="Lora"/>
                <a:ea typeface="Lora"/>
                <a:cs typeface="Lora"/>
                <a:sym typeface="Lora"/>
              </a:rPr>
              <a:t> e </a:t>
            </a:r>
            <a:r>
              <a:rPr lang="en-US" sz="1200" i="0" u="none" strike="noStrike" cap="none" dirty="0" err="1">
                <a:solidFill>
                  <a:srgbClr val="000000"/>
                </a:solidFill>
                <a:latin typeface="Lora"/>
                <a:ea typeface="Lora"/>
                <a:cs typeface="Lora"/>
                <a:sym typeface="Lora"/>
              </a:rPr>
              <a:t>compositore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britannico</a:t>
            </a:r>
            <a:r>
              <a:rPr lang="en-US" sz="1200" i="0" u="none" strike="noStrike" cap="none" dirty="0">
                <a:solidFill>
                  <a:srgbClr val="000000"/>
                </a:solidFill>
                <a:latin typeface="Lora"/>
                <a:ea typeface="Lora"/>
                <a:cs typeface="Lora"/>
                <a:sym typeface="Lora"/>
              </a:rPr>
              <a:t> di </a:t>
            </a:r>
            <a:r>
              <a:rPr lang="en-US" sz="1200" i="0" u="none" strike="noStrike" cap="none" dirty="0" err="1">
                <a:solidFill>
                  <a:srgbClr val="000000"/>
                </a:solidFill>
                <a:latin typeface="Lora"/>
                <a:ea typeface="Lora"/>
                <a:cs typeface="Lora"/>
                <a:sym typeface="Lora"/>
              </a:rPr>
              <a:t>origini</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indiane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etnia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Parsi</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nacque</a:t>
            </a:r>
            <a:r>
              <a:rPr lang="en-US" sz="1200" i="0" u="none" strike="noStrike" cap="none" dirty="0">
                <a:solidFill>
                  <a:srgbClr val="000000"/>
                </a:solidFill>
                <a:latin typeface="Lora"/>
                <a:ea typeface="Lora"/>
                <a:cs typeface="Lora"/>
                <a:sym typeface="Lora"/>
              </a:rPr>
              <a:t> con </a:t>
            </a:r>
            <a:r>
              <a:rPr lang="en-US" sz="1200" i="0" u="none" strike="noStrike" cap="none" dirty="0" err="1">
                <a:solidFill>
                  <a:srgbClr val="000000"/>
                </a:solidFill>
                <a:latin typeface="Lora"/>
                <a:ea typeface="Lora"/>
                <a:cs typeface="Lora"/>
                <a:sym typeface="Lora"/>
              </a:rPr>
              <a:t>il</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nome</a:t>
            </a:r>
            <a:r>
              <a:rPr lang="en-US" sz="1200" i="0" u="none" strike="noStrike" cap="none" dirty="0">
                <a:solidFill>
                  <a:srgbClr val="000000"/>
                </a:solidFill>
                <a:latin typeface="Lora"/>
                <a:ea typeface="Lora"/>
                <a:cs typeface="Lora"/>
                <a:sym typeface="Lora"/>
              </a:rPr>
              <a:t> di Farrokh Bulsara, a Zanzibar, in Tanzania, </a:t>
            </a:r>
            <a:r>
              <a:rPr lang="en-US" sz="1200" i="0" u="none" strike="noStrike" cap="none" dirty="0" err="1">
                <a:solidFill>
                  <a:srgbClr val="000000"/>
                </a:solidFill>
                <a:latin typeface="Lora"/>
                <a:ea typeface="Lora"/>
                <a:cs typeface="Lora"/>
                <a:sym typeface="Lora"/>
              </a:rPr>
              <a:t>il</a:t>
            </a:r>
            <a:r>
              <a:rPr lang="en-US" sz="1200" i="0" u="none" strike="noStrike" cap="none" dirty="0">
                <a:solidFill>
                  <a:srgbClr val="000000"/>
                </a:solidFill>
                <a:latin typeface="Lora"/>
                <a:ea typeface="Lora"/>
                <a:cs typeface="Lora"/>
                <a:sym typeface="Lora"/>
              </a:rPr>
              <a:t> 5 </a:t>
            </a:r>
            <a:r>
              <a:rPr lang="en-US" sz="1200" i="0" u="none" strike="noStrike" cap="none" dirty="0" err="1">
                <a:solidFill>
                  <a:srgbClr val="000000"/>
                </a:solidFill>
                <a:latin typeface="Lora"/>
                <a:ea typeface="Lora"/>
                <a:cs typeface="Lora"/>
                <a:sym typeface="Lora"/>
              </a:rPr>
              <a:t>settembre</a:t>
            </a:r>
            <a:r>
              <a:rPr lang="en-US" sz="1200" i="0" u="none" strike="noStrike" cap="none" dirty="0">
                <a:solidFill>
                  <a:srgbClr val="000000"/>
                </a:solidFill>
                <a:latin typeface="Lora"/>
                <a:ea typeface="Lora"/>
                <a:cs typeface="Lora"/>
                <a:sym typeface="Lora"/>
              </a:rPr>
              <a:t> 1946.  Il padre, </a:t>
            </a:r>
            <a:r>
              <a:rPr lang="en-US" sz="1200" i="0" u="none" strike="noStrike" cap="none" dirty="0" err="1">
                <a:solidFill>
                  <a:srgbClr val="000000"/>
                </a:solidFill>
                <a:latin typeface="Lora"/>
                <a:ea typeface="Lora"/>
                <a:cs typeface="Lora"/>
                <a:sym typeface="Lora"/>
              </a:rPr>
              <a:t>Jer</a:t>
            </a:r>
            <a:r>
              <a:rPr lang="en-US" sz="1200" i="0" u="none" strike="noStrike" cap="none" dirty="0">
                <a:solidFill>
                  <a:srgbClr val="000000"/>
                </a:solidFill>
                <a:latin typeface="Lora"/>
                <a:ea typeface="Lora"/>
                <a:cs typeface="Lora"/>
                <a:sym typeface="Lora"/>
              </a:rPr>
              <a:t>, di </a:t>
            </a:r>
            <a:r>
              <a:rPr lang="en-US" sz="1200" i="0" u="none" strike="noStrike" cap="none" dirty="0" err="1">
                <a:solidFill>
                  <a:srgbClr val="000000"/>
                </a:solidFill>
                <a:latin typeface="Lora"/>
                <a:ea typeface="Lora"/>
                <a:cs typeface="Lora"/>
                <a:sym typeface="Lora"/>
              </a:rPr>
              <a:t>origine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indiana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che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lavorò</a:t>
            </a:r>
            <a:r>
              <a:rPr lang="en-US" sz="1200" i="0" u="none" strike="noStrike" cap="none" dirty="0">
                <a:solidFill>
                  <a:srgbClr val="000000"/>
                </a:solidFill>
                <a:latin typeface="Lora"/>
                <a:ea typeface="Lora"/>
                <a:cs typeface="Lora"/>
                <a:sym typeface="Lora"/>
              </a:rPr>
              <a:t> come  </a:t>
            </a:r>
            <a:r>
              <a:rPr lang="en-US" sz="1200" i="0" u="none" strike="noStrike" cap="none" dirty="0" err="1">
                <a:solidFill>
                  <a:srgbClr val="000000"/>
                </a:solidFill>
                <a:latin typeface="Lora"/>
                <a:ea typeface="Lora"/>
                <a:cs typeface="Lora"/>
                <a:sym typeface="Lora"/>
              </a:rPr>
              <a:t>funzionario</a:t>
            </a:r>
            <a:r>
              <a:rPr lang="en-US" sz="1200" i="0" u="none" strike="noStrike" cap="none" dirty="0">
                <a:solidFill>
                  <a:srgbClr val="000000"/>
                </a:solidFill>
                <a:latin typeface="Lora"/>
                <a:ea typeface="Lora"/>
                <a:cs typeface="Lora"/>
                <a:sym typeface="Lora"/>
              </a:rPr>
              <a:t>, e la </a:t>
            </a:r>
            <a:r>
              <a:rPr lang="en-US" sz="1200" i="0" u="none" strike="noStrike" cap="none" dirty="0" err="1">
                <a:solidFill>
                  <a:srgbClr val="000000"/>
                </a:solidFill>
                <a:latin typeface="Lora"/>
                <a:ea typeface="Lora"/>
                <a:cs typeface="Lora"/>
                <a:sym typeface="Lora"/>
              </a:rPr>
              <a:t>madre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Bomi</a:t>
            </a:r>
            <a:r>
              <a:rPr lang="en-US" sz="1200" i="0" u="none" strike="noStrike" cap="none" dirty="0">
                <a:solidFill>
                  <a:srgbClr val="000000"/>
                </a:solidFill>
                <a:latin typeface="Lora"/>
                <a:ea typeface="Lora"/>
                <a:cs typeface="Lora"/>
                <a:sym typeface="Lora"/>
              </a:rPr>
              <a:t> Bulsara, </a:t>
            </a:r>
            <a:r>
              <a:rPr lang="en-US" sz="1200" i="0" u="none" strike="noStrike" cap="none" dirty="0" err="1">
                <a:solidFill>
                  <a:srgbClr val="000000"/>
                </a:solidFill>
                <a:latin typeface="Lora"/>
                <a:ea typeface="Lora"/>
                <a:cs typeface="Lora"/>
                <a:sym typeface="Lora"/>
              </a:rPr>
              <a:t>che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presentava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segni</a:t>
            </a:r>
            <a:r>
              <a:rPr lang="en-US" sz="1200" i="0" u="none" strike="noStrike" cap="none" dirty="0">
                <a:solidFill>
                  <a:srgbClr val="000000"/>
                </a:solidFill>
                <a:latin typeface="Lora"/>
                <a:ea typeface="Lora"/>
                <a:cs typeface="Lora"/>
                <a:sym typeface="Lora"/>
              </a:rPr>
              <a:t> di  </a:t>
            </a:r>
            <a:r>
              <a:rPr lang="en-US" sz="1200" i="0" u="none" strike="noStrike" cap="none" dirty="0" err="1">
                <a:solidFill>
                  <a:srgbClr val="000000"/>
                </a:solidFill>
                <a:latin typeface="Lora"/>
                <a:ea typeface="Lora"/>
                <a:cs typeface="Lora"/>
                <a:sym typeface="Lora"/>
              </a:rPr>
              <a:t>varie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origini</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tra</a:t>
            </a:r>
            <a:r>
              <a:rPr lang="en-US" sz="1200" i="0" u="none" strike="noStrike" cap="none" dirty="0">
                <a:solidFill>
                  <a:srgbClr val="000000"/>
                </a:solidFill>
                <a:latin typeface="Lora"/>
                <a:ea typeface="Lora"/>
                <a:cs typeface="Lora"/>
                <a:sym typeface="Lora"/>
              </a:rPr>
              <a:t> cui </a:t>
            </a:r>
            <a:r>
              <a:rPr lang="en-US" sz="1200" i="0" u="none" strike="noStrike" cap="none" dirty="0" err="1">
                <a:solidFill>
                  <a:srgbClr val="000000"/>
                </a:solidFill>
                <a:latin typeface="Lora"/>
                <a:ea typeface="Lora"/>
                <a:cs typeface="Lora"/>
                <a:sym typeface="Lora"/>
              </a:rPr>
              <a:t>russa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indonesiana</a:t>
            </a:r>
            <a:r>
              <a:rPr lang="en-US" sz="1200" i="0" u="none" strike="noStrike" cap="none" dirty="0">
                <a:solidFill>
                  <a:srgbClr val="000000"/>
                </a:solidFill>
                <a:latin typeface="Lora"/>
                <a:ea typeface="Lora"/>
                <a:cs typeface="Lora"/>
                <a:sym typeface="Lora"/>
              </a:rPr>
              <a:t>  e </a:t>
            </a:r>
            <a:r>
              <a:rPr lang="en-US" sz="1200" i="0" u="none" strike="noStrike" cap="none" dirty="0" err="1">
                <a:solidFill>
                  <a:srgbClr val="000000"/>
                </a:solidFill>
                <a:latin typeface="Lora"/>
                <a:ea typeface="Lora"/>
                <a:cs typeface="Lora"/>
                <a:sym typeface="Lora"/>
              </a:rPr>
              <a:t>finlandese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coferirono</a:t>
            </a:r>
            <a:r>
              <a:rPr lang="en-US" sz="1200" i="0" u="none" strike="noStrike" cap="none" dirty="0">
                <a:solidFill>
                  <a:srgbClr val="000000"/>
                </a:solidFill>
                <a:latin typeface="Lora"/>
                <a:ea typeface="Lora"/>
                <a:cs typeface="Lora"/>
                <a:sym typeface="Lora"/>
              </a:rPr>
              <a:t> a Freddie  le sue </a:t>
            </a:r>
            <a:r>
              <a:rPr lang="en-US" sz="1200" i="0" u="none" strike="noStrike" cap="none" dirty="0" err="1">
                <a:solidFill>
                  <a:srgbClr val="000000"/>
                </a:solidFill>
                <a:latin typeface="Lora"/>
                <a:ea typeface="Lora"/>
                <a:cs typeface="Lora"/>
                <a:sym typeface="Lora"/>
              </a:rPr>
              <a:t>caratteristiche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nordiche</a:t>
            </a:r>
            <a:r>
              <a:rPr lang="en-US" sz="1200" i="0" u="none" strike="noStrike" cap="none" dirty="0">
                <a:solidFill>
                  <a:srgbClr val="000000"/>
                </a:solidFill>
                <a:latin typeface="Lora"/>
                <a:ea typeface="Lora"/>
                <a:cs typeface="Lora"/>
                <a:sym typeface="Lora"/>
              </a:rPr>
              <a:t>,  ma </a:t>
            </a:r>
            <a:r>
              <a:rPr lang="en-US" sz="1200" i="0" u="none" strike="noStrike" cap="none" dirty="0" err="1">
                <a:solidFill>
                  <a:srgbClr val="000000"/>
                </a:solidFill>
                <a:latin typeface="Lora"/>
                <a:ea typeface="Lora"/>
                <a:cs typeface="Lora"/>
                <a:sym typeface="Lora"/>
              </a:rPr>
              <a:t>anche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esotiche</a:t>
            </a:r>
            <a:r>
              <a:rPr lang="en-US" sz="1200" i="0" u="none" strike="noStrike" cap="none" dirty="0">
                <a:solidFill>
                  <a:srgbClr val="000000"/>
                </a:solidFill>
                <a:latin typeface="Lora"/>
                <a:ea typeface="Lora"/>
                <a:cs typeface="Lora"/>
                <a:sym typeface="Lora"/>
              </a:rPr>
              <a:t>.                                                                                                                                                                                                </a:t>
            </a:r>
            <a:endParaRPr sz="1200" i="0" u="none" strike="noStrike" cap="none" dirty="0">
              <a:solidFill>
                <a:srgbClr val="000000"/>
              </a:solidFill>
              <a:latin typeface="Lora"/>
              <a:ea typeface="Lora"/>
              <a:cs typeface="Lora"/>
              <a:sym typeface="Lora"/>
            </a:endParaRPr>
          </a:p>
          <a:p>
            <a:pPr marL="0" marR="0" lvl="0" indent="0" algn="l" rtl="0">
              <a:lnSpc>
                <a:spcPct val="150000"/>
              </a:lnSpc>
              <a:spcBef>
                <a:spcPts val="1199"/>
              </a:spcBef>
              <a:spcAft>
                <a:spcPts val="0"/>
              </a:spcAft>
              <a:buNone/>
            </a:pPr>
            <a:r>
              <a:rPr lang="en-US" sz="1200" i="0" u="none" strike="noStrike" cap="none" dirty="0" err="1">
                <a:solidFill>
                  <a:srgbClr val="000000"/>
                </a:solidFill>
                <a:latin typeface="Lora"/>
                <a:ea typeface="Lora"/>
                <a:cs typeface="Lora"/>
                <a:sym typeface="Lora"/>
              </a:rPr>
              <a:t>Svolse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i</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suoi</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studi</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presso</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una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scuola</a:t>
            </a:r>
            <a:r>
              <a:rPr lang="en-US" sz="1200" i="0" u="none" strike="noStrike" cap="none" dirty="0">
                <a:solidFill>
                  <a:srgbClr val="000000"/>
                </a:solidFill>
                <a:latin typeface="Lora"/>
                <a:ea typeface="Lora"/>
                <a:cs typeface="Lora"/>
                <a:sym typeface="Lora"/>
              </a:rPr>
              <a:t> di Mumbai, dove era </a:t>
            </a:r>
            <a:r>
              <a:rPr lang="en-US" sz="1200" i="0" u="none" strike="noStrike" cap="none" dirty="0" err="1">
                <a:solidFill>
                  <a:srgbClr val="000000"/>
                </a:solidFill>
                <a:latin typeface="Lora"/>
                <a:ea typeface="Lora"/>
                <a:cs typeface="Lora"/>
                <a:sym typeface="Lora"/>
              </a:rPr>
              <a:t>conosciuto</a:t>
            </a:r>
            <a:r>
              <a:rPr lang="en-US" sz="1200" i="0" u="none" strike="noStrike" cap="none" dirty="0">
                <a:solidFill>
                  <a:srgbClr val="000000"/>
                </a:solidFill>
                <a:latin typeface="Lora"/>
                <a:ea typeface="Lora"/>
                <a:cs typeface="Lora"/>
                <a:sym typeface="Lora"/>
              </a:rPr>
              <a:t> come un </a:t>
            </a:r>
            <a:r>
              <a:rPr lang="en-US" sz="1200" i="0" u="none" strike="noStrike" cap="none" dirty="0" err="1">
                <a:solidFill>
                  <a:srgbClr val="000000"/>
                </a:solidFill>
                <a:latin typeface="Lora"/>
                <a:ea typeface="Lora"/>
                <a:cs typeface="Lora"/>
                <a:sym typeface="Lora"/>
              </a:rPr>
              <a:t>ottimo</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studente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Dotato</a:t>
            </a:r>
            <a:r>
              <a:rPr lang="en-US" sz="1200" i="0" u="none" strike="noStrike" cap="none" dirty="0">
                <a:solidFill>
                  <a:srgbClr val="000000"/>
                </a:solidFill>
                <a:latin typeface="Lora"/>
                <a:ea typeface="Lora"/>
                <a:cs typeface="Lora"/>
                <a:sym typeface="Lora"/>
              </a:rPr>
              <a:t> di un </a:t>
            </a:r>
            <a:r>
              <a:rPr lang="en-US" sz="1200" i="0" u="none" strike="noStrike" cap="none" dirty="0" err="1">
                <a:solidFill>
                  <a:srgbClr val="000000"/>
                </a:solidFill>
                <a:latin typeface="Lora"/>
                <a:ea typeface="Lora"/>
                <a:cs typeface="Lora"/>
                <a:sym typeface="Lora"/>
              </a:rPr>
              <a:t>talento</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artistico</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naturale</a:t>
            </a:r>
            <a:r>
              <a:rPr lang="en-US" sz="1200" i="0" u="none" strike="noStrike" cap="none" dirty="0">
                <a:solidFill>
                  <a:srgbClr val="000000"/>
                </a:solidFill>
                <a:latin typeface="Lora"/>
                <a:ea typeface="Lora"/>
                <a:cs typeface="Lora"/>
                <a:sym typeface="Lora"/>
              </a:rPr>
              <a:t>, Freddie era un </a:t>
            </a:r>
            <a:r>
              <a:rPr lang="en-US" sz="1200" i="0" u="none" strike="noStrike" cap="none" dirty="0" err="1">
                <a:solidFill>
                  <a:srgbClr val="000000"/>
                </a:solidFill>
                <a:latin typeface="Lora"/>
                <a:ea typeface="Lora"/>
                <a:cs typeface="Lora"/>
                <a:sym typeface="Lora"/>
              </a:rPr>
              <a:t>ottimo</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disegnatore</a:t>
            </a:r>
            <a:r>
              <a:rPr lang="en-US" sz="1200" i="0" u="none" strike="noStrike" cap="none" dirty="0">
                <a:solidFill>
                  <a:srgbClr val="000000"/>
                </a:solidFill>
                <a:latin typeface="Lora"/>
                <a:ea typeface="Lora"/>
                <a:cs typeface="Lora"/>
                <a:sym typeface="Lora"/>
              </a:rPr>
              <a:t> e </a:t>
            </a:r>
            <a:r>
              <a:rPr lang="en-US" sz="1200" i="0" u="none" strike="noStrike" cap="none" dirty="0" err="1">
                <a:solidFill>
                  <a:srgbClr val="000000"/>
                </a:solidFill>
                <a:latin typeface="Lora"/>
                <a:ea typeface="Lora"/>
                <a:cs typeface="Lora"/>
                <a:sym typeface="Lora"/>
              </a:rPr>
              <a:t>anche</a:t>
            </a:r>
            <a:r>
              <a:rPr lang="en-US" sz="1200" i="0" u="none" strike="noStrike" cap="none" dirty="0">
                <a:solidFill>
                  <a:srgbClr val="000000"/>
                </a:solidFill>
                <a:latin typeface="Lora"/>
                <a:ea typeface="Lora"/>
                <a:cs typeface="Lora"/>
                <a:sym typeface="Lora"/>
              </a:rPr>
              <a:t> un </a:t>
            </a:r>
            <a:r>
              <a:rPr lang="en-US" sz="1200" i="0" u="none" strike="noStrike" cap="none" dirty="0" err="1">
                <a:solidFill>
                  <a:srgbClr val="000000"/>
                </a:solidFill>
                <a:latin typeface="Lora"/>
                <a:ea typeface="Lora"/>
                <a:cs typeface="Lora"/>
                <a:sym typeface="Lora"/>
              </a:rPr>
              <a:t>ottimo</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atleta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infatti</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praticava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diversi</a:t>
            </a:r>
            <a:r>
              <a:rPr lang="en-US" sz="1200" i="0" u="none" strike="noStrike" cap="none" dirty="0">
                <a:solidFill>
                  <a:srgbClr val="000000"/>
                </a:solidFill>
                <a:latin typeface="Lora"/>
                <a:ea typeface="Lora"/>
                <a:cs typeface="Lora"/>
                <a:sym typeface="Lora"/>
              </a:rPr>
              <a:t> sport, </a:t>
            </a:r>
            <a:r>
              <a:rPr lang="en-US" sz="1200" i="0" u="none" strike="noStrike" cap="none" dirty="0" err="1">
                <a:solidFill>
                  <a:srgbClr val="000000"/>
                </a:solidFill>
                <a:latin typeface="Lora"/>
                <a:ea typeface="Lora"/>
                <a:cs typeface="Lora"/>
                <a:sym typeface="Lora"/>
              </a:rPr>
              <a:t>tra</a:t>
            </a:r>
            <a:r>
              <a:rPr lang="en-US" sz="1200" i="0" u="none" strike="noStrike" cap="none" dirty="0">
                <a:solidFill>
                  <a:srgbClr val="000000"/>
                </a:solidFill>
                <a:latin typeface="Lora"/>
                <a:ea typeface="Lora"/>
                <a:cs typeface="Lora"/>
                <a:sym typeface="Lora"/>
              </a:rPr>
              <a:t> cui </a:t>
            </a:r>
            <a:r>
              <a:rPr lang="en-US" sz="1200" i="0" u="none" strike="noStrike" cap="none" dirty="0" err="1">
                <a:solidFill>
                  <a:srgbClr val="000000"/>
                </a:solidFill>
                <a:latin typeface="Lora"/>
                <a:ea typeface="Lora"/>
                <a:cs typeface="Lora"/>
                <a:sym typeface="Lora"/>
              </a:rPr>
              <a:t>corsa</a:t>
            </a:r>
            <a:r>
              <a:rPr lang="en-US" sz="1200" i="0" u="none" strike="noStrike" cap="none" dirty="0">
                <a:solidFill>
                  <a:srgbClr val="000000"/>
                </a:solidFill>
                <a:latin typeface="Lora"/>
                <a:ea typeface="Lora"/>
                <a:cs typeface="Lora"/>
                <a:sym typeface="Lora"/>
              </a:rPr>
              <a:t>, hockey, tennis e cricket.                                                                                                                                                                                                                                                                                                         </a:t>
            </a:r>
            <a:endParaRPr sz="1200" i="0" u="none" strike="noStrike" cap="none" dirty="0">
              <a:solidFill>
                <a:srgbClr val="000000"/>
              </a:solidFill>
              <a:latin typeface="Lora"/>
              <a:ea typeface="Lora"/>
              <a:cs typeface="Lora"/>
              <a:sym typeface="Lora"/>
            </a:endParaRPr>
          </a:p>
          <a:p>
            <a:pPr marL="0" marR="0" lvl="0" indent="0" algn="l" rtl="0">
              <a:lnSpc>
                <a:spcPct val="150000"/>
              </a:lnSpc>
              <a:spcBef>
                <a:spcPts val="1199"/>
              </a:spcBef>
              <a:spcAft>
                <a:spcPts val="0"/>
              </a:spcAft>
              <a:buNone/>
            </a:pPr>
            <a:r>
              <a:rPr lang="en-US" sz="1200" i="0" u="none" strike="noStrike" cap="none" dirty="0" err="1">
                <a:solidFill>
                  <a:srgbClr val="000000"/>
                </a:solidFill>
                <a:latin typeface="Lora"/>
                <a:ea typeface="Lora"/>
                <a:cs typeface="Lora"/>
                <a:sym typeface="Lora"/>
              </a:rPr>
              <a:t>Inoltre</a:t>
            </a:r>
            <a:r>
              <a:rPr lang="en-US" sz="1200" i="0" u="none" strike="noStrike" cap="none" dirty="0">
                <a:solidFill>
                  <a:srgbClr val="000000"/>
                </a:solidFill>
                <a:latin typeface="Lora"/>
                <a:ea typeface="Lora"/>
                <a:cs typeface="Lora"/>
                <a:sym typeface="Lora"/>
              </a:rPr>
              <a:t>, a </a:t>
            </a:r>
            <a:r>
              <a:rPr lang="en-US" sz="1200" i="0" u="none" strike="noStrike" cap="none" dirty="0" err="1">
                <a:solidFill>
                  <a:srgbClr val="000000"/>
                </a:solidFill>
                <a:latin typeface="Lora"/>
                <a:ea typeface="Lora"/>
                <a:cs typeface="Lora"/>
                <a:sym typeface="Lora"/>
              </a:rPr>
              <a:t>scuola</a:t>
            </a:r>
            <a:r>
              <a:rPr lang="en-US" sz="1200" i="0" u="none" strike="noStrike" cap="none" dirty="0">
                <a:solidFill>
                  <a:srgbClr val="000000"/>
                </a:solidFill>
                <a:latin typeface="Lora"/>
                <a:ea typeface="Lora"/>
                <a:cs typeface="Lora"/>
                <a:sym typeface="Lora"/>
              </a:rPr>
              <a:t>, era </a:t>
            </a:r>
            <a:r>
              <a:rPr lang="en-US" sz="1200" i="0" u="none" strike="noStrike" cap="none" dirty="0" err="1">
                <a:solidFill>
                  <a:srgbClr val="000000"/>
                </a:solidFill>
                <a:latin typeface="Lora"/>
                <a:ea typeface="Lora"/>
                <a:cs typeface="Lora"/>
                <a:sym typeface="Lora"/>
              </a:rPr>
              <a:t>riconosciuto</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anche</a:t>
            </a:r>
            <a:r>
              <a:rPr lang="en-US" sz="1200" i="0" u="none" strike="noStrike" cap="none" dirty="0">
                <a:solidFill>
                  <a:srgbClr val="000000"/>
                </a:solidFill>
                <a:latin typeface="Lora"/>
                <a:ea typeface="Lora"/>
                <a:cs typeface="Lora"/>
                <a:sym typeface="Lora"/>
              </a:rPr>
              <a:t> per le sue </a:t>
            </a:r>
            <a:r>
              <a:rPr lang="en-US" sz="1200" i="0" u="none" strike="noStrike" cap="none" dirty="0" err="1">
                <a:solidFill>
                  <a:srgbClr val="000000"/>
                </a:solidFill>
                <a:latin typeface="Lora"/>
                <a:ea typeface="Lora"/>
                <a:cs typeface="Lora"/>
                <a:sym typeface="Lora"/>
              </a:rPr>
              <a:t>doti</a:t>
            </a:r>
            <a:r>
              <a:rPr lang="en-US" sz="1200" i="0" u="none" strike="noStrike" cap="none" dirty="0">
                <a:solidFill>
                  <a:srgbClr val="000000"/>
                </a:solidFill>
                <a:latin typeface="Lora"/>
                <a:ea typeface="Lora"/>
                <a:cs typeface="Lora"/>
                <a:sym typeface="Lora"/>
              </a:rPr>
              <a:t> di </a:t>
            </a:r>
            <a:r>
              <a:rPr lang="en-US" sz="1200" i="0" u="none" strike="noStrike" cap="none" dirty="0" err="1">
                <a:solidFill>
                  <a:srgbClr val="000000"/>
                </a:solidFill>
                <a:latin typeface="Lora"/>
                <a:ea typeface="Lora"/>
                <a:cs typeface="Lora"/>
                <a:sym typeface="Lora"/>
              </a:rPr>
              <a:t>musicista</a:t>
            </a:r>
            <a:r>
              <a:rPr lang="en-US" sz="1200" i="0" u="none" strike="noStrike" cap="none" dirty="0">
                <a:solidFill>
                  <a:srgbClr val="000000"/>
                </a:solidFill>
                <a:latin typeface="Lora"/>
                <a:ea typeface="Lora"/>
                <a:cs typeface="Lora"/>
                <a:sym typeface="Lora"/>
              </a:rPr>
              <a:t>, grazie </a:t>
            </a:r>
            <a:r>
              <a:rPr lang="en-US" sz="1200" i="0" u="none" strike="noStrike" cap="none" dirty="0" err="1">
                <a:solidFill>
                  <a:srgbClr val="000000"/>
                </a:solidFill>
                <a:latin typeface="Lora"/>
                <a:ea typeface="Lora"/>
                <a:cs typeface="Lora"/>
                <a:sym typeface="Lora"/>
              </a:rPr>
              <a:t>alla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sua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passione</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naturale</a:t>
            </a:r>
            <a:r>
              <a:rPr lang="en-US" sz="1200" i="0" u="none" strike="noStrike" cap="none" dirty="0">
                <a:solidFill>
                  <a:srgbClr val="000000"/>
                </a:solidFill>
                <a:latin typeface="Lora"/>
                <a:ea typeface="Lora"/>
                <a:cs typeface="Lora"/>
                <a:sym typeface="Lora"/>
              </a:rPr>
              <a:t> per la </a:t>
            </a:r>
            <a:r>
              <a:rPr lang="en-US" sz="1200" i="0" u="none" strike="noStrike" cap="none" dirty="0" err="1">
                <a:solidFill>
                  <a:srgbClr val="000000"/>
                </a:solidFill>
                <a:latin typeface="Lora"/>
                <a:ea typeface="Lora"/>
                <a:cs typeface="Lora"/>
                <a:sym typeface="Lora"/>
              </a:rPr>
              <a:t>musica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Infatti</a:t>
            </a:r>
            <a:r>
              <a:rPr lang="en-US" sz="1200" i="0" u="none" strike="noStrike" cap="none" dirty="0">
                <a:solidFill>
                  <a:srgbClr val="000000"/>
                </a:solidFill>
                <a:latin typeface="Lora"/>
                <a:ea typeface="Lora"/>
                <a:cs typeface="Lora"/>
                <a:sym typeface="Lora"/>
              </a:rPr>
              <a:t>, per un </a:t>
            </a:r>
            <a:r>
              <a:rPr lang="en-US" sz="1200" i="0" u="none" strike="noStrike" cap="none" dirty="0" err="1">
                <a:solidFill>
                  <a:srgbClr val="000000"/>
                </a:solidFill>
                <a:latin typeface="Lora"/>
                <a:ea typeface="Lora"/>
                <a:cs typeface="Lora"/>
                <a:sym typeface="Lora"/>
              </a:rPr>
              <a:t>periodo</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frequentò</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lezioni</a:t>
            </a:r>
            <a:r>
              <a:rPr lang="en-US" sz="1200" i="0" u="none" strike="noStrike" cap="none" dirty="0">
                <a:solidFill>
                  <a:srgbClr val="000000"/>
                </a:solidFill>
                <a:latin typeface="Lora"/>
                <a:ea typeface="Lora"/>
                <a:cs typeface="Lora"/>
                <a:sym typeface="Lora"/>
              </a:rPr>
              <a:t> di pianoforte </a:t>
            </a:r>
            <a:r>
              <a:rPr lang="en-US" sz="1200" i="0" u="none" strike="noStrike" cap="none" dirty="0" err="1">
                <a:solidFill>
                  <a:srgbClr val="000000"/>
                </a:solidFill>
                <a:latin typeface="Lora"/>
                <a:ea typeface="Lora"/>
                <a:cs typeface="Lora"/>
                <a:sym typeface="Lora"/>
              </a:rPr>
              <a:t>ed</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entrò</a:t>
            </a:r>
            <a:r>
              <a:rPr lang="en-US" sz="1200" i="0" u="none" strike="noStrike" cap="none" dirty="0">
                <a:solidFill>
                  <a:srgbClr val="000000"/>
                </a:solidFill>
                <a:latin typeface="Lora"/>
                <a:ea typeface="Lora"/>
                <a:cs typeface="Lora"/>
                <a:sym typeface="Lora"/>
              </a:rPr>
              <a:t> a far parte del </a:t>
            </a:r>
            <a:r>
              <a:rPr lang="en-US" sz="1200" i="0" u="none" strike="noStrike" cap="none" dirty="0" err="1">
                <a:solidFill>
                  <a:srgbClr val="000000"/>
                </a:solidFill>
                <a:latin typeface="Lora"/>
                <a:ea typeface="Lora"/>
                <a:cs typeface="Lora"/>
                <a:sym typeface="Lora"/>
              </a:rPr>
              <a:t>coro</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della</a:t>
            </a:r>
            <a:r>
              <a:rPr lang="en-US" sz="1200" i="0" u="none" strike="noStrike" cap="none" dirty="0">
                <a:solidFill>
                  <a:srgbClr val="000000"/>
                </a:solidFill>
                <a:latin typeface="Lora"/>
                <a:ea typeface="Lora"/>
                <a:cs typeface="Lora"/>
                <a:sym typeface="Lora"/>
              </a:rPr>
              <a:t> </a:t>
            </a:r>
            <a:r>
              <a:rPr lang="en-US" sz="1200" i="0" u="none" strike="noStrike" cap="none" dirty="0" err="1">
                <a:solidFill>
                  <a:srgbClr val="000000"/>
                </a:solidFill>
                <a:latin typeface="Lora"/>
                <a:ea typeface="Lora"/>
                <a:cs typeface="Lora"/>
                <a:sym typeface="Lora"/>
              </a:rPr>
              <a:t>scuola</a:t>
            </a:r>
            <a:r>
              <a:rPr lang="en-US" sz="1200" i="0" u="none" strike="noStrike" cap="none" dirty="0">
                <a:solidFill>
                  <a:srgbClr val="000000"/>
                </a:solidFill>
                <a:latin typeface="Lora"/>
                <a:ea typeface="Lora"/>
                <a:cs typeface="Lora"/>
                <a:sym typeface="Lora"/>
              </a:rPr>
              <a:t>.</a:t>
            </a:r>
            <a:endParaRPr sz="1200" i="0" u="none" strike="noStrike" cap="none" dirty="0">
              <a:solidFill>
                <a:srgbClr val="000000"/>
              </a:solidFill>
              <a:latin typeface="Lora"/>
              <a:ea typeface="Lora"/>
              <a:cs typeface="Lora"/>
              <a:sym typeface="Lora"/>
            </a:endParaRPr>
          </a:p>
          <a:p>
            <a:pPr marL="0" marR="0" lvl="0" indent="0" algn="l" rtl="0">
              <a:lnSpc>
                <a:spcPct val="115000"/>
              </a:lnSpc>
              <a:spcBef>
                <a:spcPts val="1199"/>
              </a:spcBef>
              <a:spcAft>
                <a:spcPts val="0"/>
              </a:spcAft>
              <a:buNone/>
            </a:pPr>
            <a:r>
              <a:rPr lang="en-US" sz="1100" i="0" u="none" strike="noStrike" cap="none" dirty="0">
                <a:solidFill>
                  <a:srgbClr val="595959"/>
                </a:solidFill>
                <a:latin typeface="Lora"/>
                <a:ea typeface="Lora"/>
                <a:cs typeface="Lora"/>
                <a:sym typeface="Lora"/>
              </a:rPr>
              <a:t> </a:t>
            </a:r>
            <a:endParaRPr sz="1100" i="0" u="none" strike="noStrike" cap="none" dirty="0">
              <a:solidFill>
                <a:srgbClr val="000000"/>
              </a:solidFill>
              <a:latin typeface="Lora"/>
              <a:ea typeface="Lora"/>
              <a:cs typeface="Lora"/>
              <a:sym typeface="Lora"/>
            </a:endParaRPr>
          </a:p>
        </p:txBody>
      </p:sp>
      <p:pic>
        <p:nvPicPr>
          <p:cNvPr id="121" name="Google Shape;121;p28"/>
          <p:cNvPicPr preferRelativeResize="0"/>
          <p:nvPr/>
        </p:nvPicPr>
        <p:blipFill rotWithShape="1">
          <a:blip r:embed="rId3">
            <a:alphaModFix/>
          </a:blip>
          <a:srcRect l="12455" r="7550"/>
          <a:stretch/>
        </p:blipFill>
        <p:spPr>
          <a:xfrm>
            <a:off x="5006160" y="53640"/>
            <a:ext cx="1928160" cy="2591640"/>
          </a:xfrm>
          <a:prstGeom prst="rect">
            <a:avLst/>
          </a:prstGeom>
          <a:noFill/>
          <a:ln>
            <a:noFill/>
          </a:ln>
        </p:spPr>
      </p:pic>
      <p:pic>
        <p:nvPicPr>
          <p:cNvPr id="122" name="Google Shape;122;p28"/>
          <p:cNvPicPr preferRelativeResize="0"/>
          <p:nvPr/>
        </p:nvPicPr>
        <p:blipFill rotWithShape="1">
          <a:blip r:embed="rId4">
            <a:alphaModFix/>
          </a:blip>
          <a:srcRect l="8917" t="12181" r="7275" b="8039"/>
          <a:stretch/>
        </p:blipFill>
        <p:spPr>
          <a:xfrm>
            <a:off x="6985440" y="53640"/>
            <a:ext cx="2106720" cy="2591640"/>
          </a:xfrm>
          <a:prstGeom prst="rect">
            <a:avLst/>
          </a:prstGeom>
          <a:noFill/>
          <a:ln>
            <a:noFill/>
          </a:ln>
        </p:spPr>
      </p:pic>
      <p:pic>
        <p:nvPicPr>
          <p:cNvPr id="123" name="Google Shape;123;p28"/>
          <p:cNvPicPr preferRelativeResize="0"/>
          <p:nvPr/>
        </p:nvPicPr>
        <p:blipFill rotWithShape="1">
          <a:blip r:embed="rId5">
            <a:alphaModFix/>
          </a:blip>
          <a:srcRect r="7007" b="4243"/>
          <a:stretch/>
        </p:blipFill>
        <p:spPr>
          <a:xfrm>
            <a:off x="6985440" y="2764440"/>
            <a:ext cx="2106720" cy="2324160"/>
          </a:xfrm>
          <a:prstGeom prst="rect">
            <a:avLst/>
          </a:prstGeom>
          <a:noFill/>
          <a:ln>
            <a:noFill/>
          </a:ln>
        </p:spPr>
      </p:pic>
      <p:sp>
        <p:nvSpPr>
          <p:cNvPr id="124" name="Google Shape;124;p28"/>
          <p:cNvSpPr/>
          <p:nvPr/>
        </p:nvSpPr>
        <p:spPr>
          <a:xfrm>
            <a:off x="4955400" y="2764440"/>
            <a:ext cx="2029680" cy="193644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150" b="0" i="1" u="none" strike="noStrike" cap="none">
                <a:solidFill>
                  <a:srgbClr val="000000"/>
                </a:solidFill>
                <a:latin typeface="Lora"/>
                <a:ea typeface="Lora"/>
                <a:cs typeface="Lora"/>
                <a:sym typeface="Lora"/>
              </a:rPr>
              <a:t>Il significato del suo nome: </a:t>
            </a:r>
            <a:endParaRPr sz="1150" b="0" i="0" u="none" strike="noStrike" cap="none">
              <a:latin typeface="Arial"/>
              <a:ea typeface="Arial"/>
              <a:cs typeface="Arial"/>
              <a:sym typeface="Arial"/>
            </a:endParaRPr>
          </a:p>
          <a:p>
            <a:pPr marL="0" marR="0" lvl="0" indent="0" algn="ctr" rtl="0">
              <a:lnSpc>
                <a:spcPct val="100000"/>
              </a:lnSpc>
              <a:spcBef>
                <a:spcPts val="0"/>
              </a:spcBef>
              <a:spcAft>
                <a:spcPts val="0"/>
              </a:spcAft>
              <a:buNone/>
            </a:pPr>
            <a:endParaRPr sz="1150" b="0" i="0" u="none" strike="noStrike" cap="none">
              <a:latin typeface="Arial"/>
              <a:ea typeface="Arial"/>
              <a:cs typeface="Arial"/>
              <a:sym typeface="Arial"/>
            </a:endParaRPr>
          </a:p>
          <a:p>
            <a:pPr marL="0" marR="0" lvl="0" indent="0" algn="ctr" rtl="0">
              <a:lnSpc>
                <a:spcPct val="100000"/>
              </a:lnSpc>
              <a:spcBef>
                <a:spcPts val="0"/>
              </a:spcBef>
              <a:spcAft>
                <a:spcPts val="0"/>
              </a:spcAft>
              <a:buNone/>
            </a:pPr>
            <a:r>
              <a:rPr lang="en-US" sz="1150" b="0" i="1" u="none" strike="noStrike" cap="none">
                <a:solidFill>
                  <a:srgbClr val="000000"/>
                </a:solidFill>
                <a:latin typeface="Lora"/>
                <a:ea typeface="Lora"/>
                <a:cs typeface="Lora"/>
                <a:sym typeface="Lora"/>
              </a:rPr>
              <a:t>Freddie era un soprannome usato già dalla sua famiglia e dai suoi amici, mentre il cognome “Mercury” lo scelse perché nella mitologia, Mercurio è il messaggero degli dei, protettore dei commercianti e della parola. </a:t>
            </a:r>
            <a:endParaRPr sz="1150" b="0" i="0" u="none" strike="noStrike" cap="none">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28"/>
        <p:cNvGrpSpPr/>
        <p:nvPr/>
      </p:nvGrpSpPr>
      <p:grpSpPr>
        <a:xfrm>
          <a:off x="0" y="0"/>
          <a:ext cx="0" cy="0"/>
          <a:chOff x="0" y="0"/>
          <a:chExt cx="0" cy="0"/>
        </a:xfrm>
      </p:grpSpPr>
      <p:sp>
        <p:nvSpPr>
          <p:cNvPr id="129" name="Google Shape;129;p29"/>
          <p:cNvSpPr txBox="1"/>
          <p:nvPr/>
        </p:nvSpPr>
        <p:spPr>
          <a:xfrm>
            <a:off x="83520" y="55440"/>
            <a:ext cx="852012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920" b="1" i="0" u="none" strike="noStrike" cap="none">
                <a:solidFill>
                  <a:srgbClr val="000000"/>
                </a:solidFill>
                <a:latin typeface="Indie Flower"/>
                <a:ea typeface="Indie Flower"/>
                <a:cs typeface="Indie Flower"/>
                <a:sym typeface="Indie Flower"/>
              </a:rPr>
              <a:t>La storia dei Queen</a:t>
            </a:r>
            <a:endParaRPr sz="2920" b="0" i="0" u="none" strike="noStrike" cap="none">
              <a:solidFill>
                <a:srgbClr val="000000"/>
              </a:solidFill>
              <a:latin typeface="Arial"/>
              <a:ea typeface="Arial"/>
              <a:cs typeface="Arial"/>
              <a:sym typeface="Arial"/>
            </a:endParaRPr>
          </a:p>
        </p:txBody>
      </p:sp>
      <p:sp>
        <p:nvSpPr>
          <p:cNvPr id="130" name="Google Shape;130;p29"/>
          <p:cNvSpPr txBox="1"/>
          <p:nvPr/>
        </p:nvSpPr>
        <p:spPr>
          <a:xfrm>
            <a:off x="83520" y="628200"/>
            <a:ext cx="4106520" cy="435312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ts val="0"/>
              </a:spcBef>
              <a:spcAft>
                <a:spcPts val="0"/>
              </a:spcAft>
              <a:buNone/>
            </a:pPr>
            <a:r>
              <a:rPr lang="en-US" sz="1800" b="0" i="0" u="none" strike="noStrike" cap="none" dirty="0">
                <a:solidFill>
                  <a:srgbClr val="000000"/>
                </a:solidFill>
                <a:latin typeface="Lora"/>
                <a:ea typeface="Lora"/>
                <a:cs typeface="Lora"/>
                <a:sym typeface="Lora"/>
              </a:rPr>
              <a:t>La band </a:t>
            </a:r>
            <a:r>
              <a:rPr lang="en-US" sz="1800" b="0" i="0" u="none" strike="noStrike" cap="none" dirty="0" err="1">
                <a:solidFill>
                  <a:srgbClr val="000000"/>
                </a:solidFill>
                <a:latin typeface="Lora"/>
                <a:ea typeface="Lora"/>
                <a:cs typeface="Lora"/>
                <a:sym typeface="Lora"/>
              </a:rPr>
              <a:t>dei</a:t>
            </a:r>
            <a:r>
              <a:rPr lang="en-US" sz="1800" b="0" i="0" u="none" strike="noStrike" cap="none" dirty="0">
                <a:solidFill>
                  <a:srgbClr val="000000"/>
                </a:solidFill>
                <a:latin typeface="Lora"/>
                <a:ea typeface="Lora"/>
                <a:cs typeface="Lora"/>
                <a:sym typeface="Lora"/>
              </a:rPr>
              <a:t> Queen </a:t>
            </a:r>
            <a:r>
              <a:rPr lang="en-US" sz="1800" b="0" i="0" u="none" strike="noStrike" cap="none" dirty="0" err="1">
                <a:solidFill>
                  <a:srgbClr val="000000"/>
                </a:solidFill>
                <a:latin typeface="Lora"/>
                <a:ea typeface="Lora"/>
                <a:cs typeface="Lora"/>
                <a:sym typeface="Lora"/>
              </a:rPr>
              <a:t>nacque</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nel</a:t>
            </a:r>
            <a:r>
              <a:rPr lang="en-US" sz="1800" b="0" i="0" u="none" strike="noStrike" cap="none" dirty="0">
                <a:solidFill>
                  <a:srgbClr val="000000"/>
                </a:solidFill>
                <a:latin typeface="Lora"/>
                <a:ea typeface="Lora"/>
                <a:cs typeface="Lora"/>
                <a:sym typeface="Lora"/>
              </a:rPr>
              <a:t> 1970 a </a:t>
            </a:r>
            <a:r>
              <a:rPr lang="en-US" sz="1800" b="0" i="0" u="none" strike="noStrike" cap="none" dirty="0" err="1">
                <a:solidFill>
                  <a:srgbClr val="000000"/>
                </a:solidFill>
                <a:latin typeface="Lora"/>
                <a:ea typeface="Lora"/>
                <a:cs typeface="Lora"/>
                <a:sym typeface="Lora"/>
              </a:rPr>
              <a:t>Londra</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quando</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il</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chitarrista</a:t>
            </a:r>
            <a:r>
              <a:rPr lang="en-US" sz="1800" b="0" i="0" u="none" strike="noStrike" cap="none" dirty="0">
                <a:solidFill>
                  <a:srgbClr val="000000"/>
                </a:solidFill>
                <a:latin typeface="Lora"/>
                <a:ea typeface="Lora"/>
                <a:cs typeface="Lora"/>
                <a:sym typeface="Lora"/>
              </a:rPr>
              <a:t> Brian May e </a:t>
            </a:r>
            <a:r>
              <a:rPr lang="en-US" sz="1800" b="0" i="0" u="none" strike="noStrike" cap="none" dirty="0" err="1">
                <a:solidFill>
                  <a:srgbClr val="000000"/>
                </a:solidFill>
                <a:latin typeface="Lora"/>
                <a:ea typeface="Lora"/>
                <a:cs typeface="Lora"/>
                <a:sym typeface="Lora"/>
              </a:rPr>
              <a:t>il</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batterista</a:t>
            </a:r>
            <a:r>
              <a:rPr lang="en-US" sz="1800" b="0" i="0" u="none" strike="noStrike" cap="none" dirty="0">
                <a:solidFill>
                  <a:srgbClr val="000000"/>
                </a:solidFill>
                <a:latin typeface="Lora"/>
                <a:ea typeface="Lora"/>
                <a:cs typeface="Lora"/>
                <a:sym typeface="Lora"/>
              </a:rPr>
              <a:t> Roger Taylor </a:t>
            </a:r>
            <a:r>
              <a:rPr lang="en-US" sz="1800" b="0" i="0" u="none" strike="noStrike" cap="none" dirty="0" err="1">
                <a:solidFill>
                  <a:srgbClr val="000000"/>
                </a:solidFill>
                <a:latin typeface="Lora"/>
                <a:ea typeface="Lora"/>
                <a:cs typeface="Lora"/>
                <a:sym typeface="Lora"/>
              </a:rPr>
              <a:t>avviarono</a:t>
            </a:r>
            <a:r>
              <a:rPr lang="en-US" sz="1800" b="0" i="0" u="none" strike="noStrike" cap="none" dirty="0">
                <a:solidFill>
                  <a:srgbClr val="000000"/>
                </a:solidFill>
                <a:latin typeface="Lora"/>
                <a:ea typeface="Lora"/>
                <a:cs typeface="Lora"/>
                <a:sym typeface="Lora"/>
              </a:rPr>
              <a:t> un </a:t>
            </a:r>
            <a:r>
              <a:rPr lang="en-US" sz="1800" b="0" i="0" u="none" strike="noStrike" cap="none" dirty="0" err="1">
                <a:solidFill>
                  <a:srgbClr val="000000"/>
                </a:solidFill>
                <a:latin typeface="Lora"/>
                <a:ea typeface="Lora"/>
                <a:cs typeface="Lora"/>
                <a:sym typeface="Lora"/>
              </a:rPr>
              <a:t>progetto</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insieme</a:t>
            </a:r>
            <a:r>
              <a:rPr lang="en-US" sz="1800" b="0" i="0" u="none" strike="noStrike" cap="none" dirty="0">
                <a:solidFill>
                  <a:srgbClr val="000000"/>
                </a:solidFill>
                <a:latin typeface="Lora"/>
                <a:ea typeface="Lora"/>
                <a:cs typeface="Lora"/>
                <a:sym typeface="Lora"/>
              </a:rPr>
              <a:t> a Freddie Mercury. La band </a:t>
            </a:r>
            <a:r>
              <a:rPr lang="en-US" sz="1800" b="0" i="0" u="none" strike="noStrike" cap="none" dirty="0" err="1">
                <a:solidFill>
                  <a:srgbClr val="000000"/>
                </a:solidFill>
                <a:latin typeface="Lora"/>
                <a:ea typeface="Lora"/>
                <a:cs typeface="Lora"/>
                <a:sym typeface="Lora"/>
              </a:rPr>
              <a:t>si</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completò</a:t>
            </a:r>
            <a:r>
              <a:rPr lang="en-US" sz="1800" b="0" i="0" u="none" strike="noStrike" cap="none" dirty="0">
                <a:solidFill>
                  <a:srgbClr val="000000"/>
                </a:solidFill>
                <a:latin typeface="Lora"/>
                <a:ea typeface="Lora"/>
                <a:cs typeface="Lora"/>
                <a:sym typeface="Lora"/>
              </a:rPr>
              <a:t> con </a:t>
            </a:r>
            <a:r>
              <a:rPr lang="en-US" sz="1800" b="0" i="0" u="none" strike="noStrike" cap="none" dirty="0" err="1">
                <a:solidFill>
                  <a:srgbClr val="000000"/>
                </a:solidFill>
                <a:latin typeface="Lora"/>
                <a:ea typeface="Lora"/>
                <a:cs typeface="Lora"/>
                <a:sym typeface="Lora"/>
              </a:rPr>
              <a:t>l'arrivo</a:t>
            </a:r>
            <a:r>
              <a:rPr lang="en-US" sz="1800" b="0" i="0" u="none" strike="noStrike" cap="none" dirty="0">
                <a:solidFill>
                  <a:srgbClr val="000000"/>
                </a:solidFill>
                <a:latin typeface="Lora"/>
                <a:ea typeface="Lora"/>
                <a:cs typeface="Lora"/>
                <a:sym typeface="Lora"/>
              </a:rPr>
              <a:t> del </a:t>
            </a:r>
            <a:r>
              <a:rPr lang="en-US" sz="1800" b="0" i="0" u="none" strike="noStrike" cap="none" dirty="0" err="1">
                <a:solidFill>
                  <a:srgbClr val="000000"/>
                </a:solidFill>
                <a:latin typeface="Lora"/>
                <a:ea typeface="Lora"/>
                <a:cs typeface="Lora"/>
                <a:sym typeface="Lora"/>
              </a:rPr>
              <a:t>bassista</a:t>
            </a:r>
            <a:r>
              <a:rPr lang="en-US" sz="1800" b="0" i="0" u="none" strike="noStrike" cap="none" dirty="0">
                <a:solidFill>
                  <a:srgbClr val="000000"/>
                </a:solidFill>
                <a:latin typeface="Lora"/>
                <a:ea typeface="Lora"/>
                <a:cs typeface="Lora"/>
                <a:sym typeface="Lora"/>
              </a:rPr>
              <a:t> John Deacon </a:t>
            </a:r>
            <a:r>
              <a:rPr lang="en-US" sz="1800" b="0" i="0" u="none" strike="noStrike" cap="none" dirty="0" err="1">
                <a:solidFill>
                  <a:srgbClr val="000000"/>
                </a:solidFill>
                <a:latin typeface="Lora"/>
                <a:ea typeface="Lora"/>
                <a:cs typeface="Lora"/>
                <a:sym typeface="Lora"/>
              </a:rPr>
              <a:t>nel</a:t>
            </a:r>
            <a:r>
              <a:rPr lang="en-US" sz="1800" b="0" i="0" u="none" strike="noStrike" cap="none" dirty="0">
                <a:solidFill>
                  <a:srgbClr val="000000"/>
                </a:solidFill>
                <a:latin typeface="Lora"/>
                <a:ea typeface="Lora"/>
                <a:cs typeface="Lora"/>
                <a:sym typeface="Lora"/>
              </a:rPr>
              <a:t> 1971.</a:t>
            </a:r>
            <a:endParaRPr sz="1800" b="0" i="0" u="none" strike="noStrike" cap="none" dirty="0">
              <a:solidFill>
                <a:srgbClr val="000000"/>
              </a:solidFill>
              <a:latin typeface="Arial"/>
              <a:ea typeface="Arial"/>
              <a:cs typeface="Arial"/>
              <a:sym typeface="Arial"/>
            </a:endParaRPr>
          </a:p>
          <a:p>
            <a:pPr marL="0" marR="0" lvl="0" indent="0" algn="l" rtl="0">
              <a:lnSpc>
                <a:spcPct val="150000"/>
              </a:lnSpc>
              <a:spcBef>
                <a:spcPts val="1199"/>
              </a:spcBef>
              <a:spcAft>
                <a:spcPts val="0"/>
              </a:spcAft>
              <a:buNone/>
            </a:pPr>
            <a:r>
              <a:rPr lang="en-US" sz="1800" b="0" i="0" u="none" strike="noStrike" cap="none" dirty="0">
                <a:solidFill>
                  <a:srgbClr val="000000"/>
                </a:solidFill>
                <a:latin typeface="Lora"/>
                <a:ea typeface="Lora"/>
                <a:cs typeface="Lora"/>
                <a:sym typeface="Lora"/>
              </a:rPr>
              <a:t>Da qui </a:t>
            </a:r>
            <a:r>
              <a:rPr lang="en-US" sz="1800" b="0" i="0" u="none" strike="noStrike" cap="none" dirty="0" err="1">
                <a:solidFill>
                  <a:srgbClr val="000000"/>
                </a:solidFill>
                <a:latin typeface="Lora"/>
                <a:ea typeface="Lora"/>
                <a:cs typeface="Lora"/>
                <a:sym typeface="Lora"/>
              </a:rPr>
              <a:t>ebbe</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inizio</a:t>
            </a:r>
            <a:r>
              <a:rPr lang="en-US" sz="1800" b="0" i="0" u="none" strike="noStrike" cap="none" dirty="0">
                <a:solidFill>
                  <a:srgbClr val="000000"/>
                </a:solidFill>
                <a:latin typeface="Lora"/>
                <a:ea typeface="Lora"/>
                <a:cs typeface="Lora"/>
                <a:sym typeface="Lora"/>
              </a:rPr>
              <a:t> la </a:t>
            </a:r>
            <a:r>
              <a:rPr lang="en-US" sz="1800" b="0" i="0" u="none" strike="noStrike" cap="none" dirty="0" err="1">
                <a:solidFill>
                  <a:srgbClr val="000000"/>
                </a:solidFill>
                <a:latin typeface="Lora"/>
                <a:ea typeface="Lora"/>
                <a:cs typeface="Lora"/>
                <a:sym typeface="Lora"/>
              </a:rPr>
              <a:t>carriera</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della</a:t>
            </a:r>
            <a:r>
              <a:rPr lang="en-US" sz="1800" b="0" i="0" u="none" strike="noStrike" cap="none" dirty="0">
                <a:solidFill>
                  <a:srgbClr val="000000"/>
                </a:solidFill>
                <a:latin typeface="Lora"/>
                <a:ea typeface="Lora"/>
                <a:cs typeface="Lora"/>
                <a:sym typeface="Lora"/>
              </a:rPr>
              <a:t> band </a:t>
            </a:r>
            <a:r>
              <a:rPr lang="en-US" sz="1800" b="0" i="0" u="none" strike="noStrike" cap="none" dirty="0" err="1">
                <a:solidFill>
                  <a:srgbClr val="000000"/>
                </a:solidFill>
                <a:latin typeface="Lora"/>
                <a:ea typeface="Lora"/>
                <a:cs typeface="Lora"/>
                <a:sym typeface="Lora"/>
              </a:rPr>
              <a:t>che</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segnò</a:t>
            </a:r>
            <a:r>
              <a:rPr lang="en-US" sz="1800" b="0" i="0" u="none" strike="noStrike" cap="none" dirty="0">
                <a:solidFill>
                  <a:srgbClr val="000000"/>
                </a:solidFill>
                <a:latin typeface="Lora"/>
                <a:ea typeface="Lora"/>
                <a:cs typeface="Lora"/>
                <a:sym typeface="Lora"/>
              </a:rPr>
              <a:t> per </a:t>
            </a:r>
            <a:r>
              <a:rPr lang="en-US" sz="1800" b="0" i="0" u="none" strike="noStrike" cap="none" dirty="0" err="1">
                <a:solidFill>
                  <a:srgbClr val="000000"/>
                </a:solidFill>
                <a:latin typeface="Lora"/>
                <a:ea typeface="Lora"/>
                <a:cs typeface="Lora"/>
                <a:sym typeface="Lora"/>
              </a:rPr>
              <a:t>sempre</a:t>
            </a:r>
            <a:r>
              <a:rPr lang="en-US" sz="1800" b="0" i="0" u="none" strike="noStrike" cap="none" dirty="0">
                <a:solidFill>
                  <a:srgbClr val="000000"/>
                </a:solidFill>
                <a:latin typeface="Lora"/>
                <a:ea typeface="Lora"/>
                <a:cs typeface="Lora"/>
                <a:sym typeface="Lora"/>
              </a:rPr>
              <a:t> la </a:t>
            </a:r>
            <a:r>
              <a:rPr lang="en-US" sz="1800" b="0" i="0" u="none" strike="noStrike" cap="none" dirty="0" err="1">
                <a:solidFill>
                  <a:srgbClr val="000000"/>
                </a:solidFill>
                <a:latin typeface="Lora"/>
                <a:ea typeface="Lora"/>
                <a:cs typeface="Lora"/>
                <a:sym typeface="Lora"/>
              </a:rPr>
              <a:t>storia</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della</a:t>
            </a:r>
            <a:r>
              <a:rPr lang="en-US" sz="1800" b="0" i="0" u="none" strike="noStrike" cap="none" dirty="0">
                <a:solidFill>
                  <a:srgbClr val="000000"/>
                </a:solidFill>
                <a:latin typeface="Lora"/>
                <a:ea typeface="Lora"/>
                <a:cs typeface="Lora"/>
                <a:sym typeface="Lora"/>
              </a:rPr>
              <a:t> </a:t>
            </a:r>
            <a:r>
              <a:rPr lang="en-US" sz="1800" b="0" i="0" u="none" strike="noStrike" cap="none" dirty="0" err="1">
                <a:solidFill>
                  <a:srgbClr val="000000"/>
                </a:solidFill>
                <a:latin typeface="Lora"/>
                <a:ea typeface="Lora"/>
                <a:cs typeface="Lora"/>
                <a:sym typeface="Lora"/>
              </a:rPr>
              <a:t>musica</a:t>
            </a:r>
            <a:r>
              <a:rPr lang="en-US" sz="1800" b="0" i="0" u="none" strike="noStrike" cap="none" dirty="0">
                <a:solidFill>
                  <a:srgbClr val="000000"/>
                </a:solidFill>
                <a:latin typeface="Lora"/>
                <a:ea typeface="Lora"/>
                <a:cs typeface="Lora"/>
                <a:sym typeface="Lora"/>
              </a:rPr>
              <a:t>.</a:t>
            </a:r>
            <a:endParaRPr sz="1800" b="0" i="0" u="none" strike="noStrike" cap="none" dirty="0">
              <a:solidFill>
                <a:srgbClr val="000000"/>
              </a:solidFill>
              <a:latin typeface="Arial"/>
              <a:ea typeface="Arial"/>
              <a:cs typeface="Arial"/>
              <a:sym typeface="Arial"/>
            </a:endParaRPr>
          </a:p>
        </p:txBody>
      </p:sp>
      <p:pic>
        <p:nvPicPr>
          <p:cNvPr id="131" name="Google Shape;131;p29"/>
          <p:cNvPicPr preferRelativeResize="0"/>
          <p:nvPr/>
        </p:nvPicPr>
        <p:blipFill rotWithShape="1">
          <a:blip r:embed="rId3">
            <a:alphaModFix/>
          </a:blip>
          <a:srcRect/>
          <a:stretch/>
        </p:blipFill>
        <p:spPr>
          <a:xfrm>
            <a:off x="4342680" y="196920"/>
            <a:ext cx="4648680" cy="3137760"/>
          </a:xfrm>
          <a:prstGeom prst="rect">
            <a:avLst/>
          </a:prstGeom>
          <a:noFill/>
          <a:ln>
            <a:noFill/>
          </a:ln>
        </p:spPr>
      </p:pic>
      <p:pic>
        <p:nvPicPr>
          <p:cNvPr id="132" name="Google Shape;132;p29"/>
          <p:cNvPicPr preferRelativeResize="0"/>
          <p:nvPr/>
        </p:nvPicPr>
        <p:blipFill rotWithShape="1">
          <a:blip r:embed="rId4">
            <a:alphaModFix/>
          </a:blip>
          <a:srcRect/>
          <a:stretch/>
        </p:blipFill>
        <p:spPr>
          <a:xfrm>
            <a:off x="3930480" y="2518200"/>
            <a:ext cx="2407680" cy="2269080"/>
          </a:xfrm>
          <a:prstGeom prst="rect">
            <a:avLst/>
          </a:prstGeom>
          <a:noFill/>
          <a:ln>
            <a:noFill/>
          </a:ln>
        </p:spPr>
      </p:pic>
      <p:pic>
        <p:nvPicPr>
          <p:cNvPr id="133" name="Google Shape;133;p29"/>
          <p:cNvPicPr preferRelativeResize="0"/>
          <p:nvPr/>
        </p:nvPicPr>
        <p:blipFill rotWithShape="1">
          <a:blip r:embed="rId5">
            <a:alphaModFix/>
          </a:blip>
          <a:srcRect t="60016" b="-775"/>
          <a:stretch/>
        </p:blipFill>
        <p:spPr>
          <a:xfrm>
            <a:off x="6036480" y="2840400"/>
            <a:ext cx="2954880" cy="2221560"/>
          </a:xfrm>
          <a:prstGeom prst="rect">
            <a:avLst/>
          </a:prstGeom>
          <a:noFill/>
          <a:ln>
            <a:noFill/>
          </a:ln>
        </p:spPr>
      </p:pic>
      <p:sp>
        <p:nvSpPr>
          <p:cNvPr id="134" name="Google Shape;134;p29"/>
          <p:cNvSpPr/>
          <p:nvPr/>
        </p:nvSpPr>
        <p:spPr>
          <a:xfrm>
            <a:off x="4134240" y="2760120"/>
            <a:ext cx="2000520" cy="1569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300" b="0" i="0" u="none" strike="noStrike" cap="none">
                <a:solidFill>
                  <a:srgbClr val="000000"/>
                </a:solidFill>
                <a:latin typeface="Lora"/>
                <a:ea typeface="Lora"/>
                <a:cs typeface="Lora"/>
                <a:sym typeface="Lora"/>
              </a:rPr>
              <a:t>Il nome ''Queen'' venne scelto da Freddie. Doveva essere corto, semplice e facile da ricordare e, soprattutto, doveva esprimere lo stile glam ed elegante della band.</a:t>
            </a:r>
            <a:r>
              <a:rPr lang="en-US" sz="1300" b="0" i="0" u="none" strike="noStrike" cap="none">
                <a:solidFill>
                  <a:srgbClr val="000000"/>
                </a:solidFill>
                <a:latin typeface="Indie Flower"/>
                <a:ea typeface="Indie Flower"/>
                <a:cs typeface="Indie Flower"/>
                <a:sym typeface="Indie Flower"/>
              </a:rPr>
              <a:t>  </a:t>
            </a:r>
            <a:endParaRPr sz="1300" b="0" i="0" u="none" strike="noStrike" cap="none">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138"/>
        <p:cNvGrpSpPr/>
        <p:nvPr/>
      </p:nvGrpSpPr>
      <p:grpSpPr>
        <a:xfrm>
          <a:off x="0" y="0"/>
          <a:ext cx="0" cy="0"/>
          <a:chOff x="0" y="0"/>
          <a:chExt cx="0" cy="0"/>
        </a:xfrm>
      </p:grpSpPr>
      <p:sp>
        <p:nvSpPr>
          <p:cNvPr id="139" name="Google Shape;139;p30"/>
          <p:cNvSpPr txBox="1"/>
          <p:nvPr/>
        </p:nvSpPr>
        <p:spPr>
          <a:xfrm>
            <a:off x="75960" y="0"/>
            <a:ext cx="852012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3320" b="1" i="0" u="none" strike="noStrike" cap="none">
                <a:solidFill>
                  <a:srgbClr val="000000"/>
                </a:solidFill>
                <a:latin typeface="Indie Flower"/>
                <a:ea typeface="Indie Flower"/>
                <a:cs typeface="Indie Flower"/>
                <a:sym typeface="Indie Flower"/>
              </a:rPr>
              <a:t>Anni 70</a:t>
            </a:r>
            <a:endParaRPr sz="3320" b="0" i="0" u="none" strike="noStrike" cap="none">
              <a:solidFill>
                <a:srgbClr val="000000"/>
              </a:solidFill>
              <a:latin typeface="Arial"/>
              <a:ea typeface="Arial"/>
              <a:cs typeface="Arial"/>
              <a:sym typeface="Arial"/>
            </a:endParaRPr>
          </a:p>
        </p:txBody>
      </p:sp>
      <p:sp>
        <p:nvSpPr>
          <p:cNvPr id="140" name="Google Shape;140;p30"/>
          <p:cNvSpPr txBox="1"/>
          <p:nvPr/>
        </p:nvSpPr>
        <p:spPr>
          <a:xfrm>
            <a:off x="0" y="572760"/>
            <a:ext cx="5116320" cy="439344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None/>
            </a:pPr>
            <a:r>
              <a:rPr lang="en-US" sz="1600" i="0" u="none" strike="noStrike" cap="none" dirty="0" err="1">
                <a:solidFill>
                  <a:srgbClr val="000000"/>
                </a:solidFill>
                <a:latin typeface="Lora"/>
                <a:ea typeface="Lora"/>
                <a:cs typeface="Lora"/>
                <a:sym typeface="Lora"/>
              </a:rPr>
              <a:t>All'inizio</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degli</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anni</a:t>
            </a:r>
            <a:r>
              <a:rPr lang="en-US" sz="1600" i="0" u="none" strike="noStrike" cap="none" dirty="0">
                <a:solidFill>
                  <a:srgbClr val="000000"/>
                </a:solidFill>
                <a:latin typeface="Lora"/>
                <a:ea typeface="Lora"/>
                <a:cs typeface="Lora"/>
                <a:sym typeface="Lora"/>
              </a:rPr>
              <a:t> 70 </a:t>
            </a:r>
            <a:r>
              <a:rPr lang="en-US" sz="1600" i="0" u="none" strike="noStrike" cap="none" dirty="0" err="1">
                <a:solidFill>
                  <a:srgbClr val="000000"/>
                </a:solidFill>
                <a:latin typeface="Lora"/>
                <a:ea typeface="Lora"/>
                <a:cs typeface="Lora"/>
                <a:sym typeface="Lora"/>
              </a:rPr>
              <a:t>pubblicarono</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il</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loro</a:t>
            </a:r>
            <a:r>
              <a:rPr lang="en-US" sz="1600" i="0" u="none" strike="noStrike" cap="none" dirty="0">
                <a:solidFill>
                  <a:srgbClr val="000000"/>
                </a:solidFill>
                <a:latin typeface="Lora"/>
                <a:ea typeface="Lora"/>
                <a:cs typeface="Lora"/>
                <a:sym typeface="Lora"/>
              </a:rPr>
              <a:t> primo album, </a:t>
            </a:r>
            <a:r>
              <a:rPr lang="en-US" sz="1600" i="0" u="none" strike="noStrike" cap="none" dirty="0" err="1">
                <a:solidFill>
                  <a:srgbClr val="000000"/>
                </a:solidFill>
                <a:latin typeface="Lora"/>
                <a:ea typeface="Lora"/>
                <a:cs typeface="Lora"/>
                <a:sym typeface="Lora"/>
              </a:rPr>
              <a:t>dall’omonimo</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titolo</a:t>
            </a:r>
            <a:r>
              <a:rPr lang="en-US" sz="1600" i="0" u="none" strike="noStrike" cap="none" dirty="0">
                <a:solidFill>
                  <a:srgbClr val="000000"/>
                </a:solidFill>
                <a:latin typeface="Lora"/>
                <a:ea typeface="Lora"/>
                <a:cs typeface="Lora"/>
                <a:sym typeface="Lora"/>
              </a:rPr>
              <a:t> ''The Queen'' e due </a:t>
            </a:r>
            <a:r>
              <a:rPr lang="en-US" sz="1600" i="0" u="none" strike="noStrike" cap="none" dirty="0" err="1">
                <a:solidFill>
                  <a:srgbClr val="000000"/>
                </a:solidFill>
                <a:latin typeface="Lora"/>
                <a:ea typeface="Lora"/>
                <a:cs typeface="Lora"/>
                <a:sym typeface="Lora"/>
              </a:rPr>
              <a:t>anni</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dopo</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uscì</a:t>
            </a:r>
            <a:r>
              <a:rPr lang="en-US" sz="1600" i="0" u="none" strike="noStrike" cap="none" dirty="0">
                <a:solidFill>
                  <a:srgbClr val="000000"/>
                </a:solidFill>
                <a:latin typeface="Lora"/>
                <a:ea typeface="Lora"/>
                <a:cs typeface="Lora"/>
                <a:sym typeface="Lora"/>
              </a:rPr>
              <a:t> “A Night at the Opera”, </a:t>
            </a:r>
            <a:r>
              <a:rPr lang="en-US" sz="1600" i="0" u="none" strike="noStrike" cap="none" dirty="0" err="1">
                <a:solidFill>
                  <a:srgbClr val="000000"/>
                </a:solidFill>
                <a:latin typeface="Lora"/>
                <a:ea typeface="Lora"/>
                <a:cs typeface="Lora"/>
                <a:sym typeface="Lora"/>
              </a:rPr>
              <a:t>contenente</a:t>
            </a:r>
            <a:r>
              <a:rPr lang="en-US" sz="1600" i="0" u="none" strike="noStrike" cap="none" dirty="0">
                <a:solidFill>
                  <a:srgbClr val="000000"/>
                </a:solidFill>
                <a:latin typeface="Lora"/>
                <a:ea typeface="Lora"/>
                <a:cs typeface="Lora"/>
                <a:sym typeface="Lora"/>
              </a:rPr>
              <a:t> la canzone </a:t>
            </a:r>
            <a:r>
              <a:rPr lang="en-US" sz="1600" i="0" u="none" strike="noStrike" cap="none" dirty="0" err="1">
                <a:solidFill>
                  <a:srgbClr val="000000"/>
                </a:solidFill>
                <a:latin typeface="Lora"/>
                <a:ea typeface="Lora"/>
                <a:cs typeface="Lora"/>
                <a:sym typeface="Lora"/>
              </a:rPr>
              <a:t>simbolo</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della</a:t>
            </a:r>
            <a:r>
              <a:rPr lang="en-US" sz="1600" i="0" u="none" strike="noStrike" cap="none" dirty="0">
                <a:solidFill>
                  <a:srgbClr val="000000"/>
                </a:solidFill>
                <a:latin typeface="Lora"/>
                <a:ea typeface="Lora"/>
                <a:cs typeface="Lora"/>
                <a:sym typeface="Lora"/>
              </a:rPr>
              <a:t> band, </a:t>
            </a:r>
            <a:r>
              <a:rPr lang="en-US" sz="1600" i="0" u="none" strike="noStrike" cap="none" dirty="0" err="1">
                <a:solidFill>
                  <a:srgbClr val="000000"/>
                </a:solidFill>
                <a:latin typeface="Lora"/>
                <a:ea typeface="Lora"/>
                <a:cs typeface="Lora"/>
                <a:sym typeface="Lora"/>
              </a:rPr>
              <a:t>ovvero</a:t>
            </a:r>
            <a:r>
              <a:rPr lang="en-US" sz="1600" i="0" u="none" strike="noStrike" cap="none" dirty="0">
                <a:solidFill>
                  <a:srgbClr val="000000"/>
                </a:solidFill>
                <a:latin typeface="Lora"/>
                <a:ea typeface="Lora"/>
                <a:cs typeface="Lora"/>
                <a:sym typeface="Lora"/>
              </a:rPr>
              <a:t> ''Bohemian Rhapsody'', </a:t>
            </a:r>
            <a:r>
              <a:rPr lang="en-US" sz="1600" i="0" u="none" strike="noStrike" cap="none" dirty="0" err="1">
                <a:solidFill>
                  <a:srgbClr val="000000"/>
                </a:solidFill>
                <a:latin typeface="Lora"/>
                <a:ea typeface="Lora"/>
                <a:cs typeface="Lora"/>
                <a:sym typeface="Lora"/>
              </a:rPr>
              <a:t>scritta</a:t>
            </a:r>
            <a:r>
              <a:rPr lang="en-US" sz="1600" i="0" u="none" strike="noStrike" cap="none" dirty="0">
                <a:solidFill>
                  <a:srgbClr val="000000"/>
                </a:solidFill>
                <a:latin typeface="Lora"/>
                <a:ea typeface="Lora"/>
                <a:cs typeface="Lora"/>
                <a:sym typeface="Lora"/>
              </a:rPr>
              <a:t> e </a:t>
            </a:r>
            <a:r>
              <a:rPr lang="en-US" sz="1600" i="0" u="none" strike="noStrike" cap="none" dirty="0" err="1">
                <a:solidFill>
                  <a:srgbClr val="000000"/>
                </a:solidFill>
                <a:latin typeface="Lora"/>
                <a:ea typeface="Lora"/>
                <a:cs typeface="Lora"/>
                <a:sym typeface="Lora"/>
              </a:rPr>
              <a:t>prodotta</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nel</a:t>
            </a:r>
            <a:r>
              <a:rPr lang="en-US" sz="1600" i="0" u="none" strike="noStrike" cap="none" dirty="0">
                <a:solidFill>
                  <a:srgbClr val="000000"/>
                </a:solidFill>
                <a:latin typeface="Lora"/>
                <a:ea typeface="Lora"/>
                <a:cs typeface="Lora"/>
                <a:sym typeface="Lora"/>
              </a:rPr>
              <a:t> 1975. </a:t>
            </a:r>
            <a:r>
              <a:rPr lang="en-US" sz="1600" i="0" u="none" strike="noStrike" cap="none" dirty="0" err="1">
                <a:solidFill>
                  <a:srgbClr val="000000"/>
                </a:solidFill>
                <a:latin typeface="Lora"/>
                <a:ea typeface="Lora"/>
                <a:cs typeface="Lora"/>
                <a:sym typeface="Lora"/>
              </a:rPr>
              <a:t>L'album</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riscosse</a:t>
            </a:r>
            <a:r>
              <a:rPr lang="en-US" sz="1600" i="0" u="none" strike="noStrike" cap="none" dirty="0">
                <a:solidFill>
                  <a:srgbClr val="000000"/>
                </a:solidFill>
                <a:latin typeface="Lora"/>
                <a:ea typeface="Lora"/>
                <a:cs typeface="Lora"/>
                <a:sym typeface="Lora"/>
              </a:rPr>
              <a:t> un tale  </a:t>
            </a:r>
            <a:r>
              <a:rPr lang="en-US" sz="1600" i="0" u="none" strike="noStrike" cap="none" dirty="0" err="1">
                <a:solidFill>
                  <a:srgbClr val="000000"/>
                </a:solidFill>
                <a:latin typeface="Lora"/>
                <a:ea typeface="Lora"/>
                <a:cs typeface="Lora"/>
                <a:sym typeface="Lora"/>
              </a:rPr>
              <a:t>successo</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che</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iniziarono</a:t>
            </a:r>
            <a:r>
              <a:rPr lang="en-US" sz="1600" i="0" u="none" strike="noStrike" cap="none" dirty="0">
                <a:solidFill>
                  <a:srgbClr val="000000"/>
                </a:solidFill>
                <a:latin typeface="Lora"/>
                <a:ea typeface="Lora"/>
                <a:cs typeface="Lora"/>
                <a:sym typeface="Lora"/>
              </a:rPr>
              <a:t> un tour </a:t>
            </a:r>
            <a:r>
              <a:rPr lang="en-US" sz="1600" i="0" u="none" strike="noStrike" cap="none" dirty="0" err="1">
                <a:solidFill>
                  <a:srgbClr val="000000"/>
                </a:solidFill>
                <a:latin typeface="Lora"/>
                <a:ea typeface="Lora"/>
                <a:cs typeface="Lora"/>
                <a:sym typeface="Lora"/>
              </a:rPr>
              <a:t>mondiale</a:t>
            </a:r>
            <a:r>
              <a:rPr lang="en-US" sz="1600" i="0" u="none" strike="noStrike" cap="none" dirty="0">
                <a:solidFill>
                  <a:srgbClr val="000000"/>
                </a:solidFill>
                <a:latin typeface="Lora"/>
                <a:ea typeface="Lora"/>
                <a:cs typeface="Lora"/>
                <a:sym typeface="Lora"/>
              </a:rPr>
              <a:t> di 75 date.</a:t>
            </a:r>
            <a:endParaRPr sz="1600" i="0" u="none" strike="noStrike" cap="none" dirty="0">
              <a:solidFill>
                <a:srgbClr val="000000"/>
              </a:solidFill>
              <a:latin typeface="Lora"/>
              <a:ea typeface="Lora"/>
              <a:cs typeface="Lora"/>
              <a:sym typeface="Lora"/>
            </a:endParaRPr>
          </a:p>
          <a:p>
            <a:pPr marL="0" marR="0" lvl="0" indent="0" algn="l" rtl="0">
              <a:lnSpc>
                <a:spcPct val="150000"/>
              </a:lnSpc>
              <a:spcBef>
                <a:spcPts val="1199"/>
              </a:spcBef>
              <a:spcAft>
                <a:spcPts val="0"/>
              </a:spcAft>
              <a:buNone/>
            </a:pPr>
            <a:r>
              <a:rPr lang="en-US" sz="1600" i="0" u="none" strike="noStrike" cap="none" dirty="0" err="1">
                <a:solidFill>
                  <a:srgbClr val="000000"/>
                </a:solidFill>
                <a:latin typeface="Lora"/>
                <a:ea typeface="Lora"/>
                <a:cs typeface="Lora"/>
                <a:sym typeface="Lora"/>
              </a:rPr>
              <a:t>Nel</a:t>
            </a:r>
            <a:r>
              <a:rPr lang="en-US" sz="1600" i="0" u="none" strike="noStrike" cap="none" dirty="0">
                <a:solidFill>
                  <a:srgbClr val="000000"/>
                </a:solidFill>
                <a:latin typeface="Lora"/>
                <a:ea typeface="Lora"/>
                <a:cs typeface="Lora"/>
                <a:sym typeface="Lora"/>
              </a:rPr>
              <a:t> 1976, </a:t>
            </a:r>
            <a:r>
              <a:rPr lang="en-US" sz="1600" i="0" u="none" strike="noStrike" cap="none" dirty="0" err="1">
                <a:solidFill>
                  <a:srgbClr val="000000"/>
                </a:solidFill>
                <a:latin typeface="Lora"/>
                <a:ea typeface="Lora"/>
                <a:cs typeface="Lora"/>
                <a:sym typeface="Lora"/>
              </a:rPr>
              <a:t>si</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esibirono</a:t>
            </a:r>
            <a:r>
              <a:rPr lang="en-US" sz="1600" i="0" u="none" strike="noStrike" cap="none" dirty="0">
                <a:solidFill>
                  <a:srgbClr val="000000"/>
                </a:solidFill>
                <a:latin typeface="Lora"/>
                <a:ea typeface="Lora"/>
                <a:cs typeface="Lora"/>
                <a:sym typeface="Lora"/>
              </a:rPr>
              <a:t> in un concerto </a:t>
            </a:r>
            <a:r>
              <a:rPr lang="en-US" sz="1600" i="0" u="none" strike="noStrike" cap="none" dirty="0" err="1">
                <a:solidFill>
                  <a:srgbClr val="000000"/>
                </a:solidFill>
                <a:latin typeface="Lora"/>
                <a:ea typeface="Lora"/>
                <a:cs typeface="Lora"/>
                <a:sym typeface="Lora"/>
              </a:rPr>
              <a:t>gratuito</a:t>
            </a:r>
            <a:r>
              <a:rPr lang="en-US" sz="1600" i="0" u="none" strike="noStrike" cap="none" dirty="0">
                <a:solidFill>
                  <a:srgbClr val="000000"/>
                </a:solidFill>
                <a:latin typeface="Lora"/>
                <a:ea typeface="Lora"/>
                <a:cs typeface="Lora"/>
                <a:sym typeface="Lora"/>
              </a:rPr>
              <a:t> ad Hyde Park, a </a:t>
            </a:r>
            <a:r>
              <a:rPr lang="en-US" sz="1600" i="0" u="none" strike="noStrike" cap="none" dirty="0" err="1">
                <a:solidFill>
                  <a:srgbClr val="000000"/>
                </a:solidFill>
                <a:latin typeface="Lora"/>
                <a:ea typeface="Lora"/>
                <a:cs typeface="Lora"/>
                <a:sym typeface="Lora"/>
              </a:rPr>
              <a:t>Londra</a:t>
            </a:r>
            <a:r>
              <a:rPr lang="en-US" sz="1600" i="0" u="none" strike="noStrike" cap="none" dirty="0">
                <a:solidFill>
                  <a:srgbClr val="000000"/>
                </a:solidFill>
                <a:latin typeface="Lora"/>
                <a:ea typeface="Lora"/>
                <a:cs typeface="Lora"/>
                <a:sym typeface="Lora"/>
              </a:rPr>
              <a:t>. In </a:t>
            </a:r>
            <a:r>
              <a:rPr lang="en-US" sz="1600" i="0" u="none" strike="noStrike" cap="none" dirty="0" err="1">
                <a:solidFill>
                  <a:srgbClr val="000000"/>
                </a:solidFill>
                <a:latin typeface="Lora"/>
                <a:ea typeface="Lora"/>
                <a:cs typeface="Lora"/>
                <a:sym typeface="Lora"/>
              </a:rPr>
              <a:t>questa</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occasione</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furono</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presentati</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anche</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brani</a:t>
            </a:r>
            <a:r>
              <a:rPr lang="en-US" sz="1600" i="0" u="none" strike="noStrike" cap="none" dirty="0">
                <a:solidFill>
                  <a:srgbClr val="000000"/>
                </a:solidFill>
                <a:latin typeface="Lora"/>
                <a:ea typeface="Lora"/>
                <a:cs typeface="Lora"/>
                <a:sym typeface="Lora"/>
              </a:rPr>
              <a:t> </a:t>
            </a:r>
            <a:r>
              <a:rPr lang="en-US" sz="1600" i="0" u="none" strike="noStrike" cap="none" dirty="0" err="1">
                <a:solidFill>
                  <a:srgbClr val="000000"/>
                </a:solidFill>
                <a:latin typeface="Lora"/>
                <a:ea typeface="Lora"/>
                <a:cs typeface="Lora"/>
                <a:sym typeface="Lora"/>
              </a:rPr>
              <a:t>appartenenti</a:t>
            </a:r>
            <a:r>
              <a:rPr lang="en-US" sz="1600" i="0" u="none" strike="noStrike" cap="none" dirty="0">
                <a:solidFill>
                  <a:srgbClr val="000000"/>
                </a:solidFill>
                <a:latin typeface="Lora"/>
                <a:ea typeface="Lora"/>
                <a:cs typeface="Lora"/>
                <a:sym typeface="Lora"/>
              </a:rPr>
              <a:t> al </a:t>
            </a:r>
            <a:r>
              <a:rPr lang="en-US" sz="1600" i="0" u="none" strike="noStrike" cap="none" dirty="0" err="1">
                <a:solidFill>
                  <a:srgbClr val="000000"/>
                </a:solidFill>
                <a:latin typeface="Lora"/>
                <a:ea typeface="Lora"/>
                <a:cs typeface="Lora"/>
                <a:sym typeface="Lora"/>
              </a:rPr>
              <a:t>loro</a:t>
            </a:r>
            <a:r>
              <a:rPr lang="en-US" sz="1600" i="0" u="none" strike="noStrike" cap="none" dirty="0">
                <a:solidFill>
                  <a:srgbClr val="000000"/>
                </a:solidFill>
                <a:latin typeface="Lora"/>
                <a:ea typeface="Lora"/>
                <a:cs typeface="Lora"/>
                <a:sym typeface="Lora"/>
              </a:rPr>
              <a:t> album </a:t>
            </a:r>
            <a:r>
              <a:rPr lang="en-US" sz="1600" i="0" u="none" strike="noStrike" cap="none" dirty="0" err="1">
                <a:solidFill>
                  <a:srgbClr val="000000"/>
                </a:solidFill>
                <a:latin typeface="Lora"/>
                <a:ea typeface="Lora"/>
                <a:cs typeface="Lora"/>
                <a:sym typeface="Lora"/>
              </a:rPr>
              <a:t>successivo</a:t>
            </a:r>
            <a:r>
              <a:rPr lang="en-US" sz="1600" i="0" u="none" strike="noStrike" cap="none" dirty="0">
                <a:solidFill>
                  <a:srgbClr val="000000"/>
                </a:solidFill>
                <a:latin typeface="Lora"/>
                <a:ea typeface="Lora"/>
                <a:cs typeface="Lora"/>
                <a:sym typeface="Lora"/>
              </a:rPr>
              <a:t>, ‘’A Day at the Races’’.</a:t>
            </a:r>
            <a:endParaRPr sz="1600" i="0" u="none" strike="noStrike" cap="none" dirty="0">
              <a:solidFill>
                <a:srgbClr val="000000"/>
              </a:solidFill>
              <a:latin typeface="Lora"/>
              <a:ea typeface="Lora"/>
              <a:cs typeface="Lora"/>
              <a:sym typeface="Lora"/>
            </a:endParaRPr>
          </a:p>
        </p:txBody>
      </p:sp>
      <p:pic>
        <p:nvPicPr>
          <p:cNvPr id="141" name="Google Shape;141;p30"/>
          <p:cNvPicPr preferRelativeResize="0"/>
          <p:nvPr/>
        </p:nvPicPr>
        <p:blipFill rotWithShape="1">
          <a:blip r:embed="rId3">
            <a:alphaModFix/>
          </a:blip>
          <a:srcRect l="7332" t="5608" r="5427" b="6357"/>
          <a:stretch/>
        </p:blipFill>
        <p:spPr>
          <a:xfrm>
            <a:off x="5059080" y="95760"/>
            <a:ext cx="2581920" cy="2294280"/>
          </a:xfrm>
          <a:prstGeom prst="rect">
            <a:avLst/>
          </a:prstGeom>
          <a:noFill/>
          <a:ln>
            <a:noFill/>
          </a:ln>
        </p:spPr>
      </p:pic>
      <p:pic>
        <p:nvPicPr>
          <p:cNvPr id="142" name="Google Shape;142;p30"/>
          <p:cNvPicPr preferRelativeResize="0"/>
          <p:nvPr/>
        </p:nvPicPr>
        <p:blipFill rotWithShape="1">
          <a:blip r:embed="rId4">
            <a:alphaModFix/>
          </a:blip>
          <a:srcRect l="7971" t="6445" r="8697" b="10658"/>
          <a:stretch/>
        </p:blipFill>
        <p:spPr>
          <a:xfrm>
            <a:off x="6415560" y="2571840"/>
            <a:ext cx="2581920" cy="2394360"/>
          </a:xfrm>
          <a:prstGeom prst="rect">
            <a:avLst/>
          </a:prstGeom>
          <a:noFill/>
          <a:ln>
            <a:noFill/>
          </a:ln>
        </p:spPr>
      </p:pic>
      <p:pic>
        <p:nvPicPr>
          <p:cNvPr id="143" name="Google Shape;143;p30"/>
          <p:cNvPicPr preferRelativeResize="0"/>
          <p:nvPr/>
        </p:nvPicPr>
        <p:blipFill rotWithShape="1">
          <a:blip r:embed="rId5">
            <a:alphaModFix/>
          </a:blip>
          <a:srcRect/>
          <a:stretch/>
        </p:blipFill>
        <p:spPr>
          <a:xfrm>
            <a:off x="7266240" y="243000"/>
            <a:ext cx="1918080" cy="1918080"/>
          </a:xfrm>
          <a:prstGeom prst="rect">
            <a:avLst/>
          </a:prstGeom>
          <a:noFill/>
          <a:ln>
            <a:noFill/>
          </a:ln>
        </p:spPr>
      </p:pic>
      <p:sp>
        <p:nvSpPr>
          <p:cNvPr id="144" name="Google Shape;144;p30"/>
          <p:cNvSpPr/>
          <p:nvPr/>
        </p:nvSpPr>
        <p:spPr>
          <a:xfrm>
            <a:off x="7394400" y="473400"/>
            <a:ext cx="1662120" cy="13550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100" b="0" i="0" u="none" strike="noStrike" cap="none" dirty="0">
                <a:solidFill>
                  <a:srgbClr val="000000"/>
                </a:solidFill>
                <a:latin typeface="Lora"/>
                <a:ea typeface="Lora"/>
                <a:cs typeface="Lora"/>
                <a:sym typeface="Lora"/>
              </a:rPr>
              <a:t>Lo stemma </a:t>
            </a:r>
            <a:r>
              <a:rPr lang="en-US" sz="1100" b="0" i="0" u="none" strike="noStrike" cap="none" dirty="0" err="1">
                <a:solidFill>
                  <a:srgbClr val="000000"/>
                </a:solidFill>
                <a:latin typeface="Lora"/>
                <a:ea typeface="Lora"/>
                <a:cs typeface="Lora"/>
                <a:sym typeface="Lora"/>
              </a:rPr>
              <a:t>dei</a:t>
            </a:r>
            <a:r>
              <a:rPr lang="en-US" sz="1100" b="0" i="0" u="none" strike="noStrike" cap="none" dirty="0">
                <a:solidFill>
                  <a:srgbClr val="000000"/>
                </a:solidFill>
                <a:latin typeface="Lora"/>
                <a:ea typeface="Lora"/>
                <a:cs typeface="Lora"/>
                <a:sym typeface="Lora"/>
              </a:rPr>
              <a:t> Queen </a:t>
            </a:r>
            <a:r>
              <a:rPr lang="en-US" sz="1100" b="0" i="0" u="none" strike="noStrike" cap="none" dirty="0" err="1">
                <a:solidFill>
                  <a:srgbClr val="000000"/>
                </a:solidFill>
                <a:latin typeface="Lora"/>
                <a:ea typeface="Lora"/>
                <a:cs typeface="Lora"/>
                <a:sym typeface="Lora"/>
              </a:rPr>
              <a:t>rappresenta</a:t>
            </a:r>
            <a:r>
              <a:rPr lang="en-US" sz="1100" b="0" i="0" u="none" strike="noStrike" cap="none" dirty="0">
                <a:solidFill>
                  <a:srgbClr val="000000"/>
                </a:solidFill>
                <a:latin typeface="Lora"/>
                <a:ea typeface="Lora"/>
                <a:cs typeface="Lora"/>
                <a:sym typeface="Lora"/>
              </a:rPr>
              <a:t> due fate, </a:t>
            </a:r>
            <a:r>
              <a:rPr lang="en-US" sz="1100" b="0" i="0" u="none" strike="noStrike" cap="none" dirty="0" err="1">
                <a:solidFill>
                  <a:srgbClr val="000000"/>
                </a:solidFill>
                <a:latin typeface="Lora"/>
                <a:ea typeface="Lora"/>
                <a:cs typeface="Lora"/>
                <a:sym typeface="Lora"/>
              </a:rPr>
              <a:t>simbolo</a:t>
            </a:r>
            <a:r>
              <a:rPr lang="en-US" sz="1100" b="0" i="0" u="none" strike="noStrike" cap="none" dirty="0">
                <a:solidFill>
                  <a:srgbClr val="000000"/>
                </a:solidFill>
                <a:latin typeface="Lora"/>
                <a:ea typeface="Lora"/>
                <a:cs typeface="Lora"/>
                <a:sym typeface="Lora"/>
              </a:rPr>
              <a:t> del segno </a:t>
            </a:r>
            <a:r>
              <a:rPr lang="en-US" sz="1100" b="0" i="0" u="none" strike="noStrike" cap="none" dirty="0" err="1">
                <a:solidFill>
                  <a:srgbClr val="000000"/>
                </a:solidFill>
                <a:latin typeface="Lora"/>
                <a:ea typeface="Lora"/>
                <a:cs typeface="Lora"/>
                <a:sym typeface="Lora"/>
              </a:rPr>
              <a:t>della</a:t>
            </a:r>
            <a:r>
              <a:rPr lang="en-US" sz="1100" b="0" i="0" u="none" strike="noStrike" cap="none" dirty="0">
                <a:solidFill>
                  <a:srgbClr val="000000"/>
                </a:solidFill>
                <a:latin typeface="Lora"/>
                <a:ea typeface="Lora"/>
                <a:cs typeface="Lora"/>
                <a:sym typeface="Lora"/>
              </a:rPr>
              <a:t> </a:t>
            </a:r>
            <a:r>
              <a:rPr lang="en-US" sz="1100" b="0" i="0" u="none" strike="noStrike" cap="none" dirty="0" err="1">
                <a:solidFill>
                  <a:srgbClr val="000000"/>
                </a:solidFill>
                <a:latin typeface="Lora"/>
                <a:ea typeface="Lora"/>
                <a:cs typeface="Lora"/>
                <a:sym typeface="Lora"/>
              </a:rPr>
              <a:t>Vergine</a:t>
            </a:r>
            <a:r>
              <a:rPr lang="en-US" sz="1100" b="0" i="0" u="none" strike="noStrike" cap="none" dirty="0">
                <a:solidFill>
                  <a:srgbClr val="000000"/>
                </a:solidFill>
                <a:latin typeface="Lora"/>
                <a:ea typeface="Lora"/>
                <a:cs typeface="Lora"/>
                <a:sym typeface="Lora"/>
              </a:rPr>
              <a:t>, </a:t>
            </a:r>
            <a:r>
              <a:rPr lang="en-US" sz="1100" b="0" i="0" u="none" strike="noStrike" cap="none" dirty="0" err="1">
                <a:solidFill>
                  <a:srgbClr val="000000"/>
                </a:solidFill>
                <a:latin typeface="Lora"/>
                <a:ea typeface="Lora"/>
                <a:cs typeface="Lora"/>
                <a:sym typeface="Lora"/>
              </a:rPr>
              <a:t>i</a:t>
            </a:r>
            <a:r>
              <a:rPr lang="en-US" sz="1100" b="0" i="0" u="none" strike="noStrike" cap="none" dirty="0">
                <a:solidFill>
                  <a:srgbClr val="000000"/>
                </a:solidFill>
                <a:latin typeface="Lora"/>
                <a:ea typeface="Lora"/>
                <a:cs typeface="Lora"/>
                <a:sym typeface="Lora"/>
              </a:rPr>
              <a:t> due </a:t>
            </a:r>
            <a:r>
              <a:rPr lang="en-US" sz="1100" b="0" i="0" u="none" strike="noStrike" cap="none" dirty="0" err="1">
                <a:solidFill>
                  <a:srgbClr val="000000"/>
                </a:solidFill>
                <a:latin typeface="Lora"/>
                <a:ea typeface="Lora"/>
                <a:cs typeface="Lora"/>
                <a:sym typeface="Lora"/>
              </a:rPr>
              <a:t>leoni</a:t>
            </a:r>
            <a:r>
              <a:rPr lang="en-US" sz="1100" b="0" i="0" u="none" strike="noStrike" cap="none" dirty="0">
                <a:solidFill>
                  <a:srgbClr val="000000"/>
                </a:solidFill>
                <a:latin typeface="Lora"/>
                <a:ea typeface="Lora"/>
                <a:cs typeface="Lora"/>
                <a:sym typeface="Lora"/>
              </a:rPr>
              <a:t> e </a:t>
            </a:r>
            <a:r>
              <a:rPr lang="en-US" sz="1100" b="0" i="0" u="none" strike="noStrike" cap="none" dirty="0" err="1">
                <a:solidFill>
                  <a:srgbClr val="000000"/>
                </a:solidFill>
                <a:latin typeface="Lora"/>
                <a:ea typeface="Lora"/>
                <a:cs typeface="Lora"/>
                <a:sym typeface="Lora"/>
              </a:rPr>
              <a:t>il</a:t>
            </a:r>
            <a:r>
              <a:rPr lang="en-US" sz="1100" b="0" i="0" u="none" strike="noStrike" cap="none" dirty="0">
                <a:solidFill>
                  <a:srgbClr val="000000"/>
                </a:solidFill>
                <a:latin typeface="Lora"/>
                <a:ea typeface="Lora"/>
                <a:cs typeface="Lora"/>
                <a:sym typeface="Lora"/>
              </a:rPr>
              <a:t> </a:t>
            </a:r>
            <a:r>
              <a:rPr lang="en-US" sz="1100" b="0" i="0" u="none" strike="noStrike" cap="none" dirty="0" err="1">
                <a:solidFill>
                  <a:srgbClr val="000000"/>
                </a:solidFill>
                <a:latin typeface="Lora"/>
                <a:ea typeface="Lora"/>
                <a:cs typeface="Lora"/>
                <a:sym typeface="Lora"/>
              </a:rPr>
              <a:t>cancro</a:t>
            </a:r>
            <a:r>
              <a:rPr lang="en-US" sz="1100" b="0" i="0" u="none" strike="noStrike" cap="none" dirty="0">
                <a:solidFill>
                  <a:srgbClr val="000000"/>
                </a:solidFill>
                <a:latin typeface="Lora"/>
                <a:ea typeface="Lora"/>
                <a:cs typeface="Lora"/>
                <a:sym typeface="Lora"/>
              </a:rPr>
              <a:t>. </a:t>
            </a:r>
            <a:r>
              <a:rPr lang="en-US" sz="1100" b="0" i="0" u="none" strike="noStrike" cap="none" dirty="0" err="1">
                <a:solidFill>
                  <a:srgbClr val="000000"/>
                </a:solidFill>
                <a:latin typeface="Lora"/>
                <a:ea typeface="Lora"/>
                <a:cs typeface="Lora"/>
                <a:sym typeface="Lora"/>
              </a:rPr>
              <a:t>Tutti</a:t>
            </a:r>
            <a:r>
              <a:rPr lang="en-US" sz="1100" b="0" i="0" u="none" strike="noStrike" cap="none" dirty="0">
                <a:solidFill>
                  <a:srgbClr val="000000"/>
                </a:solidFill>
                <a:latin typeface="Lora"/>
                <a:ea typeface="Lora"/>
                <a:cs typeface="Lora"/>
                <a:sym typeface="Lora"/>
              </a:rPr>
              <a:t> </a:t>
            </a:r>
            <a:r>
              <a:rPr lang="en-US" sz="1100" b="0" i="0" u="none" strike="noStrike" cap="none" dirty="0" err="1">
                <a:solidFill>
                  <a:srgbClr val="000000"/>
                </a:solidFill>
                <a:latin typeface="Lora"/>
                <a:ea typeface="Lora"/>
                <a:cs typeface="Lora"/>
                <a:sym typeface="Lora"/>
              </a:rPr>
              <a:t>gli</a:t>
            </a:r>
            <a:r>
              <a:rPr lang="en-US" sz="1100" b="0" i="0" u="none" strike="noStrike" cap="none" dirty="0">
                <a:solidFill>
                  <a:srgbClr val="000000"/>
                </a:solidFill>
                <a:latin typeface="Lora"/>
                <a:ea typeface="Lora"/>
                <a:cs typeface="Lora"/>
                <a:sym typeface="Lora"/>
              </a:rPr>
              <a:t> </a:t>
            </a:r>
            <a:r>
              <a:rPr lang="en-US" sz="1100" b="0" i="0" u="none" strike="noStrike" cap="none" dirty="0" err="1">
                <a:solidFill>
                  <a:srgbClr val="000000"/>
                </a:solidFill>
                <a:latin typeface="Lora"/>
                <a:ea typeface="Lora"/>
                <a:cs typeface="Lora"/>
                <a:sym typeface="Lora"/>
              </a:rPr>
              <a:t>elementi</a:t>
            </a:r>
            <a:r>
              <a:rPr lang="en-US" sz="1100" b="0" i="0" u="none" strike="noStrike" cap="none" dirty="0">
                <a:solidFill>
                  <a:srgbClr val="000000"/>
                </a:solidFill>
                <a:latin typeface="Lora"/>
                <a:ea typeface="Lora"/>
                <a:cs typeface="Lora"/>
                <a:sym typeface="Lora"/>
              </a:rPr>
              <a:t> </a:t>
            </a:r>
            <a:r>
              <a:rPr lang="en-US" sz="1100" b="0" i="0" u="none" strike="noStrike" cap="none" dirty="0" err="1">
                <a:solidFill>
                  <a:srgbClr val="000000"/>
                </a:solidFill>
                <a:latin typeface="Lora"/>
                <a:ea typeface="Lora"/>
                <a:cs typeface="Lora"/>
                <a:sym typeface="Lora"/>
              </a:rPr>
              <a:t>sono</a:t>
            </a:r>
            <a:r>
              <a:rPr lang="en-US" sz="1100" b="0" i="0" u="none" strike="noStrike" cap="none" dirty="0">
                <a:solidFill>
                  <a:srgbClr val="000000"/>
                </a:solidFill>
                <a:latin typeface="Lora"/>
                <a:ea typeface="Lora"/>
                <a:cs typeface="Lora"/>
                <a:sym typeface="Lora"/>
              </a:rPr>
              <a:t> </a:t>
            </a:r>
            <a:r>
              <a:rPr lang="en-US" sz="1100" b="0" i="0" u="none" strike="noStrike" cap="none" dirty="0" err="1">
                <a:solidFill>
                  <a:srgbClr val="000000"/>
                </a:solidFill>
                <a:latin typeface="Lora"/>
                <a:ea typeface="Lora"/>
                <a:cs typeface="Lora"/>
                <a:sym typeface="Lora"/>
              </a:rPr>
              <a:t>sovrastati</a:t>
            </a:r>
            <a:r>
              <a:rPr lang="en-US" sz="1100" b="0" i="0" u="none" strike="noStrike" cap="none" dirty="0">
                <a:solidFill>
                  <a:srgbClr val="000000"/>
                </a:solidFill>
                <a:latin typeface="Lora"/>
                <a:ea typeface="Lora"/>
                <a:cs typeface="Lora"/>
                <a:sym typeface="Lora"/>
              </a:rPr>
              <a:t> da </a:t>
            </a:r>
            <a:r>
              <a:rPr lang="en-US" sz="1100" b="0" i="0" u="none" strike="noStrike" cap="none" dirty="0" err="1">
                <a:solidFill>
                  <a:srgbClr val="000000"/>
                </a:solidFill>
                <a:latin typeface="Lora"/>
                <a:ea typeface="Lora"/>
                <a:cs typeface="Lora"/>
                <a:sym typeface="Lora"/>
              </a:rPr>
              <a:t>una</a:t>
            </a:r>
            <a:r>
              <a:rPr lang="en-US" sz="1100" b="0" i="0" u="none" strike="noStrike" cap="none" dirty="0">
                <a:solidFill>
                  <a:srgbClr val="000000"/>
                </a:solidFill>
                <a:latin typeface="Lora"/>
                <a:ea typeface="Lora"/>
                <a:cs typeface="Lora"/>
                <a:sym typeface="Lora"/>
              </a:rPr>
              <a:t> </a:t>
            </a:r>
            <a:r>
              <a:rPr lang="en-US" sz="1100" b="0" i="0" u="none" strike="noStrike" cap="none" dirty="0" err="1">
                <a:solidFill>
                  <a:srgbClr val="000000"/>
                </a:solidFill>
                <a:latin typeface="Lora"/>
                <a:ea typeface="Lora"/>
                <a:cs typeface="Lora"/>
                <a:sym typeface="Lora"/>
              </a:rPr>
              <a:t>fenice</a:t>
            </a:r>
            <a:r>
              <a:rPr lang="en-US" sz="1100" b="0" i="0" u="none" strike="noStrike" cap="none" dirty="0">
                <a:solidFill>
                  <a:srgbClr val="000000"/>
                </a:solidFill>
                <a:latin typeface="Lora"/>
                <a:ea typeface="Lora"/>
                <a:cs typeface="Lora"/>
                <a:sym typeface="Lora"/>
              </a:rPr>
              <a:t>.</a:t>
            </a:r>
            <a:endParaRPr sz="1100" b="0" i="0" u="none" strike="noStrike" cap="none" dirty="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DBBF"/>
        </a:solidFill>
        <a:effectLst/>
      </p:bgPr>
    </p:bg>
    <p:spTree>
      <p:nvGrpSpPr>
        <p:cNvPr id="1" name="Shape 148"/>
        <p:cNvGrpSpPr/>
        <p:nvPr/>
      </p:nvGrpSpPr>
      <p:grpSpPr>
        <a:xfrm>
          <a:off x="0" y="0"/>
          <a:ext cx="0" cy="0"/>
          <a:chOff x="0" y="0"/>
          <a:chExt cx="0" cy="0"/>
        </a:xfrm>
      </p:grpSpPr>
      <p:sp>
        <p:nvSpPr>
          <p:cNvPr id="149" name="Google Shape;149;p31"/>
          <p:cNvSpPr txBox="1"/>
          <p:nvPr/>
        </p:nvSpPr>
        <p:spPr>
          <a:xfrm>
            <a:off x="0" y="0"/>
            <a:ext cx="5737680" cy="113328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800" b="1" i="0" u="none" strike="noStrike" cap="none">
                <a:solidFill>
                  <a:srgbClr val="741B47"/>
                </a:solidFill>
                <a:latin typeface="Indie Flower"/>
                <a:ea typeface="Indie Flower"/>
                <a:cs typeface="Indie Flower"/>
                <a:sym typeface="Indie Flower"/>
              </a:rPr>
              <a:t>BOHEMIAN RHAPSODY: Una delle canzoni più significative e di successo della storia dei Queen  </a:t>
            </a:r>
            <a:r>
              <a:rPr lang="en-US" sz="1800" b="0" i="0" u="none" strike="noStrike" cap="none"/>
              <a:t/>
            </a:r>
            <a:br>
              <a:rPr lang="en-US" sz="1800" b="0" i="0" u="none" strike="noStrike" cap="none"/>
            </a:br>
            <a:r>
              <a:rPr lang="en-US" sz="1800" b="1" i="0" u="none" strike="noStrike" cap="none">
                <a:solidFill>
                  <a:srgbClr val="741B47"/>
                </a:solidFill>
                <a:latin typeface="Indie Flower"/>
                <a:ea typeface="Indie Flower"/>
                <a:cs typeface="Indie Flower"/>
                <a:sym typeface="Indie Flower"/>
              </a:rPr>
              <a:t>                                                                                          </a:t>
            </a:r>
            <a:endParaRPr sz="1800" b="0" i="0" u="none" strike="noStrike" cap="none">
              <a:solidFill>
                <a:srgbClr val="000000"/>
              </a:solidFill>
              <a:latin typeface="Arial"/>
              <a:ea typeface="Arial"/>
              <a:cs typeface="Arial"/>
              <a:sym typeface="Arial"/>
            </a:endParaRPr>
          </a:p>
        </p:txBody>
      </p:sp>
      <p:sp>
        <p:nvSpPr>
          <p:cNvPr id="150" name="Google Shape;150;p31"/>
          <p:cNvSpPr txBox="1"/>
          <p:nvPr/>
        </p:nvSpPr>
        <p:spPr>
          <a:xfrm>
            <a:off x="5738050" y="0"/>
            <a:ext cx="3405600" cy="3603900"/>
          </a:xfrm>
          <a:prstGeom prst="rect">
            <a:avLst/>
          </a:prstGeom>
          <a:noFill/>
          <a:ln>
            <a:noFill/>
          </a:ln>
        </p:spPr>
        <p:txBody>
          <a:bodyPr spcFirstLastPara="1" wrap="square" lIns="91425" tIns="91425" rIns="91425" bIns="91425" anchor="t" anchorCtr="0">
            <a:normAutofit/>
          </a:bodyPr>
          <a:lstStyle/>
          <a:p>
            <a:pPr marL="0" marR="0" lvl="0" indent="0" algn="r" rtl="0">
              <a:lnSpc>
                <a:spcPct val="150000"/>
              </a:lnSpc>
              <a:spcBef>
                <a:spcPts val="0"/>
              </a:spcBef>
              <a:spcAft>
                <a:spcPts val="0"/>
              </a:spcAft>
              <a:buNone/>
            </a:pPr>
            <a:r>
              <a:rPr lang="en-US" sz="1430" b="1" i="0" u="none" strike="noStrike" cap="none">
                <a:solidFill>
                  <a:srgbClr val="A64D79"/>
                </a:solidFill>
                <a:latin typeface="Lora"/>
                <a:ea typeface="Lora"/>
                <a:cs typeface="Lora"/>
                <a:sym typeface="Lora"/>
              </a:rPr>
              <a:t>Bohemian: </a:t>
            </a:r>
            <a:r>
              <a:rPr lang="en-US" sz="1430" b="0" i="0" u="none" strike="noStrike" cap="none">
                <a:solidFill>
                  <a:srgbClr val="A64D79"/>
                </a:solidFill>
                <a:latin typeface="Lora"/>
                <a:ea typeface="Lora"/>
                <a:cs typeface="Lora"/>
                <a:sym typeface="Lora"/>
              </a:rPr>
              <a:t>"L'amore è un bambino bohémien", cantava la Callas nella Carmen di Bizet. Bohémien è sinonimo di spirito libero e anticonformista. </a:t>
            </a:r>
            <a:r>
              <a:rPr lang="en-US" sz="1430" b="1" i="0" u="none" strike="noStrike" cap="none">
                <a:solidFill>
                  <a:srgbClr val="A64D79"/>
                </a:solidFill>
                <a:latin typeface="Lora"/>
                <a:ea typeface="Lora"/>
                <a:cs typeface="Lora"/>
                <a:sym typeface="Lora"/>
              </a:rPr>
              <a:t>                                                                                                                                                                                                                                                                                                 Rhapsody: </a:t>
            </a:r>
            <a:r>
              <a:rPr lang="en-US" sz="1430" b="0" i="0" u="none" strike="noStrike" cap="none">
                <a:solidFill>
                  <a:srgbClr val="A64D79"/>
                </a:solidFill>
                <a:latin typeface="Lora"/>
                <a:ea typeface="Lora"/>
                <a:cs typeface="Lora"/>
                <a:sym typeface="Lora"/>
              </a:rPr>
              <a:t>Il rapsòdo era colui che cantava e recitava storie in pubblico. In musica la parola definisce un tipo di componimento strumentale libero e multiforme, che racchiude ritmi differenti. </a:t>
            </a:r>
            <a:endParaRPr sz="1430" b="0" i="0" u="none" strike="noStrike" cap="none">
              <a:solidFill>
                <a:srgbClr val="000000"/>
              </a:solidFill>
              <a:latin typeface="Arial"/>
              <a:ea typeface="Arial"/>
              <a:cs typeface="Arial"/>
              <a:sym typeface="Arial"/>
            </a:endParaRPr>
          </a:p>
          <a:p>
            <a:pPr marL="0" marR="0" lvl="0" indent="0" algn="l" rtl="0">
              <a:lnSpc>
                <a:spcPct val="115000"/>
              </a:lnSpc>
              <a:spcBef>
                <a:spcPts val="1199"/>
              </a:spcBef>
              <a:spcAft>
                <a:spcPts val="0"/>
              </a:spcAft>
              <a:buNone/>
            </a:pPr>
            <a:endParaRPr sz="1430" b="0" i="0" u="none" strike="noStrike" cap="none">
              <a:solidFill>
                <a:srgbClr val="000000"/>
              </a:solidFill>
              <a:latin typeface="Arial"/>
              <a:ea typeface="Arial"/>
              <a:cs typeface="Arial"/>
              <a:sym typeface="Arial"/>
            </a:endParaRPr>
          </a:p>
        </p:txBody>
      </p:sp>
      <p:sp>
        <p:nvSpPr>
          <p:cNvPr id="151" name="Google Shape;151;p31"/>
          <p:cNvSpPr/>
          <p:nvPr/>
        </p:nvSpPr>
        <p:spPr>
          <a:xfrm>
            <a:off x="0" y="3157920"/>
            <a:ext cx="5336640" cy="255924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300" b="1" i="1" u="none" strike="noStrike" cap="none">
                <a:solidFill>
                  <a:srgbClr val="A64D79"/>
                </a:solidFill>
                <a:latin typeface="Lora"/>
                <a:ea typeface="Lora"/>
                <a:cs typeface="Lora"/>
                <a:sym typeface="Lora"/>
              </a:rPr>
              <a:t>Significato personaggi:  </a:t>
            </a:r>
            <a:r>
              <a:rPr lang="en-US" sz="1300" b="1" i="0" u="none" strike="noStrike" cap="none">
                <a:solidFill>
                  <a:srgbClr val="A64D79"/>
                </a:solidFill>
                <a:latin typeface="Lora"/>
                <a:ea typeface="Lora"/>
                <a:cs typeface="Lora"/>
                <a:sym typeface="Lora"/>
              </a:rPr>
              <a:t>                                                                                                                                                        Scaramouche:</a:t>
            </a:r>
            <a:r>
              <a:rPr lang="en-US" sz="1300" b="0" i="0" u="none" strike="noStrike" cap="none">
                <a:solidFill>
                  <a:srgbClr val="A64D79"/>
                </a:solidFill>
                <a:latin typeface="Lora"/>
                <a:ea typeface="Lora"/>
                <a:cs typeface="Lora"/>
                <a:sym typeface="Lora"/>
              </a:rPr>
              <a:t> La maschera della commedia dell'arte che Mercury ha indossato per nascondere a tutti il suo vero sé.                                                                                                                                                                                                                                                                                                                             </a:t>
            </a:r>
            <a:r>
              <a:rPr lang="en-US" sz="1300" b="1" i="0" u="none" strike="noStrike" cap="none">
                <a:solidFill>
                  <a:srgbClr val="A64D79"/>
                </a:solidFill>
                <a:latin typeface="Lora"/>
                <a:ea typeface="Lora"/>
                <a:cs typeface="Lora"/>
                <a:sym typeface="Lora"/>
              </a:rPr>
              <a:t>Galileo: </a:t>
            </a:r>
            <a:r>
              <a:rPr lang="en-US" sz="1300" b="0" i="0" u="none" strike="noStrike" cap="none">
                <a:solidFill>
                  <a:srgbClr val="A64D79"/>
                </a:solidFill>
                <a:latin typeface="Lora"/>
                <a:ea typeface="Lora"/>
                <a:cs typeface="Lora"/>
                <a:sym typeface="Lora"/>
              </a:rPr>
              <a:t>Era un piccolo omaggio a Brian May, il produttore, appassionato di astronomia.                                                                                                                      </a:t>
            </a:r>
            <a:r>
              <a:rPr lang="en-US" sz="1300" b="1" i="0" u="none" strike="noStrike" cap="none">
                <a:solidFill>
                  <a:srgbClr val="A64D79"/>
                </a:solidFill>
                <a:latin typeface="Lora"/>
                <a:ea typeface="Lora"/>
                <a:cs typeface="Lora"/>
                <a:sym typeface="Lora"/>
              </a:rPr>
              <a:t>Figaro:</a:t>
            </a:r>
            <a:r>
              <a:rPr lang="en-US" sz="1300" b="0" i="0" u="none" strike="noStrike" cap="none">
                <a:solidFill>
                  <a:srgbClr val="A64D79"/>
                </a:solidFill>
                <a:latin typeface="Lora"/>
                <a:ea typeface="Lora"/>
                <a:cs typeface="Lora"/>
                <a:sym typeface="Lora"/>
              </a:rPr>
              <a:t> In omaggio al </a:t>
            </a:r>
            <a:r>
              <a:rPr lang="en-US" sz="1300" b="0" i="1" u="none" strike="noStrike" cap="none">
                <a:solidFill>
                  <a:srgbClr val="A64D79"/>
                </a:solidFill>
                <a:latin typeface="Lora"/>
                <a:ea typeface="Lora"/>
                <a:cs typeface="Lora"/>
                <a:sym typeface="Lora"/>
              </a:rPr>
              <a:t>Barbiere di Siviglia</a:t>
            </a:r>
            <a:r>
              <a:rPr lang="en-US" sz="1300" b="0" i="0" u="none" strike="noStrike" cap="none">
                <a:solidFill>
                  <a:srgbClr val="A64D79"/>
                </a:solidFill>
                <a:latin typeface="Lora"/>
                <a:ea typeface="Lora"/>
                <a:cs typeface="Lora"/>
                <a:sym typeface="Lora"/>
              </a:rPr>
              <a:t>, opera che Mercury amava molto                                                                                                                                                             </a:t>
            </a:r>
            <a:r>
              <a:rPr lang="en-US" sz="1300" b="1" i="0" u="none" strike="noStrike" cap="none">
                <a:solidFill>
                  <a:srgbClr val="A64D79"/>
                </a:solidFill>
                <a:latin typeface="Lora"/>
                <a:ea typeface="Lora"/>
                <a:cs typeface="Lora"/>
                <a:sym typeface="Lora"/>
              </a:rPr>
              <a:t>Bismillah:</a:t>
            </a:r>
            <a:r>
              <a:rPr lang="en-US" sz="1300" b="0" i="0" u="none" strike="noStrike" cap="none">
                <a:solidFill>
                  <a:srgbClr val="A64D79"/>
                </a:solidFill>
                <a:latin typeface="Lora"/>
                <a:ea typeface="Lora"/>
                <a:cs typeface="Lora"/>
                <a:sym typeface="Lora"/>
              </a:rPr>
              <a:t> È l'invocazione divina che apre ogni sura del Corano, significa 'in nome di Dio'. </a:t>
            </a:r>
            <a:endParaRPr sz="1300" b="0" i="0" u="none" strike="noStrike" cap="none">
              <a:latin typeface="Arial"/>
              <a:ea typeface="Arial"/>
              <a:cs typeface="Arial"/>
              <a:sym typeface="Arial"/>
            </a:endParaRPr>
          </a:p>
        </p:txBody>
      </p:sp>
      <p:sp>
        <p:nvSpPr>
          <p:cNvPr id="152" name="Google Shape;152;p31"/>
          <p:cNvSpPr/>
          <p:nvPr/>
        </p:nvSpPr>
        <p:spPr>
          <a:xfrm>
            <a:off x="6775200" y="3074760"/>
            <a:ext cx="2368440" cy="207144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None/>
            </a:pPr>
            <a:r>
              <a:rPr lang="en-US" sz="1200" b="1" i="1" u="none" strike="noStrike" cap="none">
                <a:solidFill>
                  <a:srgbClr val="A64D79"/>
                </a:solidFill>
                <a:latin typeface="Lora"/>
                <a:ea typeface="Lora"/>
                <a:cs typeface="Lora"/>
                <a:sym typeface="Lora"/>
              </a:rPr>
              <a:t>«Suonava il piano come la maggior parte della gente suona la batteria. E questa canzone che aveva era piena di lacune in cui spiegava che qualcosa di operistico sarebbe accaduto e così via. Aveva elaborato le armonie nella sua testa» </a:t>
            </a:r>
            <a:r>
              <a:rPr lang="en-US" sz="1200" b="0" i="0" u="none" strike="noStrike" cap="none">
                <a:solidFill>
                  <a:srgbClr val="A64D79"/>
                </a:solidFill>
                <a:latin typeface="Lora"/>
                <a:ea typeface="Lora"/>
                <a:cs typeface="Lora"/>
                <a:sym typeface="Lora"/>
              </a:rPr>
              <a:t>Brian May</a:t>
            </a:r>
            <a:endParaRPr sz="1200" b="0" i="0" u="none" strike="noStrike" cap="none">
              <a:latin typeface="Arial"/>
              <a:ea typeface="Arial"/>
              <a:cs typeface="Arial"/>
              <a:sym typeface="Arial"/>
            </a:endParaRPr>
          </a:p>
        </p:txBody>
      </p:sp>
      <p:sp>
        <p:nvSpPr>
          <p:cNvPr id="153" name="Google Shape;153;p31"/>
          <p:cNvSpPr/>
          <p:nvPr/>
        </p:nvSpPr>
        <p:spPr>
          <a:xfrm rot="5400000">
            <a:off x="2819435" y="1747225"/>
            <a:ext cx="2610600" cy="3963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400" b="0" i="0" u="sng" strike="noStrike" cap="none">
                <a:solidFill>
                  <a:schemeClr val="hlink"/>
                </a:solidFill>
                <a:latin typeface="Arial"/>
                <a:ea typeface="Arial"/>
                <a:cs typeface="Arial"/>
                <a:sym typeface="Arial"/>
                <a:hlinkClick r:id="rId3"/>
              </a:rPr>
              <a:t>https://youtu.be/fJ9rUzIMcZQ</a:t>
            </a:r>
            <a:endParaRPr sz="1400" b="0" i="0" u="none" strike="noStrike" cap="none">
              <a:latin typeface="Arial"/>
              <a:ea typeface="Arial"/>
              <a:cs typeface="Arial"/>
              <a:sym typeface="Arial"/>
            </a:endParaRPr>
          </a:p>
        </p:txBody>
      </p:sp>
      <p:pic>
        <p:nvPicPr>
          <p:cNvPr id="154" name="Google Shape;154;p31"/>
          <p:cNvPicPr preferRelativeResize="0"/>
          <p:nvPr/>
        </p:nvPicPr>
        <p:blipFill rotWithShape="1">
          <a:blip r:embed="rId4">
            <a:alphaModFix/>
          </a:blip>
          <a:srcRect/>
          <a:stretch/>
        </p:blipFill>
        <p:spPr>
          <a:xfrm>
            <a:off x="108000" y="733680"/>
            <a:ext cx="3818520" cy="24235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8B3BA"/>
        </a:solidFill>
        <a:effectLst/>
      </p:bgPr>
    </p:bg>
    <p:spTree>
      <p:nvGrpSpPr>
        <p:cNvPr id="1" name="Shape 158"/>
        <p:cNvGrpSpPr/>
        <p:nvPr/>
      </p:nvGrpSpPr>
      <p:grpSpPr>
        <a:xfrm>
          <a:off x="0" y="0"/>
          <a:ext cx="0" cy="0"/>
          <a:chOff x="0" y="0"/>
          <a:chExt cx="0" cy="0"/>
        </a:xfrm>
      </p:grpSpPr>
      <p:sp>
        <p:nvSpPr>
          <p:cNvPr id="159" name="Google Shape;159;p32"/>
          <p:cNvSpPr txBox="1"/>
          <p:nvPr/>
        </p:nvSpPr>
        <p:spPr>
          <a:xfrm>
            <a:off x="96840" y="0"/>
            <a:ext cx="8520120" cy="572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2620" b="1" i="0" u="none" strike="noStrike" cap="none">
                <a:solidFill>
                  <a:srgbClr val="000000"/>
                </a:solidFill>
                <a:latin typeface="Indie Flower"/>
                <a:ea typeface="Indie Flower"/>
                <a:cs typeface="Indie Flower"/>
                <a:sym typeface="Indie Flower"/>
              </a:rPr>
              <a:t>Lazing on a sunday afternoon: </a:t>
            </a:r>
            <a:endParaRPr sz="2620" b="0" i="0" u="none" strike="noStrike" cap="none">
              <a:solidFill>
                <a:srgbClr val="000000"/>
              </a:solidFill>
              <a:latin typeface="Arial"/>
              <a:ea typeface="Arial"/>
              <a:cs typeface="Arial"/>
              <a:sym typeface="Arial"/>
            </a:endParaRPr>
          </a:p>
        </p:txBody>
      </p:sp>
      <p:sp>
        <p:nvSpPr>
          <p:cNvPr id="160" name="Google Shape;160;p32"/>
          <p:cNvSpPr txBox="1"/>
          <p:nvPr/>
        </p:nvSpPr>
        <p:spPr>
          <a:xfrm>
            <a:off x="0" y="0"/>
            <a:ext cx="2516040" cy="4908240"/>
          </a:xfrm>
          <a:prstGeom prst="rect">
            <a:avLst/>
          </a:prstGeom>
          <a:noFill/>
          <a:ln>
            <a:noFill/>
          </a:ln>
        </p:spPr>
        <p:txBody>
          <a:bodyPr spcFirstLastPara="1" wrap="square" lIns="91425" tIns="91425" rIns="91425" bIns="91425" anchor="t" anchorCtr="0">
            <a:noAutofit/>
          </a:bodyPr>
          <a:lstStyle/>
          <a:p>
            <a:pPr marL="0" marR="0" lvl="0" indent="0" algn="ctr" rtl="0">
              <a:lnSpc>
                <a:spcPct val="105000"/>
              </a:lnSpc>
              <a:spcBef>
                <a:spcPts val="0"/>
              </a:spcBef>
              <a:spcAft>
                <a:spcPts val="0"/>
              </a:spcAft>
              <a:buNone/>
            </a:pPr>
            <a:r>
              <a:rPr lang="en-US" sz="1500" b="1" i="0" u="none" strike="noStrike" cap="none">
                <a:solidFill>
                  <a:srgbClr val="000000"/>
                </a:solidFill>
                <a:latin typeface="Lora"/>
                <a:ea typeface="Lora"/>
                <a:cs typeface="Lora"/>
                <a:sym typeface="Lora"/>
              </a:rPr>
              <a:t>Testo  </a:t>
            </a:r>
            <a:r>
              <a:rPr lang="en-US" sz="1500" b="0" i="0" u="none" strike="noStrike" cap="none">
                <a:solidFill>
                  <a:srgbClr val="000000"/>
                </a:solidFill>
                <a:latin typeface="Lora"/>
                <a:ea typeface="Lora"/>
                <a:cs typeface="Lora"/>
                <a:sym typeface="Lora"/>
              </a:rPr>
              <a:t>                                                                                                                                                                                                                                                                                                              I</a:t>
            </a:r>
            <a:r>
              <a:rPr lang="en-US" sz="1150" b="0" i="0" u="none" strike="noStrike" cap="none">
                <a:solidFill>
                  <a:srgbClr val="000000"/>
                </a:solidFill>
                <a:latin typeface="Lora"/>
                <a:ea typeface="Lora"/>
                <a:cs typeface="Lora"/>
                <a:sym typeface="Lora"/>
              </a:rPr>
              <a:t> go out to work on Monday morning</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0"/>
              </a:spcBef>
              <a:spcAft>
                <a:spcPts val="0"/>
              </a:spcAft>
              <a:buNone/>
            </a:pPr>
            <a:r>
              <a:rPr lang="en-US" sz="1150" b="0" i="0" u="none" strike="noStrike" cap="none">
                <a:solidFill>
                  <a:srgbClr val="000000"/>
                </a:solidFill>
                <a:latin typeface="Lora"/>
                <a:ea typeface="Lora"/>
                <a:cs typeface="Lora"/>
                <a:sym typeface="Lora"/>
              </a:rPr>
              <a:t>Tuesday, I go off to honeymoon</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901"/>
              </a:spcBef>
              <a:spcAft>
                <a:spcPts val="0"/>
              </a:spcAft>
              <a:buNone/>
            </a:pPr>
            <a:r>
              <a:rPr lang="en-US" sz="1150" b="0" i="0" u="none" strike="noStrike" cap="none">
                <a:solidFill>
                  <a:srgbClr val="000000"/>
                </a:solidFill>
                <a:latin typeface="Lora"/>
                <a:ea typeface="Lora"/>
                <a:cs typeface="Lora"/>
                <a:sym typeface="Lora"/>
              </a:rPr>
              <a:t>I'll be back again before it's time for sunny-down</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901"/>
              </a:spcBef>
              <a:spcAft>
                <a:spcPts val="0"/>
              </a:spcAft>
              <a:buNone/>
            </a:pPr>
            <a:r>
              <a:rPr lang="en-US" sz="1150" b="0" i="0" u="none" strike="noStrike" cap="none">
                <a:solidFill>
                  <a:srgbClr val="000000"/>
                </a:solidFill>
                <a:latin typeface="Lora"/>
                <a:ea typeface="Lora"/>
                <a:cs typeface="Lora"/>
                <a:sym typeface="Lora"/>
              </a:rPr>
              <a:t>I'll be lazing on a Sunday afternoon</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901"/>
              </a:spcBef>
              <a:spcAft>
                <a:spcPts val="0"/>
              </a:spcAft>
              <a:buNone/>
            </a:pPr>
            <a:r>
              <a:rPr lang="en-US" sz="1150" b="0" i="0" u="none" strike="noStrike" cap="none">
                <a:solidFill>
                  <a:srgbClr val="000000"/>
                </a:solidFill>
                <a:latin typeface="Lora"/>
                <a:ea typeface="Lora"/>
                <a:cs typeface="Lora"/>
                <a:sym typeface="Lora"/>
              </a:rPr>
              <a:t>Bicycling on every Wednesday evening</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901"/>
              </a:spcBef>
              <a:spcAft>
                <a:spcPts val="0"/>
              </a:spcAft>
              <a:buNone/>
            </a:pPr>
            <a:r>
              <a:rPr lang="en-US" sz="1150" b="0" i="0" u="none" strike="noStrike" cap="none">
                <a:solidFill>
                  <a:srgbClr val="000000"/>
                </a:solidFill>
                <a:latin typeface="Lora"/>
                <a:ea typeface="Lora"/>
                <a:cs typeface="Lora"/>
                <a:sym typeface="Lora"/>
              </a:rPr>
              <a:t>Thursday, I go waltzing to the zoo</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901"/>
              </a:spcBef>
              <a:spcAft>
                <a:spcPts val="0"/>
              </a:spcAft>
              <a:buNone/>
            </a:pPr>
            <a:r>
              <a:rPr lang="en-US" sz="1150" b="0" i="0" u="none" strike="noStrike" cap="none">
                <a:solidFill>
                  <a:srgbClr val="000000"/>
                </a:solidFill>
                <a:latin typeface="Lora"/>
                <a:ea typeface="Lora"/>
                <a:cs typeface="Lora"/>
                <a:sym typeface="Lora"/>
              </a:rPr>
              <a:t>I come from London town</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901"/>
              </a:spcBef>
              <a:spcAft>
                <a:spcPts val="0"/>
              </a:spcAft>
              <a:buNone/>
            </a:pPr>
            <a:r>
              <a:rPr lang="en-US" sz="1150" b="0" i="0" u="none" strike="noStrike" cap="none">
                <a:solidFill>
                  <a:srgbClr val="000000"/>
                </a:solidFill>
                <a:latin typeface="Lora"/>
                <a:ea typeface="Lora"/>
                <a:cs typeface="Lora"/>
                <a:sym typeface="Lora"/>
              </a:rPr>
              <a:t>I'm just an ordinary guy</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901"/>
              </a:spcBef>
              <a:spcAft>
                <a:spcPts val="0"/>
              </a:spcAft>
              <a:buNone/>
            </a:pPr>
            <a:r>
              <a:rPr lang="en-US" sz="1150" b="0" i="0" u="none" strike="noStrike" cap="none">
                <a:solidFill>
                  <a:srgbClr val="000000"/>
                </a:solidFill>
                <a:latin typeface="Lora"/>
                <a:ea typeface="Lora"/>
                <a:cs typeface="Lora"/>
                <a:sym typeface="Lora"/>
              </a:rPr>
              <a:t>Fridays, I go painting in the Louvre</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0"/>
              </a:spcBef>
              <a:spcAft>
                <a:spcPts val="0"/>
              </a:spcAft>
              <a:buNone/>
            </a:pPr>
            <a:r>
              <a:rPr lang="en-US" sz="1150" b="0" i="0" u="none" strike="noStrike" cap="none">
                <a:solidFill>
                  <a:srgbClr val="000000"/>
                </a:solidFill>
                <a:latin typeface="Lora"/>
                <a:ea typeface="Lora"/>
                <a:cs typeface="Lora"/>
                <a:sym typeface="Lora"/>
              </a:rPr>
              <a:t>I'm bound to be proposing on a Saturday night</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0"/>
              </a:spcBef>
              <a:spcAft>
                <a:spcPts val="0"/>
              </a:spcAft>
              <a:buNone/>
            </a:pPr>
            <a:r>
              <a:rPr lang="en-US" sz="1150" b="0" i="0" u="none" strike="noStrike" cap="none">
                <a:solidFill>
                  <a:srgbClr val="000000"/>
                </a:solidFill>
                <a:latin typeface="Lora"/>
                <a:ea typeface="Lora"/>
                <a:cs typeface="Lora"/>
                <a:sym typeface="Lora"/>
              </a:rPr>
              <a:t>(There he goes again)</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0"/>
              </a:spcBef>
              <a:spcAft>
                <a:spcPts val="0"/>
              </a:spcAft>
              <a:buNone/>
            </a:pPr>
            <a:r>
              <a:rPr lang="en-US" sz="1150" b="0" i="0" u="none" strike="noStrike" cap="none">
                <a:solidFill>
                  <a:srgbClr val="000000"/>
                </a:solidFill>
                <a:latin typeface="Lora"/>
                <a:ea typeface="Lora"/>
                <a:cs typeface="Lora"/>
                <a:sym typeface="Lora"/>
              </a:rPr>
              <a:t>I'll be lazing on a Sunday</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0"/>
              </a:spcBef>
              <a:spcAft>
                <a:spcPts val="0"/>
              </a:spcAft>
              <a:buNone/>
            </a:pPr>
            <a:r>
              <a:rPr lang="en-US" sz="1150" b="0" i="0" u="none" strike="noStrike" cap="none">
                <a:solidFill>
                  <a:srgbClr val="000000"/>
                </a:solidFill>
                <a:latin typeface="Lora"/>
                <a:ea typeface="Lora"/>
                <a:cs typeface="Lora"/>
                <a:sym typeface="Lora"/>
              </a:rPr>
              <a:t>Lazing on a Sunday</a:t>
            </a:r>
            <a:endParaRPr sz="1150" b="0" i="0" u="none" strike="noStrike" cap="none">
              <a:solidFill>
                <a:srgbClr val="000000"/>
              </a:solidFill>
              <a:latin typeface="Arial"/>
              <a:ea typeface="Arial"/>
              <a:cs typeface="Arial"/>
              <a:sym typeface="Arial"/>
            </a:endParaRPr>
          </a:p>
          <a:p>
            <a:pPr marL="0" marR="0" lvl="0" indent="0" algn="ctr" rtl="0">
              <a:lnSpc>
                <a:spcPct val="105000"/>
              </a:lnSpc>
              <a:spcBef>
                <a:spcPts val="0"/>
              </a:spcBef>
              <a:spcAft>
                <a:spcPts val="0"/>
              </a:spcAft>
              <a:buNone/>
            </a:pPr>
            <a:r>
              <a:rPr lang="en-US" sz="1150" b="0" i="0" u="none" strike="noStrike" cap="none">
                <a:solidFill>
                  <a:srgbClr val="000000"/>
                </a:solidFill>
                <a:latin typeface="Lora"/>
                <a:ea typeface="Lora"/>
                <a:cs typeface="Lora"/>
                <a:sym typeface="Lora"/>
              </a:rPr>
              <a:t>Lazing on a Sunday afternoon</a:t>
            </a:r>
            <a:endParaRPr sz="1150" b="0" i="0" u="none" strike="noStrike" cap="none">
              <a:solidFill>
                <a:srgbClr val="000000"/>
              </a:solidFill>
              <a:latin typeface="Arial"/>
              <a:ea typeface="Arial"/>
              <a:cs typeface="Arial"/>
              <a:sym typeface="Arial"/>
            </a:endParaRPr>
          </a:p>
          <a:p>
            <a:pPr marL="0" marR="0" lvl="0" indent="0" algn="l" rtl="0">
              <a:lnSpc>
                <a:spcPct val="105000"/>
              </a:lnSpc>
              <a:spcBef>
                <a:spcPts val="0"/>
              </a:spcBef>
              <a:spcAft>
                <a:spcPts val="0"/>
              </a:spcAft>
              <a:buNone/>
            </a:pPr>
            <a:endParaRPr sz="1150" b="0" i="0" u="none" strike="noStrike" cap="none">
              <a:solidFill>
                <a:srgbClr val="000000"/>
              </a:solidFill>
              <a:latin typeface="Arial"/>
              <a:ea typeface="Arial"/>
              <a:cs typeface="Arial"/>
              <a:sym typeface="Arial"/>
            </a:endParaRPr>
          </a:p>
        </p:txBody>
      </p:sp>
      <p:sp>
        <p:nvSpPr>
          <p:cNvPr id="161" name="Google Shape;161;p32"/>
          <p:cNvSpPr/>
          <p:nvPr/>
        </p:nvSpPr>
        <p:spPr>
          <a:xfrm>
            <a:off x="6345000" y="0"/>
            <a:ext cx="2798640" cy="6498360"/>
          </a:xfrm>
          <a:prstGeom prst="rect">
            <a:avLst/>
          </a:prstGeom>
          <a:noFill/>
          <a:ln>
            <a:noFill/>
          </a:ln>
        </p:spPr>
        <p:txBody>
          <a:bodyPr spcFirstLastPara="1" wrap="square" lIns="91425" tIns="91425" rIns="91425" bIns="91425" anchor="t" anchorCtr="0">
            <a:noAutofit/>
          </a:bodyPr>
          <a:lstStyle/>
          <a:p>
            <a:pPr marL="0" marR="0" lvl="0" indent="0" algn="ctr" rtl="0">
              <a:lnSpc>
                <a:spcPct val="115000"/>
              </a:lnSpc>
              <a:spcBef>
                <a:spcPts val="0"/>
              </a:spcBef>
              <a:spcAft>
                <a:spcPts val="0"/>
              </a:spcAft>
              <a:buNone/>
            </a:pPr>
            <a:r>
              <a:rPr lang="en-US" sz="1500" b="1" i="0" u="none" strike="noStrike" cap="none">
                <a:solidFill>
                  <a:srgbClr val="000000"/>
                </a:solidFill>
                <a:latin typeface="Lora"/>
                <a:ea typeface="Lora"/>
                <a:cs typeface="Lora"/>
                <a:sym typeface="Lora"/>
              </a:rPr>
              <a:t>Traduzione: </a:t>
            </a:r>
            <a:endParaRPr sz="15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Esco per andare al lavoro il lunedì mattina</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Martedì vado in luna di miele</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Sarò di ritorno prima che tramonti il sole</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Ozierò in una domenica pomeriggio</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Andando in bicicletta ogni giovedì sera</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Il mercoledì andrò a ballare il valzer allo zoo</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Vengo da Londra,                                                                                                                                                                                                                    sono semplicemente uno qualunque</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Il venerdì vado a dipingere al Louvre</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Sono determinato a dichiararmi un sabato sera                                                                                                                                                                                                                                                                         (lì lui tornerà)</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Ozierò la domenica</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Oziando la domenica</a:t>
            </a:r>
            <a:endParaRPr sz="1200" b="0" i="0" u="none" strike="noStrike" cap="none">
              <a:latin typeface="Arial"/>
              <a:ea typeface="Arial"/>
              <a:cs typeface="Arial"/>
              <a:sym typeface="Arial"/>
            </a:endParaRPr>
          </a:p>
          <a:p>
            <a:pPr marL="0" marR="0" lvl="0" indent="0" algn="ctr" rtl="0">
              <a:lnSpc>
                <a:spcPct val="115000"/>
              </a:lnSpc>
              <a:spcBef>
                <a:spcPts val="400"/>
              </a:spcBef>
              <a:spcAft>
                <a:spcPts val="0"/>
              </a:spcAft>
              <a:buNone/>
            </a:pPr>
            <a:r>
              <a:rPr lang="en-US" sz="1200" b="0" i="0" u="none" strike="noStrike" cap="none">
                <a:solidFill>
                  <a:srgbClr val="000000"/>
                </a:solidFill>
                <a:latin typeface="Lora"/>
                <a:ea typeface="Lora"/>
                <a:cs typeface="Lora"/>
                <a:sym typeface="Lora"/>
              </a:rPr>
              <a:t>Oziando la domenica pomeriggio</a:t>
            </a:r>
            <a:endParaRPr sz="1200" b="0" i="0" u="none" strike="noStrike" cap="none">
              <a:latin typeface="Arial"/>
              <a:ea typeface="Arial"/>
              <a:cs typeface="Arial"/>
              <a:sym typeface="Arial"/>
            </a:endParaRPr>
          </a:p>
          <a:p>
            <a:pPr marL="0" marR="0" lvl="0" indent="0" algn="ctr" rtl="0">
              <a:lnSpc>
                <a:spcPct val="150000"/>
              </a:lnSpc>
              <a:spcBef>
                <a:spcPts val="400"/>
              </a:spcBef>
              <a:spcAft>
                <a:spcPts val="0"/>
              </a:spcAft>
              <a:buNone/>
            </a:pPr>
            <a:r>
              <a:rPr lang="en-US" sz="1100" b="0" i="0" u="none" strike="noStrike" cap="none">
                <a:solidFill>
                  <a:srgbClr val="000000"/>
                </a:solidFill>
                <a:latin typeface="Lora"/>
                <a:ea typeface="Lora"/>
                <a:cs typeface="Lora"/>
                <a:sym typeface="Lora"/>
              </a:rPr>
              <a:t> </a:t>
            </a:r>
            <a:endParaRPr sz="1100" b="0" i="0" u="none" strike="noStrike" cap="none">
              <a:latin typeface="Arial"/>
              <a:ea typeface="Arial"/>
              <a:cs typeface="Arial"/>
              <a:sym typeface="Arial"/>
            </a:endParaRPr>
          </a:p>
          <a:p>
            <a:pPr marL="0" marR="0" lvl="0" indent="0" algn="l" rtl="0">
              <a:lnSpc>
                <a:spcPct val="100000"/>
              </a:lnSpc>
              <a:spcBef>
                <a:spcPts val="799"/>
              </a:spcBef>
              <a:spcAft>
                <a:spcPts val="0"/>
              </a:spcAft>
              <a:buNone/>
            </a:pPr>
            <a:endParaRPr sz="1100" b="0" i="0" u="none" strike="noStrike" cap="none">
              <a:latin typeface="Arial"/>
              <a:ea typeface="Arial"/>
              <a:cs typeface="Arial"/>
              <a:sym typeface="Arial"/>
            </a:endParaRPr>
          </a:p>
        </p:txBody>
      </p:sp>
      <p:pic>
        <p:nvPicPr>
          <p:cNvPr id="162" name="Google Shape;162;p32"/>
          <p:cNvPicPr preferRelativeResize="0"/>
          <p:nvPr/>
        </p:nvPicPr>
        <p:blipFill rotWithShape="1">
          <a:blip r:embed="rId3">
            <a:alphaModFix/>
          </a:blip>
          <a:srcRect/>
          <a:stretch/>
        </p:blipFill>
        <p:spPr>
          <a:xfrm>
            <a:off x="4473720" y="3133800"/>
            <a:ext cx="1871280" cy="1672920"/>
          </a:xfrm>
          <a:prstGeom prst="rect">
            <a:avLst/>
          </a:prstGeom>
          <a:noFill/>
          <a:ln>
            <a:noFill/>
          </a:ln>
        </p:spPr>
      </p:pic>
      <p:pic>
        <p:nvPicPr>
          <p:cNvPr id="163" name="Google Shape;163;p32"/>
          <p:cNvPicPr preferRelativeResize="0"/>
          <p:nvPr/>
        </p:nvPicPr>
        <p:blipFill rotWithShape="1">
          <a:blip r:embed="rId4">
            <a:alphaModFix/>
          </a:blip>
          <a:srcRect/>
          <a:stretch/>
        </p:blipFill>
        <p:spPr>
          <a:xfrm>
            <a:off x="2516400" y="3133800"/>
            <a:ext cx="1871280" cy="1672920"/>
          </a:xfrm>
          <a:prstGeom prst="rect">
            <a:avLst/>
          </a:prstGeom>
          <a:noFill/>
          <a:ln>
            <a:noFill/>
          </a:ln>
        </p:spPr>
      </p:pic>
      <p:pic>
        <p:nvPicPr>
          <p:cNvPr id="164" name="Google Shape;164;p32"/>
          <p:cNvPicPr preferRelativeResize="0"/>
          <p:nvPr/>
        </p:nvPicPr>
        <p:blipFill rotWithShape="1">
          <a:blip r:embed="rId5">
            <a:alphaModFix/>
          </a:blip>
          <a:srcRect l="5722" t="23464" r="8344"/>
          <a:stretch/>
        </p:blipFill>
        <p:spPr>
          <a:xfrm>
            <a:off x="2979000" y="572760"/>
            <a:ext cx="2978640" cy="2482560"/>
          </a:xfrm>
          <a:prstGeom prst="rect">
            <a:avLst/>
          </a:prstGeom>
          <a:noFill/>
          <a:ln>
            <a:noFill/>
          </a:ln>
        </p:spPr>
      </p:pic>
      <p:sp>
        <p:nvSpPr>
          <p:cNvPr id="165" name="Google Shape;165;p32"/>
          <p:cNvSpPr/>
          <p:nvPr/>
        </p:nvSpPr>
        <p:spPr>
          <a:xfrm>
            <a:off x="2537280" y="4711320"/>
            <a:ext cx="3861720" cy="39636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US" sz="1400" b="0" i="0" u="sng" strike="noStrike" cap="none">
                <a:solidFill>
                  <a:schemeClr val="hlink"/>
                </a:solidFill>
                <a:latin typeface="Arial"/>
                <a:ea typeface="Arial"/>
                <a:cs typeface="Arial"/>
                <a:sym typeface="Arial"/>
                <a:hlinkClick r:id="rId6"/>
              </a:rPr>
              <a:t>https://youtu.be/OU6EyXcFBxA</a:t>
            </a:r>
            <a:endParaRPr sz="1400" b="0" i="0" u="none" strike="noStrike" cap="none">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BEEB4"/>
        </a:solidFill>
        <a:effectLst/>
      </p:bgPr>
    </p:bg>
    <p:spTree>
      <p:nvGrpSpPr>
        <p:cNvPr id="1" name="Shape 169"/>
        <p:cNvGrpSpPr/>
        <p:nvPr/>
      </p:nvGrpSpPr>
      <p:grpSpPr>
        <a:xfrm>
          <a:off x="0" y="0"/>
          <a:ext cx="0" cy="0"/>
          <a:chOff x="0" y="0"/>
          <a:chExt cx="0" cy="0"/>
        </a:xfrm>
      </p:grpSpPr>
      <p:sp>
        <p:nvSpPr>
          <p:cNvPr id="170" name="Google Shape;170;p33"/>
          <p:cNvSpPr txBox="1"/>
          <p:nvPr/>
        </p:nvSpPr>
        <p:spPr>
          <a:xfrm>
            <a:off x="69840" y="0"/>
            <a:ext cx="852012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3320" b="1" i="0" u="none" strike="noStrike" cap="none">
                <a:solidFill>
                  <a:srgbClr val="000000"/>
                </a:solidFill>
                <a:latin typeface="Indie Flower"/>
                <a:ea typeface="Indie Flower"/>
                <a:cs typeface="Indie Flower"/>
                <a:sym typeface="Indie Flower"/>
              </a:rPr>
              <a:t>Anni 80</a:t>
            </a:r>
            <a:endParaRPr sz="3320" b="0" i="0" u="none" strike="noStrike" cap="none">
              <a:solidFill>
                <a:srgbClr val="000000"/>
              </a:solidFill>
              <a:latin typeface="Arial"/>
              <a:ea typeface="Arial"/>
              <a:cs typeface="Arial"/>
              <a:sym typeface="Arial"/>
            </a:endParaRPr>
          </a:p>
        </p:txBody>
      </p:sp>
      <p:sp>
        <p:nvSpPr>
          <p:cNvPr id="171" name="Google Shape;171;p33"/>
          <p:cNvSpPr txBox="1"/>
          <p:nvPr/>
        </p:nvSpPr>
        <p:spPr>
          <a:xfrm>
            <a:off x="0" y="572760"/>
            <a:ext cx="5274000" cy="4449600"/>
          </a:xfrm>
          <a:prstGeom prst="rect">
            <a:avLst/>
          </a:prstGeom>
          <a:noFill/>
          <a:ln>
            <a:noFill/>
          </a:ln>
        </p:spPr>
        <p:txBody>
          <a:bodyPr spcFirstLastPara="1" wrap="square" lIns="91425" tIns="91425" rIns="91425" bIns="91425" anchor="t" anchorCtr="0">
            <a:noAutofit/>
          </a:bodyPr>
          <a:lstStyle/>
          <a:p>
            <a:pPr marL="0" marR="0" lvl="0" indent="0" algn="l" rtl="0">
              <a:lnSpc>
                <a:spcPct val="150000"/>
              </a:lnSpc>
              <a:spcBef>
                <a:spcPts val="0"/>
              </a:spcBef>
              <a:spcAft>
                <a:spcPts val="0"/>
              </a:spcAft>
              <a:buNone/>
            </a:pPr>
            <a:r>
              <a:rPr lang="en-US" sz="1430" b="0" i="0" u="none" strike="noStrike" cap="none">
                <a:solidFill>
                  <a:srgbClr val="000000"/>
                </a:solidFill>
                <a:latin typeface="Lora"/>
                <a:ea typeface="Lora"/>
                <a:cs typeface="Lora"/>
                <a:sym typeface="Lora"/>
              </a:rPr>
              <a:t>Gli anni 80 furono segnati da una svolta musicale. Nel 1980 uscì “The Game”, contenente “Another One Bites the Dust”, il pezzo più venduto in assoluto dei Queen negli Stati Uniti.</a:t>
            </a:r>
            <a:endParaRPr sz="1430" b="0" i="0" u="none" strike="noStrike" cap="none">
              <a:solidFill>
                <a:srgbClr val="000000"/>
              </a:solidFill>
              <a:latin typeface="Arial"/>
              <a:ea typeface="Arial"/>
              <a:cs typeface="Arial"/>
              <a:sym typeface="Arial"/>
            </a:endParaRPr>
          </a:p>
          <a:p>
            <a:pPr marL="0" marR="0" lvl="0" indent="0" algn="l" rtl="0">
              <a:lnSpc>
                <a:spcPct val="150000"/>
              </a:lnSpc>
              <a:spcBef>
                <a:spcPts val="1199"/>
              </a:spcBef>
              <a:spcAft>
                <a:spcPts val="0"/>
              </a:spcAft>
              <a:buNone/>
            </a:pPr>
            <a:r>
              <a:rPr lang="en-US" sz="1430" b="0" i="0" u="none" strike="noStrike" cap="none">
                <a:solidFill>
                  <a:srgbClr val="000000"/>
                </a:solidFill>
                <a:latin typeface="Lora"/>
                <a:ea typeface="Lora"/>
                <a:cs typeface="Lora"/>
                <a:sym typeface="Lora"/>
              </a:rPr>
              <a:t>Nel 1981 uscì la loro prima raccolta: ‘’Greatest Hits’’, che è tra gli album più acquistati in assoluto nel Regno Unito, con oltre 6 milioni di copie vendute.</a:t>
            </a:r>
            <a:endParaRPr sz="1430" b="0" i="0" u="none" strike="noStrike" cap="none">
              <a:solidFill>
                <a:srgbClr val="000000"/>
              </a:solidFill>
              <a:latin typeface="Arial"/>
              <a:ea typeface="Arial"/>
              <a:cs typeface="Arial"/>
              <a:sym typeface="Arial"/>
            </a:endParaRPr>
          </a:p>
          <a:p>
            <a:pPr marL="0" marR="0" lvl="0" indent="0" algn="l" rtl="0">
              <a:lnSpc>
                <a:spcPct val="150000"/>
              </a:lnSpc>
              <a:spcBef>
                <a:spcPts val="1199"/>
              </a:spcBef>
              <a:spcAft>
                <a:spcPts val="0"/>
              </a:spcAft>
              <a:buNone/>
            </a:pPr>
            <a:r>
              <a:rPr lang="en-US" sz="1430" b="0" i="0" u="none" strike="noStrike" cap="none">
                <a:solidFill>
                  <a:srgbClr val="000000"/>
                </a:solidFill>
                <a:latin typeface="Lora"/>
                <a:ea typeface="Lora"/>
                <a:cs typeface="Lora"/>
                <a:sym typeface="Lora"/>
              </a:rPr>
              <a:t>Inoltre, in questi anni tennero diversi concerti di beneficenza e parteciparono al Live Aid del 1984 allo stadio di Wembley, a Londra. La loro esibizione al Live Aid è considerata una delle migliori  della storia della musica.</a:t>
            </a:r>
            <a:endParaRPr sz="1430" b="0" i="0" u="none" strike="noStrike" cap="none">
              <a:solidFill>
                <a:srgbClr val="000000"/>
              </a:solidFill>
              <a:latin typeface="Arial"/>
              <a:ea typeface="Arial"/>
              <a:cs typeface="Arial"/>
              <a:sym typeface="Arial"/>
            </a:endParaRPr>
          </a:p>
          <a:p>
            <a:pPr marL="0" marR="0" lvl="0" indent="0" algn="l" rtl="0">
              <a:lnSpc>
                <a:spcPct val="150000"/>
              </a:lnSpc>
              <a:spcBef>
                <a:spcPts val="1199"/>
              </a:spcBef>
              <a:spcAft>
                <a:spcPts val="0"/>
              </a:spcAft>
              <a:buNone/>
            </a:pPr>
            <a:r>
              <a:rPr lang="en-US" sz="1430" b="0" i="0" u="none" strike="noStrike" cap="none">
                <a:solidFill>
                  <a:srgbClr val="000000"/>
                </a:solidFill>
                <a:latin typeface="Lora"/>
                <a:ea typeface="Lora"/>
                <a:cs typeface="Lora"/>
                <a:sym typeface="Lora"/>
              </a:rPr>
              <a:t>Purtroppo negli anni successivi le apparizioni dei Queen diminuirono a causa della malattia di Freddie Mercury.</a:t>
            </a:r>
            <a:endParaRPr sz="1430" b="0" i="0" u="none" strike="noStrike" cap="none">
              <a:solidFill>
                <a:srgbClr val="000000"/>
              </a:solidFill>
              <a:latin typeface="Arial"/>
              <a:ea typeface="Arial"/>
              <a:cs typeface="Arial"/>
              <a:sym typeface="Arial"/>
            </a:endParaRPr>
          </a:p>
        </p:txBody>
      </p:sp>
      <p:pic>
        <p:nvPicPr>
          <p:cNvPr id="172" name="Google Shape;172;p33"/>
          <p:cNvPicPr preferRelativeResize="0"/>
          <p:nvPr/>
        </p:nvPicPr>
        <p:blipFill rotWithShape="1">
          <a:blip r:embed="rId3">
            <a:alphaModFix/>
          </a:blip>
          <a:srcRect l="11126" r="14233" b="6197"/>
          <a:stretch/>
        </p:blipFill>
        <p:spPr>
          <a:xfrm>
            <a:off x="5344200" y="82440"/>
            <a:ext cx="3665880" cy="2415240"/>
          </a:xfrm>
          <a:prstGeom prst="rect">
            <a:avLst/>
          </a:prstGeom>
          <a:noFill/>
          <a:ln>
            <a:noFill/>
          </a:ln>
        </p:spPr>
      </p:pic>
      <p:pic>
        <p:nvPicPr>
          <p:cNvPr id="173" name="Google Shape;173;p33"/>
          <p:cNvPicPr preferRelativeResize="0"/>
          <p:nvPr/>
        </p:nvPicPr>
        <p:blipFill rotWithShape="1">
          <a:blip r:embed="rId4">
            <a:alphaModFix/>
          </a:blip>
          <a:srcRect l="11301" r="12648"/>
          <a:stretch/>
        </p:blipFill>
        <p:spPr>
          <a:xfrm>
            <a:off x="5344200" y="2607120"/>
            <a:ext cx="3665880" cy="241524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D6F52"/>
        </a:solidFill>
        <a:effectLst/>
      </p:bgPr>
    </p:bg>
    <p:spTree>
      <p:nvGrpSpPr>
        <p:cNvPr id="1" name="Shape 177"/>
        <p:cNvGrpSpPr/>
        <p:nvPr/>
      </p:nvGrpSpPr>
      <p:grpSpPr>
        <a:xfrm>
          <a:off x="0" y="0"/>
          <a:ext cx="0" cy="0"/>
          <a:chOff x="0" y="0"/>
          <a:chExt cx="0" cy="0"/>
        </a:xfrm>
      </p:grpSpPr>
      <p:sp>
        <p:nvSpPr>
          <p:cNvPr id="178" name="Google Shape;178;p34"/>
          <p:cNvSpPr txBox="1"/>
          <p:nvPr/>
        </p:nvSpPr>
        <p:spPr>
          <a:xfrm>
            <a:off x="0" y="0"/>
            <a:ext cx="852012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720" b="1" i="0" u="none" strike="noStrike" cap="none">
                <a:solidFill>
                  <a:srgbClr val="000000"/>
                </a:solidFill>
                <a:latin typeface="Indie Flower"/>
                <a:ea typeface="Indie Flower"/>
                <a:cs typeface="Indie Flower"/>
                <a:sym typeface="Indie Flower"/>
              </a:rPr>
              <a:t>“I WANT TO BREAK FREE” bandito negli Stati Uniti: </a:t>
            </a:r>
            <a:endParaRPr sz="2720" b="0" i="0" u="none" strike="noStrike" cap="none">
              <a:solidFill>
                <a:srgbClr val="000000"/>
              </a:solidFill>
              <a:latin typeface="Arial"/>
              <a:ea typeface="Arial"/>
              <a:cs typeface="Arial"/>
              <a:sym typeface="Arial"/>
            </a:endParaRPr>
          </a:p>
        </p:txBody>
      </p:sp>
      <p:sp>
        <p:nvSpPr>
          <p:cNvPr id="179" name="Google Shape;179;p34"/>
          <p:cNvSpPr txBox="1"/>
          <p:nvPr/>
        </p:nvSpPr>
        <p:spPr>
          <a:xfrm>
            <a:off x="0" y="572760"/>
            <a:ext cx="3165840" cy="446292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US" sz="1200" b="0" i="0" u="none" strike="noStrike" cap="none">
                <a:solidFill>
                  <a:srgbClr val="000000"/>
                </a:solidFill>
                <a:latin typeface="Lora"/>
                <a:ea typeface="Lora"/>
                <a:cs typeface="Lora"/>
                <a:sym typeface="Lora"/>
              </a:rPr>
              <a:t>Uno dei videoclip che fece la storia è quello della canzone “I want to break free”: </a:t>
            </a:r>
            <a:r>
              <a:rPr lang="en-US" sz="1200" b="0" i="1" u="none" strike="noStrike" cap="none">
                <a:solidFill>
                  <a:srgbClr val="000000"/>
                </a:solidFill>
                <a:latin typeface="Lora"/>
                <a:ea typeface="Lora"/>
                <a:cs typeface="Lora"/>
                <a:sym typeface="Lora"/>
              </a:rPr>
              <a:t>il </a:t>
            </a:r>
            <a:r>
              <a:rPr lang="en-US" sz="1200" b="0" i="0" u="none" strike="noStrike" cap="none">
                <a:solidFill>
                  <a:srgbClr val="000000"/>
                </a:solidFill>
                <a:latin typeface="Lora"/>
                <a:ea typeface="Lora"/>
                <a:cs typeface="Lora"/>
                <a:sym typeface="Lora"/>
              </a:rPr>
              <a:t> video era una parodia della soap opera inglese "</a:t>
            </a:r>
            <a:r>
              <a:rPr lang="en-US" sz="1200" b="0" i="1" u="none" strike="noStrike" cap="none">
                <a:solidFill>
                  <a:srgbClr val="000000"/>
                </a:solidFill>
                <a:latin typeface="Lora"/>
                <a:ea typeface="Lora"/>
                <a:cs typeface="Lora"/>
                <a:sym typeface="Lora"/>
              </a:rPr>
              <a:t>Coronation Street</a:t>
            </a:r>
            <a:r>
              <a:rPr lang="en-US" sz="1200" b="0" i="0" u="none" strike="noStrike" cap="none">
                <a:solidFill>
                  <a:srgbClr val="000000"/>
                </a:solidFill>
                <a:latin typeface="Lora"/>
                <a:ea typeface="Lora"/>
                <a:cs typeface="Lora"/>
                <a:sym typeface="Lora"/>
              </a:rPr>
              <a:t>" e rievoca la commedia drag. Il brano, considerato un inno contro l'oppressione di ogni genere, nel Regno Unito raggiunse il 3º posto nella hit-parade. Ma negli Stati Uniti fu censurato a causa del video ufficiale, in cui i componenti del gruppo compaiono in abiti femminili. Dopo diverse critiche MTV lo censurò per 7 anni, impedendo al brano di riscuotere il meritato successo. All'epoca MTV dominava il panorama musicale e una censura equivaleva ad una vera e propria condanna a morte per il successo commerciale del brano. Ma questo non fermò la band. </a:t>
            </a:r>
            <a:endParaRPr sz="1200" b="0" i="0" u="none" strike="noStrike" cap="none">
              <a:solidFill>
                <a:srgbClr val="000000"/>
              </a:solidFill>
              <a:latin typeface="Arial"/>
              <a:ea typeface="Arial"/>
              <a:cs typeface="Arial"/>
              <a:sym typeface="Arial"/>
            </a:endParaRPr>
          </a:p>
        </p:txBody>
      </p:sp>
      <p:pic>
        <p:nvPicPr>
          <p:cNvPr id="180" name="Google Shape;180;p34"/>
          <p:cNvPicPr preferRelativeResize="0"/>
          <p:nvPr/>
        </p:nvPicPr>
        <p:blipFill rotWithShape="1">
          <a:blip r:embed="rId3">
            <a:alphaModFix/>
          </a:blip>
          <a:srcRect/>
          <a:stretch/>
        </p:blipFill>
        <p:spPr>
          <a:xfrm>
            <a:off x="3166200" y="669960"/>
            <a:ext cx="3262320" cy="3526920"/>
          </a:xfrm>
          <a:prstGeom prst="rect">
            <a:avLst/>
          </a:prstGeom>
          <a:noFill/>
          <a:ln>
            <a:noFill/>
          </a:ln>
        </p:spPr>
      </p:pic>
      <p:pic>
        <p:nvPicPr>
          <p:cNvPr id="181" name="Google Shape;181;p34"/>
          <p:cNvPicPr preferRelativeResize="0"/>
          <p:nvPr/>
        </p:nvPicPr>
        <p:blipFill rotWithShape="1">
          <a:blip r:embed="rId4">
            <a:alphaModFix/>
          </a:blip>
          <a:srcRect l="11119" t="13141" r="15142" b="4831"/>
          <a:stretch/>
        </p:blipFill>
        <p:spPr>
          <a:xfrm>
            <a:off x="6595560" y="1367280"/>
            <a:ext cx="2363400" cy="3526920"/>
          </a:xfrm>
          <a:prstGeom prst="rect">
            <a:avLst/>
          </a:prstGeom>
          <a:noFill/>
          <a:ln>
            <a:noFill/>
          </a:ln>
        </p:spPr>
      </p:pic>
      <p:sp>
        <p:nvSpPr>
          <p:cNvPr id="182" name="Google Shape;182;p34"/>
          <p:cNvSpPr/>
          <p:nvPr/>
        </p:nvSpPr>
        <p:spPr>
          <a:xfrm>
            <a:off x="3383280" y="4197240"/>
            <a:ext cx="2828160" cy="39636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1400" b="0" i="0" u="sng" strike="noStrike" cap="none">
                <a:solidFill>
                  <a:schemeClr val="hlink"/>
                </a:solidFill>
                <a:latin typeface="Arial"/>
                <a:ea typeface="Arial"/>
                <a:cs typeface="Arial"/>
                <a:sym typeface="Arial"/>
                <a:hlinkClick r:id="rId5"/>
              </a:rPr>
              <a:t>https://youtu.be/f4Mc-NYPHaQ</a:t>
            </a:r>
            <a:endParaRPr sz="1400" b="0" i="0" u="none" strike="noStrike" cap="none">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49B"/>
        </a:solidFill>
        <a:effectLst/>
      </p:bgPr>
    </p:bg>
    <p:spTree>
      <p:nvGrpSpPr>
        <p:cNvPr id="1" name="Shape 186"/>
        <p:cNvGrpSpPr/>
        <p:nvPr/>
      </p:nvGrpSpPr>
      <p:grpSpPr>
        <a:xfrm>
          <a:off x="0" y="0"/>
          <a:ext cx="0" cy="0"/>
          <a:chOff x="0" y="0"/>
          <a:chExt cx="0" cy="0"/>
        </a:xfrm>
      </p:grpSpPr>
      <p:sp>
        <p:nvSpPr>
          <p:cNvPr id="187" name="Google Shape;187;p35"/>
          <p:cNvSpPr txBox="1"/>
          <p:nvPr/>
        </p:nvSpPr>
        <p:spPr>
          <a:xfrm>
            <a:off x="123840" y="82440"/>
            <a:ext cx="852012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3120" b="1" i="0" u="none" strike="noStrike" cap="none">
                <a:solidFill>
                  <a:srgbClr val="000000"/>
                </a:solidFill>
                <a:latin typeface="Indie Flower"/>
                <a:ea typeface="Indie Flower"/>
                <a:cs typeface="Indie Flower"/>
                <a:sym typeface="Indie Flower"/>
              </a:rPr>
              <a:t>Carriera da solista</a:t>
            </a:r>
            <a:endParaRPr sz="3120" b="0" i="0" u="none" strike="noStrike" cap="none">
              <a:solidFill>
                <a:srgbClr val="000000"/>
              </a:solidFill>
              <a:latin typeface="Arial"/>
              <a:ea typeface="Arial"/>
              <a:cs typeface="Arial"/>
              <a:sym typeface="Arial"/>
            </a:endParaRPr>
          </a:p>
        </p:txBody>
      </p:sp>
      <p:sp>
        <p:nvSpPr>
          <p:cNvPr id="188" name="Google Shape;188;p35"/>
          <p:cNvSpPr txBox="1"/>
          <p:nvPr/>
        </p:nvSpPr>
        <p:spPr>
          <a:xfrm>
            <a:off x="123840" y="655200"/>
            <a:ext cx="5973120" cy="3416040"/>
          </a:xfrm>
          <a:prstGeom prst="rect">
            <a:avLst/>
          </a:prstGeom>
          <a:noFill/>
          <a:ln>
            <a:noFill/>
          </a:ln>
        </p:spPr>
        <p:txBody>
          <a:bodyPr spcFirstLastPara="1" wrap="square" lIns="91425" tIns="91425" rIns="91425" bIns="91425" anchor="t" anchorCtr="0">
            <a:normAutofit/>
          </a:bodyPr>
          <a:lstStyle/>
          <a:p>
            <a:pPr marL="0" marR="0" lvl="0" indent="0" algn="l" rtl="0">
              <a:lnSpc>
                <a:spcPct val="115000"/>
              </a:lnSpc>
              <a:spcBef>
                <a:spcPts val="0"/>
              </a:spcBef>
              <a:spcAft>
                <a:spcPts val="0"/>
              </a:spcAft>
              <a:buNone/>
            </a:pPr>
            <a:r>
              <a:rPr lang="en-US" sz="1800" b="0" i="0" u="none" strike="noStrike" cap="none">
                <a:solidFill>
                  <a:srgbClr val="000000"/>
                </a:solidFill>
                <a:latin typeface="Lora"/>
                <a:ea typeface="Lora"/>
                <a:cs typeface="Lora"/>
                <a:sym typeface="Lora"/>
              </a:rPr>
              <a:t>Freddie Mercury ha anche intrapreso dei progetti da solista. Il primo album pubblicato è “Mr. Bad Guy” che contiene “Made in Heaven”, “Living on My Own”, “I Was Born To Love You” e “There Must Be More to Life Than This”, quest’ultima in collaborazione con Michael Jackson.</a:t>
            </a:r>
            <a:endParaRPr sz="1800" b="0" i="0" u="none" strike="noStrike" cap="none">
              <a:solidFill>
                <a:srgbClr val="000000"/>
              </a:solidFill>
              <a:latin typeface="Arial"/>
              <a:ea typeface="Arial"/>
              <a:cs typeface="Arial"/>
              <a:sym typeface="Arial"/>
            </a:endParaRPr>
          </a:p>
          <a:p>
            <a:pPr marL="0" marR="0" lvl="0" indent="0" algn="l" rtl="0">
              <a:lnSpc>
                <a:spcPct val="115000"/>
              </a:lnSpc>
              <a:spcBef>
                <a:spcPts val="1199"/>
              </a:spcBef>
              <a:spcAft>
                <a:spcPts val="0"/>
              </a:spcAft>
              <a:buNone/>
            </a:pPr>
            <a:endParaRPr sz="1800" b="0" i="0" u="none" strike="noStrike" cap="none">
              <a:solidFill>
                <a:srgbClr val="000000"/>
              </a:solidFill>
              <a:latin typeface="Arial"/>
              <a:ea typeface="Arial"/>
              <a:cs typeface="Arial"/>
              <a:sym typeface="Arial"/>
            </a:endParaRPr>
          </a:p>
        </p:txBody>
      </p:sp>
      <p:pic>
        <p:nvPicPr>
          <p:cNvPr id="189" name="Google Shape;189;p35"/>
          <p:cNvPicPr preferRelativeResize="0"/>
          <p:nvPr/>
        </p:nvPicPr>
        <p:blipFill rotWithShape="1">
          <a:blip r:embed="rId3">
            <a:alphaModFix/>
          </a:blip>
          <a:srcRect/>
          <a:stretch/>
        </p:blipFill>
        <p:spPr>
          <a:xfrm>
            <a:off x="6262920" y="82440"/>
            <a:ext cx="2741760" cy="2741760"/>
          </a:xfrm>
          <a:prstGeom prst="rect">
            <a:avLst/>
          </a:prstGeom>
          <a:noFill/>
          <a:ln>
            <a:noFill/>
          </a:ln>
        </p:spPr>
      </p:pic>
      <p:pic>
        <p:nvPicPr>
          <p:cNvPr id="190" name="Google Shape;190;p35"/>
          <p:cNvPicPr preferRelativeResize="0"/>
          <p:nvPr/>
        </p:nvPicPr>
        <p:blipFill rotWithShape="1">
          <a:blip r:embed="rId4">
            <a:alphaModFix/>
          </a:blip>
          <a:srcRect/>
          <a:stretch/>
        </p:blipFill>
        <p:spPr>
          <a:xfrm>
            <a:off x="123840" y="2792160"/>
            <a:ext cx="2224440" cy="2166120"/>
          </a:xfrm>
          <a:prstGeom prst="rect">
            <a:avLst/>
          </a:prstGeom>
          <a:noFill/>
          <a:ln>
            <a:noFill/>
          </a:ln>
        </p:spPr>
      </p:pic>
      <p:pic>
        <p:nvPicPr>
          <p:cNvPr id="191" name="Google Shape;191;p35"/>
          <p:cNvPicPr preferRelativeResize="0"/>
          <p:nvPr/>
        </p:nvPicPr>
        <p:blipFill rotWithShape="1">
          <a:blip r:embed="rId5">
            <a:alphaModFix/>
          </a:blip>
          <a:srcRect l="25685" r="9101"/>
          <a:stretch/>
        </p:blipFill>
        <p:spPr>
          <a:xfrm>
            <a:off x="6030000" y="2952000"/>
            <a:ext cx="2900520" cy="2135160"/>
          </a:xfrm>
          <a:prstGeom prst="rect">
            <a:avLst/>
          </a:prstGeom>
          <a:noFill/>
          <a:ln>
            <a:noFill/>
          </a:ln>
        </p:spPr>
      </p:pic>
      <p:pic>
        <p:nvPicPr>
          <p:cNvPr id="192" name="Google Shape;192;p35"/>
          <p:cNvPicPr preferRelativeResize="0"/>
          <p:nvPr/>
        </p:nvPicPr>
        <p:blipFill rotWithShape="1">
          <a:blip r:embed="rId6">
            <a:alphaModFix/>
          </a:blip>
          <a:srcRect l="17899" r="18611" b="18010"/>
          <a:stretch/>
        </p:blipFill>
        <p:spPr>
          <a:xfrm>
            <a:off x="2618640" y="2571840"/>
            <a:ext cx="3140280" cy="22705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E7CC3"/>
        </a:solidFill>
        <a:effectLst/>
      </p:bgPr>
    </p:bg>
    <p:spTree>
      <p:nvGrpSpPr>
        <p:cNvPr id="1" name="Shape 196"/>
        <p:cNvGrpSpPr/>
        <p:nvPr/>
      </p:nvGrpSpPr>
      <p:grpSpPr>
        <a:xfrm>
          <a:off x="0" y="0"/>
          <a:ext cx="0" cy="0"/>
          <a:chOff x="0" y="0"/>
          <a:chExt cx="0" cy="0"/>
        </a:xfrm>
      </p:grpSpPr>
      <p:sp>
        <p:nvSpPr>
          <p:cNvPr id="197" name="Google Shape;197;p36"/>
          <p:cNvSpPr txBox="1"/>
          <p:nvPr/>
        </p:nvSpPr>
        <p:spPr>
          <a:xfrm>
            <a:off x="0" y="0"/>
            <a:ext cx="8520120" cy="572400"/>
          </a:xfrm>
          <a:prstGeom prst="rect">
            <a:avLst/>
          </a:prstGeom>
          <a:noFill/>
          <a:ln>
            <a:noFill/>
          </a:ln>
        </p:spPr>
        <p:txBody>
          <a:bodyPr spcFirstLastPara="1" wrap="square" lIns="91425" tIns="91425" rIns="91425" bIns="91425" anchor="t" anchorCtr="0">
            <a:normAutofit lnSpcReduction="10000"/>
          </a:bodyPr>
          <a:lstStyle/>
          <a:p>
            <a:pPr marL="0" marR="0" lvl="0" indent="0" algn="l" rtl="0">
              <a:lnSpc>
                <a:spcPct val="100000"/>
              </a:lnSpc>
              <a:spcBef>
                <a:spcPts val="0"/>
              </a:spcBef>
              <a:spcAft>
                <a:spcPts val="0"/>
              </a:spcAft>
              <a:buNone/>
            </a:pPr>
            <a:r>
              <a:rPr lang="en-US" sz="2800" b="1" i="0" u="none" strike="noStrike" cap="none">
                <a:solidFill>
                  <a:srgbClr val="000000"/>
                </a:solidFill>
                <a:latin typeface="Indie Flower"/>
                <a:ea typeface="Indie Flower"/>
                <a:cs typeface="Indie Flower"/>
                <a:sym typeface="Indie Flower"/>
              </a:rPr>
              <a:t>Bohemian Rhapsody: Film (2018) </a:t>
            </a:r>
            <a:endParaRPr sz="2800" b="0" i="0" u="none" strike="noStrike" cap="none">
              <a:solidFill>
                <a:srgbClr val="000000"/>
              </a:solidFill>
              <a:latin typeface="Arial"/>
              <a:ea typeface="Arial"/>
              <a:cs typeface="Arial"/>
              <a:sym typeface="Arial"/>
            </a:endParaRPr>
          </a:p>
        </p:txBody>
      </p:sp>
      <p:sp>
        <p:nvSpPr>
          <p:cNvPr id="198" name="Google Shape;198;p36"/>
          <p:cNvSpPr txBox="1"/>
          <p:nvPr/>
        </p:nvSpPr>
        <p:spPr>
          <a:xfrm>
            <a:off x="0" y="572760"/>
            <a:ext cx="2877120" cy="4570560"/>
          </a:xfrm>
          <a:prstGeom prst="rect">
            <a:avLst/>
          </a:prstGeom>
          <a:noFill/>
          <a:ln>
            <a:noFill/>
          </a:ln>
        </p:spPr>
        <p:txBody>
          <a:bodyPr spcFirstLastPara="1" wrap="square" lIns="91425" tIns="91425" rIns="91425" bIns="91425" anchor="t" anchorCtr="0">
            <a:normAutofit/>
          </a:bodyPr>
          <a:lstStyle/>
          <a:p>
            <a:pPr marL="0" marR="0" lvl="0" indent="0" algn="l" rtl="0">
              <a:lnSpc>
                <a:spcPct val="115000"/>
              </a:lnSpc>
              <a:spcBef>
                <a:spcPts val="0"/>
              </a:spcBef>
              <a:spcAft>
                <a:spcPts val="0"/>
              </a:spcAft>
              <a:buNone/>
            </a:pPr>
            <a:r>
              <a:rPr lang="en-US" sz="1100" b="0" i="0" u="none" strike="noStrike" cap="none">
                <a:solidFill>
                  <a:srgbClr val="000000"/>
                </a:solidFill>
                <a:latin typeface="Lora"/>
                <a:ea typeface="Lora"/>
                <a:cs typeface="Lora"/>
                <a:sym typeface="Lora"/>
              </a:rPr>
              <a:t>Il film ”Bohemian Rhapsody”, andato anche in onda mercoledì 24 novembre 2021, su Rai 1, in occasione dei 30 anni dalla morte di Freddie Mercury, ripercorre i primi quindici anni del gruppo rock dei Queen: dalla nascita della band (1970) fino al concerto Live Aid del 1985. Il film ha vinto ben quattro Premi Oscar (miglior attore, miglior montaggio, miglior montaggio sonoro, miglior sonoro). Al centro c’è la loro storia e quella dei loro più grandi successi, che comincia negli Anni 70, quando Mercury conosce Brian May (Gwilym Lee) e Roger Taylor (Ben Hardy) senza frontman per la loro band, cambiando il loro destino per sempre.</a:t>
            </a:r>
            <a:endParaRPr sz="1100" b="0" i="0" u="none" strike="noStrike" cap="none">
              <a:solidFill>
                <a:srgbClr val="000000"/>
              </a:solidFill>
              <a:latin typeface="Arial"/>
              <a:ea typeface="Arial"/>
              <a:cs typeface="Arial"/>
              <a:sym typeface="Arial"/>
            </a:endParaRPr>
          </a:p>
          <a:p>
            <a:pPr marL="0" marR="0" lvl="0" indent="0" algn="l" rtl="0">
              <a:lnSpc>
                <a:spcPct val="115000"/>
              </a:lnSpc>
              <a:spcBef>
                <a:spcPts val="1199"/>
              </a:spcBef>
              <a:spcAft>
                <a:spcPts val="0"/>
              </a:spcAft>
              <a:buNone/>
            </a:pPr>
            <a:endParaRPr sz="1100" b="0" i="0" u="none" strike="noStrike" cap="none">
              <a:solidFill>
                <a:srgbClr val="000000"/>
              </a:solidFill>
              <a:latin typeface="Arial"/>
              <a:ea typeface="Arial"/>
              <a:cs typeface="Arial"/>
              <a:sym typeface="Arial"/>
            </a:endParaRPr>
          </a:p>
        </p:txBody>
      </p:sp>
      <p:sp>
        <p:nvSpPr>
          <p:cNvPr id="199" name="Google Shape;199;p36"/>
          <p:cNvSpPr/>
          <p:nvPr/>
        </p:nvSpPr>
        <p:spPr>
          <a:xfrm>
            <a:off x="1137960" y="4005360"/>
            <a:ext cx="4889880" cy="140832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r>
              <a:rPr lang="en-US" sz="1100" b="0" i="0" u="none" strike="noStrike" cap="none">
                <a:solidFill>
                  <a:srgbClr val="000000"/>
                </a:solidFill>
                <a:latin typeface="Lora"/>
                <a:ea typeface="Lora"/>
                <a:cs typeface="Lora"/>
                <a:sym typeface="Lora"/>
              </a:rPr>
              <a:t>Il film diretto da Bryan Singer è interpretato da Rami Malek (Freddie Mercury), Lucy Boynton (Mary Austin), Gwilym Lee (Brian May), Ben Hardy (Roger Taylor), Joe Mazzello (John Deacon), Aidan Gillen (John Reid), Tom Hollander (Jim “Miami” Beach), Allen Leech (Paul Prenter), Mike Myers (Ray Foster) e Aaron McCusker (Jim Hutton)</a:t>
            </a:r>
            <a:endParaRPr sz="1100" b="0" i="0" u="none" strike="noStrike" cap="none">
              <a:latin typeface="Arial"/>
              <a:ea typeface="Arial"/>
              <a:cs typeface="Arial"/>
              <a:sym typeface="Arial"/>
            </a:endParaRPr>
          </a:p>
          <a:p>
            <a:pPr marL="0" marR="0" lvl="0" indent="0" algn="l" rtl="0">
              <a:lnSpc>
                <a:spcPct val="100000"/>
              </a:lnSpc>
              <a:spcBef>
                <a:spcPts val="400"/>
              </a:spcBef>
              <a:spcAft>
                <a:spcPts val="0"/>
              </a:spcAft>
              <a:buNone/>
            </a:pPr>
            <a:endParaRPr sz="1100" b="0" i="0" u="none" strike="noStrike" cap="none">
              <a:latin typeface="Arial"/>
              <a:ea typeface="Arial"/>
              <a:cs typeface="Arial"/>
              <a:sym typeface="Arial"/>
            </a:endParaRPr>
          </a:p>
        </p:txBody>
      </p:sp>
      <p:pic>
        <p:nvPicPr>
          <p:cNvPr id="200" name="Google Shape;200;p36"/>
          <p:cNvPicPr preferRelativeResize="0"/>
          <p:nvPr/>
        </p:nvPicPr>
        <p:blipFill rotWithShape="1">
          <a:blip r:embed="rId3">
            <a:alphaModFix/>
          </a:blip>
          <a:srcRect/>
          <a:stretch/>
        </p:blipFill>
        <p:spPr>
          <a:xfrm>
            <a:off x="0" y="4005360"/>
            <a:ext cx="1137600" cy="1137600"/>
          </a:xfrm>
          <a:prstGeom prst="rect">
            <a:avLst/>
          </a:prstGeom>
          <a:noFill/>
          <a:ln>
            <a:noFill/>
          </a:ln>
        </p:spPr>
      </p:pic>
      <p:pic>
        <p:nvPicPr>
          <p:cNvPr id="201" name="Google Shape;201;p36"/>
          <p:cNvPicPr preferRelativeResize="0"/>
          <p:nvPr/>
        </p:nvPicPr>
        <p:blipFill rotWithShape="1">
          <a:blip r:embed="rId4">
            <a:alphaModFix/>
          </a:blip>
          <a:srcRect l="6667" t="10319" r="31231"/>
          <a:stretch/>
        </p:blipFill>
        <p:spPr>
          <a:xfrm>
            <a:off x="6028200" y="0"/>
            <a:ext cx="3115440" cy="2469600"/>
          </a:xfrm>
          <a:prstGeom prst="rect">
            <a:avLst/>
          </a:prstGeom>
          <a:noFill/>
          <a:ln>
            <a:noFill/>
          </a:ln>
        </p:spPr>
      </p:pic>
      <p:pic>
        <p:nvPicPr>
          <p:cNvPr id="202" name="Google Shape;202;p36"/>
          <p:cNvPicPr preferRelativeResize="0"/>
          <p:nvPr/>
        </p:nvPicPr>
        <p:blipFill rotWithShape="1">
          <a:blip r:embed="rId5">
            <a:alphaModFix/>
          </a:blip>
          <a:srcRect l="11877" t="5249" r="11897" b="2446"/>
          <a:stretch/>
        </p:blipFill>
        <p:spPr>
          <a:xfrm>
            <a:off x="2881440" y="1147680"/>
            <a:ext cx="2757240" cy="2282760"/>
          </a:xfrm>
          <a:prstGeom prst="rect">
            <a:avLst/>
          </a:prstGeom>
          <a:noFill/>
          <a:ln>
            <a:noFill/>
          </a:ln>
        </p:spPr>
      </p:pic>
      <p:pic>
        <p:nvPicPr>
          <p:cNvPr id="203" name="Google Shape;203;p36"/>
          <p:cNvPicPr preferRelativeResize="0"/>
          <p:nvPr/>
        </p:nvPicPr>
        <p:blipFill rotWithShape="1">
          <a:blip r:embed="rId6">
            <a:alphaModFix/>
          </a:blip>
          <a:srcRect l="7556" t="11916" r="12237"/>
          <a:stretch/>
        </p:blipFill>
        <p:spPr>
          <a:xfrm>
            <a:off x="5802840" y="2571840"/>
            <a:ext cx="3340800" cy="257148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CCCC"/>
        </a:solidFill>
        <a:effectLst/>
      </p:bgPr>
    </p:bg>
    <p:spTree>
      <p:nvGrpSpPr>
        <p:cNvPr id="1" name="Shape 207"/>
        <p:cNvGrpSpPr/>
        <p:nvPr/>
      </p:nvGrpSpPr>
      <p:grpSpPr>
        <a:xfrm>
          <a:off x="0" y="0"/>
          <a:ext cx="0" cy="0"/>
          <a:chOff x="0" y="0"/>
          <a:chExt cx="0" cy="0"/>
        </a:xfrm>
      </p:grpSpPr>
      <p:sp>
        <p:nvSpPr>
          <p:cNvPr id="208" name="Google Shape;208;p37"/>
          <p:cNvSpPr txBox="1"/>
          <p:nvPr/>
        </p:nvSpPr>
        <p:spPr>
          <a:xfrm>
            <a:off x="107280" y="0"/>
            <a:ext cx="852012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3320" b="1" i="0" u="none" strike="noStrike" cap="none">
                <a:solidFill>
                  <a:srgbClr val="000000"/>
                </a:solidFill>
                <a:latin typeface="Indie Flower"/>
                <a:ea typeface="Indie Flower"/>
                <a:cs typeface="Indie Flower"/>
                <a:sym typeface="Indie Flower"/>
              </a:rPr>
              <a:t>Gli ultimi anni di vita di Freddie </a:t>
            </a:r>
            <a:endParaRPr sz="3320" b="0" i="0" u="none" strike="noStrike" cap="none">
              <a:solidFill>
                <a:srgbClr val="000000"/>
              </a:solidFill>
              <a:latin typeface="Arial"/>
              <a:ea typeface="Arial"/>
              <a:cs typeface="Arial"/>
              <a:sym typeface="Arial"/>
            </a:endParaRPr>
          </a:p>
        </p:txBody>
      </p:sp>
      <p:sp>
        <p:nvSpPr>
          <p:cNvPr id="209" name="Google Shape;209;p37"/>
          <p:cNvSpPr txBox="1"/>
          <p:nvPr/>
        </p:nvSpPr>
        <p:spPr>
          <a:xfrm>
            <a:off x="4870440" y="572760"/>
            <a:ext cx="4167360" cy="4570560"/>
          </a:xfrm>
          <a:prstGeom prst="rect">
            <a:avLst/>
          </a:prstGeom>
          <a:noFill/>
          <a:ln>
            <a:noFill/>
          </a:ln>
        </p:spPr>
        <p:txBody>
          <a:bodyPr spcFirstLastPara="1" wrap="square" lIns="91425" tIns="91425" rIns="91425" bIns="91425" anchor="t" anchorCtr="0">
            <a:noAutofit/>
          </a:bodyPr>
          <a:lstStyle/>
          <a:p>
            <a:pPr marL="0" marR="0" lvl="0" indent="0" algn="l" rtl="0">
              <a:lnSpc>
                <a:spcPct val="130000"/>
              </a:lnSpc>
              <a:spcBef>
                <a:spcPts val="0"/>
              </a:spcBef>
              <a:spcAft>
                <a:spcPts val="0"/>
              </a:spcAft>
              <a:buNone/>
            </a:pPr>
            <a:r>
              <a:rPr lang="en-US" sz="1200" b="0" i="0" u="none" strike="noStrike" cap="none">
                <a:solidFill>
                  <a:srgbClr val="000000"/>
                </a:solidFill>
                <a:latin typeface="Lora"/>
                <a:ea typeface="Lora"/>
                <a:cs typeface="Lora"/>
                <a:sym typeface="Lora"/>
              </a:rPr>
              <a:t>Nel 1987 abbandonò la sua carriera attiva e si fecero sempre più rare le sue apparizioni. Infatti, il 18 Febbraio 1990, Freddie Mercury fece la sua ultima apparizione televisiva in diretta ai BRIT Awards. La sua ultima apparizione pubblica, invece, avvenne nel video della canzone </a:t>
            </a:r>
            <a:r>
              <a:rPr lang="en-US" sz="1200" b="0" i="1" u="none" strike="noStrike" cap="none">
                <a:solidFill>
                  <a:srgbClr val="000000"/>
                </a:solidFill>
                <a:latin typeface="Lora"/>
                <a:ea typeface="Lora"/>
                <a:cs typeface="Lora"/>
                <a:sym typeface="Lora"/>
              </a:rPr>
              <a:t>‘These are the days of our lives’,</a:t>
            </a:r>
            <a:r>
              <a:rPr lang="en-US" sz="1200" b="0" i="0" u="none" strike="noStrike" cap="none">
                <a:solidFill>
                  <a:srgbClr val="000000"/>
                </a:solidFill>
                <a:latin typeface="Lora"/>
                <a:ea typeface="Lora"/>
                <a:cs typeface="Lora"/>
                <a:sym typeface="Lora"/>
              </a:rPr>
              <a:t> dove, a causa della sua malattia, apparve dimagrito, con le occhiaie, e senza i suoi celebri baffi. Egli, infatti, non aveva rivelato nulla agli altri membri dei Queen,  per evitare che si preoccupassero per lui. Poi si trasferì a Montreux, in Svizzera, e continuò a scrivere brani per i Queen. Alla fine ritornò in Inghilterra, due settimane prima della morte, e trascorse il tempo rimanente con la famiglia e gli amici stretti. Infine, con un annuncio pubblicato il 23 novembre 1991, dichiarò di essere malato di AIDS, e dopo 24 ore si spense, a 45 anni, nella sua camera da letto. Il suo funerale ebbe luogo 3 giorni dopo la morte in forma privata. </a:t>
            </a:r>
            <a:endParaRPr sz="1200" b="0" i="0" u="none" strike="noStrike" cap="none">
              <a:solidFill>
                <a:srgbClr val="000000"/>
              </a:solidFill>
              <a:latin typeface="Arial"/>
              <a:ea typeface="Arial"/>
              <a:cs typeface="Arial"/>
              <a:sym typeface="Arial"/>
            </a:endParaRPr>
          </a:p>
        </p:txBody>
      </p:sp>
      <p:pic>
        <p:nvPicPr>
          <p:cNvPr id="210" name="Google Shape;210;p37"/>
          <p:cNvPicPr preferRelativeResize="0"/>
          <p:nvPr/>
        </p:nvPicPr>
        <p:blipFill rotWithShape="1">
          <a:blip r:embed="rId3">
            <a:alphaModFix/>
          </a:blip>
          <a:srcRect l="8004" r="7816"/>
          <a:stretch/>
        </p:blipFill>
        <p:spPr>
          <a:xfrm>
            <a:off x="163080" y="2868840"/>
            <a:ext cx="3049200" cy="2127600"/>
          </a:xfrm>
          <a:prstGeom prst="rect">
            <a:avLst/>
          </a:prstGeom>
          <a:noFill/>
          <a:ln>
            <a:noFill/>
          </a:ln>
        </p:spPr>
      </p:pic>
      <p:pic>
        <p:nvPicPr>
          <p:cNvPr id="211" name="Google Shape;211;p37"/>
          <p:cNvPicPr preferRelativeResize="0"/>
          <p:nvPr/>
        </p:nvPicPr>
        <p:blipFill rotWithShape="1">
          <a:blip r:embed="rId4">
            <a:alphaModFix/>
          </a:blip>
          <a:srcRect b="1951"/>
          <a:stretch/>
        </p:blipFill>
        <p:spPr>
          <a:xfrm>
            <a:off x="2868840" y="1011240"/>
            <a:ext cx="1959840" cy="2788920"/>
          </a:xfrm>
          <a:prstGeom prst="rect">
            <a:avLst/>
          </a:prstGeom>
          <a:noFill/>
          <a:ln>
            <a:noFill/>
          </a:ln>
        </p:spPr>
      </p:pic>
      <p:pic>
        <p:nvPicPr>
          <p:cNvPr id="212" name="Google Shape;212;p37"/>
          <p:cNvPicPr preferRelativeResize="0"/>
          <p:nvPr/>
        </p:nvPicPr>
        <p:blipFill rotWithShape="1">
          <a:blip r:embed="rId5">
            <a:alphaModFix/>
          </a:blip>
          <a:srcRect/>
          <a:stretch/>
        </p:blipFill>
        <p:spPr>
          <a:xfrm>
            <a:off x="163080" y="819720"/>
            <a:ext cx="2583720" cy="1937520"/>
          </a:xfrm>
          <a:prstGeom prst="rect">
            <a:avLst/>
          </a:prstGeom>
          <a:noFill/>
          <a:ln>
            <a:noFill/>
          </a:ln>
          <a:effectLst>
            <a:outerShdw dist="19080" dir="5400000">
              <a:srgbClr val="000000">
                <a:alpha val="49803"/>
              </a:srgbClr>
            </a:outerShdw>
          </a:effectLst>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1589</Words>
  <Application>Microsoft Macintosh PowerPoint</Application>
  <PresentationFormat>Presentazione su schermo (16:9)</PresentationFormat>
  <Paragraphs>71</Paragraphs>
  <Slides>11</Slides>
  <Notes>11</Notes>
  <HiddenSlides>0</HiddenSlides>
  <MMClips>0</MMClips>
  <ScaleCrop>false</ScaleCrop>
  <HeadingPairs>
    <vt:vector size="6" baseType="variant">
      <vt:variant>
        <vt:lpstr>Caratteri utilizzati</vt:lpstr>
      </vt:variant>
      <vt:variant>
        <vt:i4>4</vt:i4>
      </vt:variant>
      <vt:variant>
        <vt:lpstr>Tema</vt:lpstr>
      </vt:variant>
      <vt:variant>
        <vt:i4>2</vt:i4>
      </vt:variant>
      <vt:variant>
        <vt:lpstr>Titoli diapositive</vt:lpstr>
      </vt:variant>
      <vt:variant>
        <vt:i4>11</vt:i4>
      </vt:variant>
    </vt:vector>
  </HeadingPairs>
  <TitlesOfParts>
    <vt:vector size="17" baseType="lpstr">
      <vt:lpstr>Indie Flower</vt:lpstr>
      <vt:lpstr>Arial</vt:lpstr>
      <vt:lpstr>Lora</vt:lpstr>
      <vt:lpstr>Times New Roman</vt:lpstr>
      <vt:lpstr>Office Theme</vt:lpstr>
      <vt:lpstr>Office Theme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cp:lastModifiedBy>Utente di Microsoft Office</cp:lastModifiedBy>
  <cp:revision>1</cp:revision>
  <dcterms:modified xsi:type="dcterms:W3CDTF">2022-02-07T18:37:30Z</dcterms:modified>
</cp:coreProperties>
</file>