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ora" panose="020B0604020202020204" charset="0"/>
      <p:regular r:id="rId12"/>
      <p:bold r:id="rId13"/>
      <p:italic r:id="rId14"/>
      <p:boldItalic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457200" y="26424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b="0" i="0" u="none" strike="noStrike" cap="none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BEINTEHAA</a:t>
            </a:r>
            <a:endParaRPr sz="6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0" y="1910520"/>
            <a:ext cx="8592840" cy="21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6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Beintehaa (Traduzione dall’Hindi: senza confini) diretta da Maan Singh Minku, Deepak Saini, Ankur Bhatia e prodotta da Farhan Salaruddin, è una serie televisiva indiana trasmessa in anteprima il 30 dicembre 2013 su Colors TV. La serie appartiene al genere  drammatico-romantico ed è andata in onda solo per una stagione per 235 episodi( l’ultimo il 21 novembre 2014).</a:t>
            </a:r>
            <a:endParaRPr sz="176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3400" y="3512160"/>
            <a:ext cx="4596480" cy="258552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5017320" y="6381000"/>
            <a:ext cx="5699880" cy="47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Powerpoint di Simran Kaur 4^BL</a:t>
            </a:r>
            <a:endParaRPr sz="1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2688120" y="0"/>
            <a:ext cx="376776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0" i="0" u="none" strike="noStrike" cap="none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TEMA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37680" y="1787040"/>
            <a:ext cx="8552520" cy="27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Beintehaa è una storia d’amore tra  Zain e Aliya. Ambientata nelle città di   Bhopal e Mumba,i in India, è una serie sull'emozione fugace generata dall'amore.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Zain è un ragazzo ricco e Aliya è una ragazza del ceto medio inferiore. Zain non crede nell’ amore e ha già  avuto diverse storie nella sua vita, dall’altra parte  Aliya crede totalmente nell'amore, pensa che avviene solo una volta e deve essere nutrito e amato per tutta la vita.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La famiglia di Zain, la famiglia Abdullah,  ricca  e musulmana, vive a Mumbai. Usman, padre di Zain conosce i modi ribelli del figlio e vuole che egli si  leghi ad una ragazza che gli mostri la strada giusta e lo renda l'uomo che è in grado di diventare. Usman sente che Aaliya potrebbe essere la moglie migliore per suo figlio. 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E così si avvia un incontro, inizialmente improbabile, ma appassionato, tra i due protagonisti, entrambi  testardi e incapaci di vedere di buon occhio nulla, figuriamoci l'Amore. 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La storia sviluppa il loro viaggio dall'odio alla scoperta dell'amore. 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240" y="4652640"/>
            <a:ext cx="3110040" cy="205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6920" y="4652640"/>
            <a:ext cx="3767760" cy="205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1256040" y="274680"/>
            <a:ext cx="6687000" cy="8553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0" i="0" u="none" strike="noStrike" cap="none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LE PARTI DELLA STORIA</a:t>
            </a:r>
            <a:r>
              <a:rPr lang="en-US" sz="4400" b="0" i="0" u="none" strike="noStrike" cap="none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84920" y="1475640"/>
            <a:ext cx="5188680" cy="51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La storia si divide in 3 parti:</a:t>
            </a:r>
            <a:endParaRPr sz="1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30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Noto Sans Symbols"/>
              <a:buAutoNum type="arabicPeriod"/>
            </a:pPr>
            <a:r>
              <a:rPr lang="en-US" sz="165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Il fidanzato di Aaliya la lascia il giorno delle loro nozze accusandola di averlo tradito con Zain. Ora tutti pensano che Zain e Aaliya siano una coppia e costringono Zain a sposarla il giorno stesso. In realtà Zain odia Aaliya, ma non può rifiutare il matrimonio per proteggere l'onore di entrambe le famiglie.</a:t>
            </a:r>
            <a:endParaRPr sz="1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3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Noto Sans Symbols"/>
              <a:buAutoNum type="arabicPeriod"/>
            </a:pPr>
            <a:r>
              <a:rPr lang="en-US" sz="165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Dopo essersi sposata e essersi trasferita a casa di Zain, Aaliya deve affrontare molti  problemi, non solo con Zain che la odia, ma con tutta la sua famiglia, secondo cui che Aaliya avrebbe sposato Zain per interesse.</a:t>
            </a:r>
            <a:endParaRPr sz="1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3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"/>
              <a:buFont typeface="Noto Sans Symbols"/>
              <a:buAutoNum type="arabicPeriod"/>
            </a:pPr>
            <a:r>
              <a:rPr lang="en-US" sz="165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Aaliya finalmente dimostra di  essere innocente: non ha sposato Zain per i suoi soldi, ma perché aveva accettato il destino e sapeva che alla fine avrebbe trovato il suo vero amore. Anche Zain inizia ad innamorarsi di lei, e finalmente la conosce meglio. Alla fine si dichiarano il loro amore e iniziano una nuova vita insieme. </a:t>
            </a:r>
            <a:endParaRPr sz="1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3960" y="1475640"/>
            <a:ext cx="2498400" cy="449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5585760" y="1652400"/>
            <a:ext cx="3557880" cy="64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Beintehaa ha avuto come protagonisti Preetika Rao nel ruolo di Aaliya Gulam Haidar e Harshad Arora in quello di Zain Usman Abdullah. </a:t>
            </a:r>
            <a:endParaRPr sz="174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4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I due attori hanno debutatto per la prima volta insieme nella stessa serie, dove raccontano la storia di Zain e Aaliya:Zain è presentato come un ragazzo viziato e arrogante, mentre Aaliya come una ragazza dolce, educata e generosa. </a:t>
            </a:r>
            <a:endParaRPr sz="174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4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La storia subisce cambiamenti radicali e Zain finisce per innamorarsi di Aaliya e finalmente si amano.</a:t>
            </a:r>
            <a:endParaRPr sz="174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440" y="429480"/>
            <a:ext cx="2797200" cy="27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440" y="3327840"/>
            <a:ext cx="2241720" cy="336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78680" y="3678120"/>
            <a:ext cx="3426120" cy="266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73040" y="955080"/>
            <a:ext cx="2797200" cy="257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0" y="1667520"/>
            <a:ext cx="3636360" cy="23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343080" marR="0" lvl="0" indent="-3427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Questa è risultata una delle serie televisive più famose nel tempo, al punto che è ancora trasmessa in vari Paesi del mondo. Infatti  la serie tornò sulle televisioni nazionali indiane nel 2016 con   il  nome  ‘Salaam-E-Ishq’ (Il saluto d’amore), sul canale ‘Rishtey’. Grazie al suo successo, Beintehaa è stato anche doppiato in varie lingue e trasmesso su diversi canali internazionali in diversi paesi, come Indonesia, Turchia, Sud Africa, Tanzania, Afghanistan e, recentemente,  Emirati Arabi Uniti. 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5504400" y="4997160"/>
            <a:ext cx="3540240" cy="1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Grazie alla sua immensa popolarità tra il pubblico, Beintehaa è stata nuovamente chiamata "Pyaar Ka Fitoor" e trasmessa di nuovo sul canale Rishtey il 21 ottobre 2021,  7 anni dopo la prima comparsa in TV.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738000" y="627840"/>
            <a:ext cx="7667280" cy="838440"/>
          </a:xfrm>
          <a:prstGeom prst="rect">
            <a:avLst/>
          </a:prstGeom>
          <a:noFill/>
          <a:ln>
            <a:noFill/>
          </a:ln>
          <a:effectLst>
            <a:outerShdw dist="94926" dir="2939882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0" i="0" u="none" strike="noStrike" cap="none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I SUCCESSI DI BEINTEHAA</a:t>
            </a:r>
            <a:endParaRPr sz="43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280" y="4029840"/>
            <a:ext cx="2675520" cy="267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6720" y="1667520"/>
            <a:ext cx="2849040" cy="284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4600" y="1474560"/>
            <a:ext cx="2389680" cy="336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39760" y="4782240"/>
            <a:ext cx="2564280" cy="192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Presentazione su schermo (4:3)</PresentationFormat>
  <Paragraphs>21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Noto Sans Symbols</vt:lpstr>
      <vt:lpstr>Calibri</vt:lpstr>
      <vt:lpstr>Lora</vt:lpstr>
      <vt:lpstr>Georgia</vt:lpstr>
      <vt:lpstr>Arial</vt:lpstr>
      <vt:lpstr>Times New Roman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francesca Lanni</cp:lastModifiedBy>
  <cp:revision>1</cp:revision>
  <dcterms:modified xsi:type="dcterms:W3CDTF">2022-02-04T15:46:22Z</dcterms:modified>
</cp:coreProperties>
</file>