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embeddedFontLst>
    <p:embeddedFont>
      <p:font typeface="Libre Baskerville" panose="020B0604020202020204" charset="0"/>
      <p:regular r:id="rId19"/>
      <p:bold r:id="rId20"/>
      <p:italic r:id="rId21"/>
    </p:embeddedFont>
    <p:embeddedFont>
      <p:font typeface="Javanese Text" panose="02000000000000000000" pitchFamily="2" charset="0"/>
      <p:regular r:id="rId22"/>
    </p:embeddedFont>
    <p:embeddedFont>
      <p:font typeface="Calibri" panose="020F050202020403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141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3"/>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1800"/>
              <a:buNone/>
              <a:defRPr sz="1800"/>
            </a:lvl1pPr>
            <a:lvl2pPr lvl="1" algn="ctr">
              <a:lnSpc>
                <a:spcPct val="90000"/>
              </a:lnSpc>
              <a:spcBef>
                <a:spcPts val="500"/>
              </a:spcBef>
              <a:spcAft>
                <a:spcPts val="0"/>
              </a:spcAft>
              <a:buClr>
                <a:schemeClr val="dk1"/>
              </a:buClr>
              <a:buSzPts val="1500"/>
              <a:buNone/>
              <a:defRPr sz="1500"/>
            </a:lvl2pPr>
            <a:lvl3pPr lvl="2" algn="ctr">
              <a:lnSpc>
                <a:spcPct val="90000"/>
              </a:lnSpc>
              <a:spcBef>
                <a:spcPts val="500"/>
              </a:spcBef>
              <a:spcAft>
                <a:spcPts val="0"/>
              </a:spcAft>
              <a:buClr>
                <a:schemeClr val="dk1"/>
              </a:buClr>
              <a:buSzPts val="1350"/>
              <a:buNone/>
              <a:defRPr sz="1350"/>
            </a:lvl3pPr>
            <a:lvl4pPr lvl="3" algn="ctr">
              <a:lnSpc>
                <a:spcPct val="90000"/>
              </a:lnSpc>
              <a:spcBef>
                <a:spcPts val="500"/>
              </a:spcBef>
              <a:spcAft>
                <a:spcPts val="0"/>
              </a:spcAft>
              <a:buClr>
                <a:schemeClr val="dk1"/>
              </a:buClr>
              <a:buSzPts val="1200"/>
              <a:buNone/>
              <a:defRPr sz="1200"/>
            </a:lvl4pPr>
            <a:lvl5pPr lvl="4" algn="ctr">
              <a:lnSpc>
                <a:spcPct val="90000"/>
              </a:lnSpc>
              <a:spcBef>
                <a:spcPts val="500"/>
              </a:spcBef>
              <a:spcAft>
                <a:spcPts val="0"/>
              </a:spcAft>
              <a:buClr>
                <a:schemeClr val="dk1"/>
              </a:buClr>
              <a:buSzPts val="1200"/>
              <a:buNone/>
              <a:defRPr sz="1200"/>
            </a:lvl5pPr>
            <a:lvl6pPr lvl="5" algn="ctr">
              <a:lnSpc>
                <a:spcPct val="90000"/>
              </a:lnSpc>
              <a:spcBef>
                <a:spcPts val="500"/>
              </a:spcBef>
              <a:spcAft>
                <a:spcPts val="0"/>
              </a:spcAft>
              <a:buClr>
                <a:schemeClr val="dk1"/>
              </a:buClr>
              <a:buSzPts val="1200"/>
              <a:buNone/>
              <a:defRPr sz="1200"/>
            </a:lvl6pPr>
            <a:lvl7pPr lvl="6" algn="ctr">
              <a:lnSpc>
                <a:spcPct val="90000"/>
              </a:lnSpc>
              <a:spcBef>
                <a:spcPts val="500"/>
              </a:spcBef>
              <a:spcAft>
                <a:spcPts val="0"/>
              </a:spcAft>
              <a:buClr>
                <a:schemeClr val="dk1"/>
              </a:buClr>
              <a:buSzPts val="1200"/>
              <a:buNone/>
              <a:defRPr sz="1200"/>
            </a:lvl7pPr>
            <a:lvl8pPr lvl="7" algn="ctr">
              <a:lnSpc>
                <a:spcPct val="90000"/>
              </a:lnSpc>
              <a:spcBef>
                <a:spcPts val="500"/>
              </a:spcBef>
              <a:spcAft>
                <a:spcPts val="0"/>
              </a:spcAft>
              <a:buClr>
                <a:schemeClr val="dk1"/>
              </a:buClr>
              <a:buSzPts val="1200"/>
              <a:buNone/>
              <a:defRPr sz="1200"/>
            </a:lvl8pPr>
            <a:lvl9pPr lvl="8" algn="ctr">
              <a:lnSpc>
                <a:spcPct val="90000"/>
              </a:lnSpc>
              <a:spcBef>
                <a:spcPts val="500"/>
              </a:spcBef>
              <a:spcAft>
                <a:spcPts val="0"/>
              </a:spcAft>
              <a:buClr>
                <a:schemeClr val="dk1"/>
              </a:buClr>
              <a:buSzPts val="1200"/>
              <a:buNone/>
              <a:defRPr sz="1200"/>
            </a:lvl9pPr>
          </a:lstStyle>
          <a:p>
            <a:endParaRPr/>
          </a:p>
        </p:txBody>
      </p:sp>
      <p:sp>
        <p:nvSpPr>
          <p:cNvPr id="19" name="Google Shape;19;p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4"/>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1800"/>
              <a:buNone/>
              <a:defRPr sz="1800" b="1"/>
            </a:lvl1pPr>
            <a:lvl2pPr marL="914400" lvl="1" indent="-228600" algn="l">
              <a:lnSpc>
                <a:spcPct val="90000"/>
              </a:lnSpc>
              <a:spcBef>
                <a:spcPts val="500"/>
              </a:spcBef>
              <a:spcAft>
                <a:spcPts val="0"/>
              </a:spcAft>
              <a:buClr>
                <a:schemeClr val="dk1"/>
              </a:buClr>
              <a:buSzPts val="1500"/>
              <a:buNone/>
              <a:defRPr sz="1500" b="1"/>
            </a:lvl2pPr>
            <a:lvl3pPr marL="1371600" lvl="2" indent="-228600" algn="l">
              <a:lnSpc>
                <a:spcPct val="90000"/>
              </a:lnSpc>
              <a:spcBef>
                <a:spcPts val="500"/>
              </a:spcBef>
              <a:spcAft>
                <a:spcPts val="0"/>
              </a:spcAft>
              <a:buClr>
                <a:schemeClr val="dk1"/>
              </a:buClr>
              <a:buSzPts val="1350"/>
              <a:buNone/>
              <a:defRPr sz="1350" b="1"/>
            </a:lvl3pPr>
            <a:lvl4pPr marL="1828800" lvl="3" indent="-228600" algn="l">
              <a:lnSpc>
                <a:spcPct val="90000"/>
              </a:lnSpc>
              <a:spcBef>
                <a:spcPts val="500"/>
              </a:spcBef>
              <a:spcAft>
                <a:spcPts val="0"/>
              </a:spcAft>
              <a:buClr>
                <a:schemeClr val="dk1"/>
              </a:buClr>
              <a:buSzPts val="1200"/>
              <a:buNone/>
              <a:defRPr sz="1200" b="1"/>
            </a:lvl4pPr>
            <a:lvl5pPr marL="2286000" lvl="4" indent="-228600" algn="l">
              <a:lnSpc>
                <a:spcPct val="90000"/>
              </a:lnSpc>
              <a:spcBef>
                <a:spcPts val="500"/>
              </a:spcBef>
              <a:spcAft>
                <a:spcPts val="0"/>
              </a:spcAft>
              <a:buClr>
                <a:schemeClr val="dk1"/>
              </a:buClr>
              <a:buSzPts val="1200"/>
              <a:buNone/>
              <a:defRPr sz="1200" b="1"/>
            </a:lvl5pPr>
            <a:lvl6pPr marL="2743200" lvl="5" indent="-228600" algn="l">
              <a:lnSpc>
                <a:spcPct val="90000"/>
              </a:lnSpc>
              <a:spcBef>
                <a:spcPts val="500"/>
              </a:spcBef>
              <a:spcAft>
                <a:spcPts val="0"/>
              </a:spcAft>
              <a:buClr>
                <a:schemeClr val="dk1"/>
              </a:buClr>
              <a:buSzPts val="1200"/>
              <a:buNone/>
              <a:defRPr sz="1200" b="1"/>
            </a:lvl6pPr>
            <a:lvl7pPr marL="3200400" lvl="6" indent="-228600" algn="l">
              <a:lnSpc>
                <a:spcPct val="90000"/>
              </a:lnSpc>
              <a:spcBef>
                <a:spcPts val="500"/>
              </a:spcBef>
              <a:spcAft>
                <a:spcPts val="0"/>
              </a:spcAft>
              <a:buClr>
                <a:schemeClr val="dk1"/>
              </a:buClr>
              <a:buSzPts val="1200"/>
              <a:buNone/>
              <a:defRPr sz="1200" b="1"/>
            </a:lvl7pPr>
            <a:lvl8pPr marL="3657600" lvl="7" indent="-228600" algn="l">
              <a:lnSpc>
                <a:spcPct val="90000"/>
              </a:lnSpc>
              <a:spcBef>
                <a:spcPts val="500"/>
              </a:spcBef>
              <a:spcAft>
                <a:spcPts val="0"/>
              </a:spcAft>
              <a:buClr>
                <a:schemeClr val="dk1"/>
              </a:buClr>
              <a:buSzPts val="1200"/>
              <a:buNone/>
              <a:defRPr sz="1200" b="1"/>
            </a:lvl8pPr>
            <a:lvl9pPr marL="4114800" lvl="8" indent="-228600" algn="l">
              <a:lnSpc>
                <a:spcPct val="90000"/>
              </a:lnSpc>
              <a:spcBef>
                <a:spcPts val="500"/>
              </a:spcBef>
              <a:spcAft>
                <a:spcPts val="0"/>
              </a:spcAft>
              <a:buClr>
                <a:schemeClr val="dk1"/>
              </a:buClr>
              <a:buSzPts val="1200"/>
              <a:buNone/>
              <a:defRPr sz="1200" b="1"/>
            </a:lvl9pPr>
          </a:lstStyle>
          <a:p>
            <a:endParaRPr/>
          </a:p>
        </p:txBody>
      </p:sp>
      <p:sp>
        <p:nvSpPr>
          <p:cNvPr id="25" name="Google Shape;25;p4"/>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4"/>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1800"/>
              <a:buNone/>
              <a:defRPr sz="1800" b="1"/>
            </a:lvl1pPr>
            <a:lvl2pPr marL="914400" lvl="1" indent="-228600" algn="l">
              <a:lnSpc>
                <a:spcPct val="90000"/>
              </a:lnSpc>
              <a:spcBef>
                <a:spcPts val="500"/>
              </a:spcBef>
              <a:spcAft>
                <a:spcPts val="0"/>
              </a:spcAft>
              <a:buClr>
                <a:schemeClr val="dk1"/>
              </a:buClr>
              <a:buSzPts val="1500"/>
              <a:buNone/>
              <a:defRPr sz="1500" b="1"/>
            </a:lvl2pPr>
            <a:lvl3pPr marL="1371600" lvl="2" indent="-228600" algn="l">
              <a:lnSpc>
                <a:spcPct val="90000"/>
              </a:lnSpc>
              <a:spcBef>
                <a:spcPts val="500"/>
              </a:spcBef>
              <a:spcAft>
                <a:spcPts val="0"/>
              </a:spcAft>
              <a:buClr>
                <a:schemeClr val="dk1"/>
              </a:buClr>
              <a:buSzPts val="1350"/>
              <a:buNone/>
              <a:defRPr sz="1350" b="1"/>
            </a:lvl3pPr>
            <a:lvl4pPr marL="1828800" lvl="3" indent="-228600" algn="l">
              <a:lnSpc>
                <a:spcPct val="90000"/>
              </a:lnSpc>
              <a:spcBef>
                <a:spcPts val="500"/>
              </a:spcBef>
              <a:spcAft>
                <a:spcPts val="0"/>
              </a:spcAft>
              <a:buClr>
                <a:schemeClr val="dk1"/>
              </a:buClr>
              <a:buSzPts val="1200"/>
              <a:buNone/>
              <a:defRPr sz="1200" b="1"/>
            </a:lvl4pPr>
            <a:lvl5pPr marL="2286000" lvl="4" indent="-228600" algn="l">
              <a:lnSpc>
                <a:spcPct val="90000"/>
              </a:lnSpc>
              <a:spcBef>
                <a:spcPts val="500"/>
              </a:spcBef>
              <a:spcAft>
                <a:spcPts val="0"/>
              </a:spcAft>
              <a:buClr>
                <a:schemeClr val="dk1"/>
              </a:buClr>
              <a:buSzPts val="1200"/>
              <a:buNone/>
              <a:defRPr sz="1200" b="1"/>
            </a:lvl5pPr>
            <a:lvl6pPr marL="2743200" lvl="5" indent="-228600" algn="l">
              <a:lnSpc>
                <a:spcPct val="90000"/>
              </a:lnSpc>
              <a:spcBef>
                <a:spcPts val="500"/>
              </a:spcBef>
              <a:spcAft>
                <a:spcPts val="0"/>
              </a:spcAft>
              <a:buClr>
                <a:schemeClr val="dk1"/>
              </a:buClr>
              <a:buSzPts val="1200"/>
              <a:buNone/>
              <a:defRPr sz="1200" b="1"/>
            </a:lvl6pPr>
            <a:lvl7pPr marL="3200400" lvl="6" indent="-228600" algn="l">
              <a:lnSpc>
                <a:spcPct val="90000"/>
              </a:lnSpc>
              <a:spcBef>
                <a:spcPts val="500"/>
              </a:spcBef>
              <a:spcAft>
                <a:spcPts val="0"/>
              </a:spcAft>
              <a:buClr>
                <a:schemeClr val="dk1"/>
              </a:buClr>
              <a:buSzPts val="1200"/>
              <a:buNone/>
              <a:defRPr sz="1200" b="1"/>
            </a:lvl7pPr>
            <a:lvl8pPr marL="3657600" lvl="7" indent="-228600" algn="l">
              <a:lnSpc>
                <a:spcPct val="90000"/>
              </a:lnSpc>
              <a:spcBef>
                <a:spcPts val="500"/>
              </a:spcBef>
              <a:spcAft>
                <a:spcPts val="0"/>
              </a:spcAft>
              <a:buClr>
                <a:schemeClr val="dk1"/>
              </a:buClr>
              <a:buSzPts val="1200"/>
              <a:buNone/>
              <a:defRPr sz="1200" b="1"/>
            </a:lvl8pPr>
            <a:lvl9pPr marL="4114800" lvl="8" indent="-228600" algn="l">
              <a:lnSpc>
                <a:spcPct val="90000"/>
              </a:lnSpc>
              <a:spcBef>
                <a:spcPts val="500"/>
              </a:spcBef>
              <a:spcAft>
                <a:spcPts val="0"/>
              </a:spcAft>
              <a:buClr>
                <a:schemeClr val="dk1"/>
              </a:buClr>
              <a:buSzPts val="1200"/>
              <a:buNone/>
              <a:defRPr sz="1200" b="1"/>
            </a:lvl9pPr>
          </a:lstStyle>
          <a:p>
            <a:endParaRPr/>
          </a:p>
        </p:txBody>
      </p:sp>
      <p:sp>
        <p:nvSpPr>
          <p:cNvPr id="27" name="Google Shape;27;p4"/>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61950" algn="l">
              <a:lnSpc>
                <a:spcPct val="90000"/>
              </a:lnSpc>
              <a:spcBef>
                <a:spcPts val="500"/>
              </a:spcBef>
              <a:spcAft>
                <a:spcPts val="0"/>
              </a:spcAft>
              <a:buClr>
                <a:schemeClr val="dk1"/>
              </a:buClr>
              <a:buSzPts val="2100"/>
              <a:buChar char="•"/>
              <a:defRPr sz="2100"/>
            </a:lvl2pPr>
            <a:lvl3pPr marL="1371600" lvl="2" indent="-342900" algn="l">
              <a:lnSpc>
                <a:spcPct val="90000"/>
              </a:lnSpc>
              <a:spcBef>
                <a:spcPts val="500"/>
              </a:spcBef>
              <a:spcAft>
                <a:spcPts val="0"/>
              </a:spcAft>
              <a:buClr>
                <a:schemeClr val="dk1"/>
              </a:buClr>
              <a:buSzPts val="1800"/>
              <a:buChar char="•"/>
              <a:defRPr sz="1800"/>
            </a:lvl3pPr>
            <a:lvl4pPr marL="1828800" lvl="3" indent="-323850" algn="l">
              <a:lnSpc>
                <a:spcPct val="90000"/>
              </a:lnSpc>
              <a:spcBef>
                <a:spcPts val="500"/>
              </a:spcBef>
              <a:spcAft>
                <a:spcPts val="0"/>
              </a:spcAft>
              <a:buClr>
                <a:schemeClr val="dk1"/>
              </a:buClr>
              <a:buSzPts val="1500"/>
              <a:buChar char="•"/>
              <a:defRPr sz="1500"/>
            </a:lvl4pPr>
            <a:lvl5pPr marL="2286000" lvl="4" indent="-323850" algn="l">
              <a:lnSpc>
                <a:spcPct val="90000"/>
              </a:lnSpc>
              <a:spcBef>
                <a:spcPts val="500"/>
              </a:spcBef>
              <a:spcAft>
                <a:spcPts val="0"/>
              </a:spcAft>
              <a:buClr>
                <a:schemeClr val="dk1"/>
              </a:buClr>
              <a:buSzPts val="1500"/>
              <a:buChar char="•"/>
              <a:defRPr sz="1500"/>
            </a:lvl5pPr>
            <a:lvl6pPr marL="2743200" lvl="5" indent="-323850" algn="l">
              <a:lnSpc>
                <a:spcPct val="90000"/>
              </a:lnSpc>
              <a:spcBef>
                <a:spcPts val="500"/>
              </a:spcBef>
              <a:spcAft>
                <a:spcPts val="0"/>
              </a:spcAft>
              <a:buClr>
                <a:schemeClr val="dk1"/>
              </a:buClr>
              <a:buSzPts val="1500"/>
              <a:buChar char="•"/>
              <a:defRPr sz="1500"/>
            </a:lvl6pPr>
            <a:lvl7pPr marL="3200400" lvl="6" indent="-323850" algn="l">
              <a:lnSpc>
                <a:spcPct val="90000"/>
              </a:lnSpc>
              <a:spcBef>
                <a:spcPts val="500"/>
              </a:spcBef>
              <a:spcAft>
                <a:spcPts val="0"/>
              </a:spcAft>
              <a:buClr>
                <a:schemeClr val="dk1"/>
              </a:buClr>
              <a:buSzPts val="1500"/>
              <a:buChar char="•"/>
              <a:defRPr sz="1500"/>
            </a:lvl7pPr>
            <a:lvl8pPr marL="3657600" lvl="7" indent="-323850" algn="l">
              <a:lnSpc>
                <a:spcPct val="90000"/>
              </a:lnSpc>
              <a:spcBef>
                <a:spcPts val="500"/>
              </a:spcBef>
              <a:spcAft>
                <a:spcPts val="0"/>
              </a:spcAft>
              <a:buClr>
                <a:schemeClr val="dk1"/>
              </a:buClr>
              <a:buSzPts val="1500"/>
              <a:buChar char="•"/>
              <a:defRPr sz="1500"/>
            </a:lvl8pPr>
            <a:lvl9pPr marL="4114800" lvl="8" indent="-323850" algn="l">
              <a:lnSpc>
                <a:spcPct val="90000"/>
              </a:lnSpc>
              <a:spcBef>
                <a:spcPts val="500"/>
              </a:spcBef>
              <a:spcAft>
                <a:spcPts val="0"/>
              </a:spcAft>
              <a:buClr>
                <a:schemeClr val="dk1"/>
              </a:buClr>
              <a:buSzPts val="1500"/>
              <a:buChar char="•"/>
              <a:defRPr sz="1500"/>
            </a:lvl9pPr>
          </a:lstStyle>
          <a:p>
            <a:endParaRPr/>
          </a:p>
        </p:txBody>
      </p:sp>
      <p:sp>
        <p:nvSpPr>
          <p:cNvPr id="34" name="Google Shape;34;p5"/>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None/>
              <a:defRPr sz="1200"/>
            </a:lvl1pPr>
            <a:lvl2pPr marL="914400" lvl="1" indent="-228600" algn="l">
              <a:lnSpc>
                <a:spcPct val="90000"/>
              </a:lnSpc>
              <a:spcBef>
                <a:spcPts val="500"/>
              </a:spcBef>
              <a:spcAft>
                <a:spcPts val="0"/>
              </a:spcAft>
              <a:buClr>
                <a:schemeClr val="dk1"/>
              </a:buClr>
              <a:buSzPts val="1050"/>
              <a:buNone/>
              <a:defRPr sz="1050"/>
            </a:lvl2pPr>
            <a:lvl3pPr marL="1371600" lvl="2" indent="-228600" algn="l">
              <a:lnSpc>
                <a:spcPct val="90000"/>
              </a:lnSpc>
              <a:spcBef>
                <a:spcPts val="500"/>
              </a:spcBef>
              <a:spcAft>
                <a:spcPts val="0"/>
              </a:spcAft>
              <a:buClr>
                <a:schemeClr val="dk1"/>
              </a:buClr>
              <a:buSzPts val="900"/>
              <a:buNone/>
              <a:defRPr sz="900"/>
            </a:lvl3pPr>
            <a:lvl4pPr marL="1828800" lvl="3" indent="-228600" algn="l">
              <a:lnSpc>
                <a:spcPct val="90000"/>
              </a:lnSpc>
              <a:spcBef>
                <a:spcPts val="500"/>
              </a:spcBef>
              <a:spcAft>
                <a:spcPts val="0"/>
              </a:spcAft>
              <a:buClr>
                <a:schemeClr val="dk1"/>
              </a:buClr>
              <a:buSzPts val="750"/>
              <a:buNone/>
              <a:defRPr sz="750"/>
            </a:lvl4pPr>
            <a:lvl5pPr marL="2286000" lvl="4" indent="-228600" algn="l">
              <a:lnSpc>
                <a:spcPct val="90000"/>
              </a:lnSpc>
              <a:spcBef>
                <a:spcPts val="500"/>
              </a:spcBef>
              <a:spcAft>
                <a:spcPts val="0"/>
              </a:spcAft>
              <a:buClr>
                <a:schemeClr val="dk1"/>
              </a:buClr>
              <a:buSzPts val="750"/>
              <a:buNone/>
              <a:defRPr sz="750"/>
            </a:lvl5pPr>
            <a:lvl6pPr marL="2743200" lvl="5" indent="-228600" algn="l">
              <a:lnSpc>
                <a:spcPct val="90000"/>
              </a:lnSpc>
              <a:spcBef>
                <a:spcPts val="500"/>
              </a:spcBef>
              <a:spcAft>
                <a:spcPts val="0"/>
              </a:spcAft>
              <a:buClr>
                <a:schemeClr val="dk1"/>
              </a:buClr>
              <a:buSzPts val="750"/>
              <a:buNone/>
              <a:defRPr sz="750"/>
            </a:lvl6pPr>
            <a:lvl7pPr marL="3200400" lvl="6" indent="-228600" algn="l">
              <a:lnSpc>
                <a:spcPct val="90000"/>
              </a:lnSpc>
              <a:spcBef>
                <a:spcPts val="500"/>
              </a:spcBef>
              <a:spcAft>
                <a:spcPts val="0"/>
              </a:spcAft>
              <a:buClr>
                <a:schemeClr val="dk1"/>
              </a:buClr>
              <a:buSzPts val="750"/>
              <a:buNone/>
              <a:defRPr sz="750"/>
            </a:lvl7pPr>
            <a:lvl8pPr marL="3657600" lvl="7" indent="-228600" algn="l">
              <a:lnSpc>
                <a:spcPct val="90000"/>
              </a:lnSpc>
              <a:spcBef>
                <a:spcPts val="500"/>
              </a:spcBef>
              <a:spcAft>
                <a:spcPts val="0"/>
              </a:spcAft>
              <a:buClr>
                <a:schemeClr val="dk1"/>
              </a:buClr>
              <a:buSzPts val="750"/>
              <a:buNone/>
              <a:defRPr sz="750"/>
            </a:lvl8pPr>
            <a:lvl9pPr marL="4114800" lvl="8" indent="-228600" algn="l">
              <a:lnSpc>
                <a:spcPct val="90000"/>
              </a:lnSpc>
              <a:spcBef>
                <a:spcPts val="500"/>
              </a:spcBef>
              <a:spcAft>
                <a:spcPts val="0"/>
              </a:spcAft>
              <a:buClr>
                <a:schemeClr val="dk1"/>
              </a:buClr>
              <a:buSzPts val="750"/>
              <a:buNone/>
              <a:defRPr sz="750"/>
            </a:lvl9pPr>
          </a:lstStyle>
          <a:p>
            <a:endParaRPr/>
          </a:p>
        </p:txBody>
      </p:sp>
      <p:sp>
        <p:nvSpPr>
          <p:cNvPr id="35" name="Google Shape;35;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8"/>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1800"/>
              <a:buNone/>
              <a:defRPr sz="1800">
                <a:solidFill>
                  <a:srgbClr val="888888"/>
                </a:solidFill>
              </a:defRPr>
            </a:lvl1pPr>
            <a:lvl2pPr marL="914400" lvl="1" indent="-228600" algn="l">
              <a:lnSpc>
                <a:spcPct val="90000"/>
              </a:lnSpc>
              <a:spcBef>
                <a:spcPts val="500"/>
              </a:spcBef>
              <a:spcAft>
                <a:spcPts val="0"/>
              </a:spcAft>
              <a:buClr>
                <a:srgbClr val="888888"/>
              </a:buClr>
              <a:buSzPts val="1500"/>
              <a:buNone/>
              <a:defRPr sz="1500">
                <a:solidFill>
                  <a:srgbClr val="888888"/>
                </a:solidFill>
              </a:defRPr>
            </a:lvl2pPr>
            <a:lvl3pPr marL="1371600" lvl="2" indent="-228600" algn="l">
              <a:lnSpc>
                <a:spcPct val="90000"/>
              </a:lnSpc>
              <a:spcBef>
                <a:spcPts val="500"/>
              </a:spcBef>
              <a:spcAft>
                <a:spcPts val="0"/>
              </a:spcAft>
              <a:buClr>
                <a:srgbClr val="888888"/>
              </a:buClr>
              <a:buSzPts val="1350"/>
              <a:buNone/>
              <a:defRPr sz="1350">
                <a:solidFill>
                  <a:srgbClr val="888888"/>
                </a:solidFill>
              </a:defRPr>
            </a:lvl3pPr>
            <a:lvl4pPr marL="1828800" lvl="3" indent="-228600" algn="l">
              <a:lnSpc>
                <a:spcPct val="90000"/>
              </a:lnSpc>
              <a:spcBef>
                <a:spcPts val="500"/>
              </a:spcBef>
              <a:spcAft>
                <a:spcPts val="0"/>
              </a:spcAft>
              <a:buClr>
                <a:srgbClr val="888888"/>
              </a:buClr>
              <a:buSzPts val="1200"/>
              <a:buNone/>
              <a:defRPr sz="1200">
                <a:solidFill>
                  <a:srgbClr val="888888"/>
                </a:solidFill>
              </a:defRPr>
            </a:lvl4pPr>
            <a:lvl5pPr marL="2286000" lvl="4" indent="-228600" algn="l">
              <a:lnSpc>
                <a:spcPct val="90000"/>
              </a:lnSpc>
              <a:spcBef>
                <a:spcPts val="500"/>
              </a:spcBef>
              <a:spcAft>
                <a:spcPts val="0"/>
              </a:spcAft>
              <a:buClr>
                <a:srgbClr val="888888"/>
              </a:buClr>
              <a:buSzPts val="1200"/>
              <a:buNone/>
              <a:defRPr sz="1200">
                <a:solidFill>
                  <a:srgbClr val="888888"/>
                </a:solidFill>
              </a:defRPr>
            </a:lvl5pPr>
            <a:lvl6pPr marL="2743200" lvl="5" indent="-228600" algn="l">
              <a:lnSpc>
                <a:spcPct val="90000"/>
              </a:lnSpc>
              <a:spcBef>
                <a:spcPts val="500"/>
              </a:spcBef>
              <a:spcAft>
                <a:spcPts val="0"/>
              </a:spcAft>
              <a:buClr>
                <a:srgbClr val="888888"/>
              </a:buClr>
              <a:buSzPts val="1200"/>
              <a:buNone/>
              <a:defRPr sz="1200">
                <a:solidFill>
                  <a:srgbClr val="888888"/>
                </a:solidFill>
              </a:defRPr>
            </a:lvl6pPr>
            <a:lvl7pPr marL="3200400" lvl="6" indent="-228600" algn="l">
              <a:lnSpc>
                <a:spcPct val="90000"/>
              </a:lnSpc>
              <a:spcBef>
                <a:spcPts val="500"/>
              </a:spcBef>
              <a:spcAft>
                <a:spcPts val="0"/>
              </a:spcAft>
              <a:buClr>
                <a:srgbClr val="888888"/>
              </a:buClr>
              <a:buSzPts val="1200"/>
              <a:buNone/>
              <a:defRPr sz="1200">
                <a:solidFill>
                  <a:srgbClr val="888888"/>
                </a:solidFill>
              </a:defRPr>
            </a:lvl7pPr>
            <a:lvl8pPr marL="3657600" lvl="7" indent="-228600" algn="l">
              <a:lnSpc>
                <a:spcPct val="90000"/>
              </a:lnSpc>
              <a:spcBef>
                <a:spcPts val="500"/>
              </a:spcBef>
              <a:spcAft>
                <a:spcPts val="0"/>
              </a:spcAft>
              <a:buClr>
                <a:srgbClr val="888888"/>
              </a:buClr>
              <a:buSzPts val="1200"/>
              <a:buNone/>
              <a:defRPr sz="1200">
                <a:solidFill>
                  <a:srgbClr val="888888"/>
                </a:solidFill>
              </a:defRPr>
            </a:lvl8pPr>
            <a:lvl9pPr marL="4114800" lvl="8" indent="-228600" algn="l">
              <a:lnSpc>
                <a:spcPct val="90000"/>
              </a:lnSpc>
              <a:spcBef>
                <a:spcPts val="500"/>
              </a:spcBef>
              <a:spcAft>
                <a:spcPts val="0"/>
              </a:spcAft>
              <a:buClr>
                <a:srgbClr val="888888"/>
              </a:buClr>
              <a:buSzPts val="1200"/>
              <a:buNone/>
              <a:defRPr sz="1200">
                <a:solidFill>
                  <a:srgbClr val="888888"/>
                </a:solidFill>
              </a:defRPr>
            </a:lvl9pPr>
          </a:lstStyle>
          <a:p>
            <a:endParaRPr/>
          </a:p>
        </p:txBody>
      </p:sp>
      <p:sp>
        <p:nvSpPr>
          <p:cNvPr id="54" name="Google Shape;54;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57"/>
        <p:cNvGrpSpPr/>
        <p:nvPr/>
      </p:nvGrpSpPr>
      <p:grpSpPr>
        <a:xfrm>
          <a:off x="0" y="0"/>
          <a:ext cx="0" cy="0"/>
          <a:chOff x="0" y="0"/>
          <a:chExt cx="0" cy="0"/>
        </a:xfrm>
      </p:grpSpPr>
      <p:sp>
        <p:nvSpPr>
          <p:cNvPr id="58" name="Google Shape;58;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3887391" y="987426"/>
            <a:ext cx="4629150" cy="4873625"/>
          </a:xfrm>
          <a:prstGeom prst="rect">
            <a:avLst/>
          </a:prstGeom>
          <a:noFill/>
          <a:ln>
            <a:noFill/>
          </a:ln>
        </p:spPr>
      </p:sp>
      <p:sp>
        <p:nvSpPr>
          <p:cNvPr id="64" name="Google Shape;64;p1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None/>
              <a:defRPr sz="1200"/>
            </a:lvl1pPr>
            <a:lvl2pPr marL="914400" lvl="1" indent="-228600" algn="l">
              <a:lnSpc>
                <a:spcPct val="90000"/>
              </a:lnSpc>
              <a:spcBef>
                <a:spcPts val="500"/>
              </a:spcBef>
              <a:spcAft>
                <a:spcPts val="0"/>
              </a:spcAft>
              <a:buClr>
                <a:schemeClr val="dk1"/>
              </a:buClr>
              <a:buSzPts val="1050"/>
              <a:buNone/>
              <a:defRPr sz="1050"/>
            </a:lvl2pPr>
            <a:lvl3pPr marL="1371600" lvl="2" indent="-228600" algn="l">
              <a:lnSpc>
                <a:spcPct val="90000"/>
              </a:lnSpc>
              <a:spcBef>
                <a:spcPts val="500"/>
              </a:spcBef>
              <a:spcAft>
                <a:spcPts val="0"/>
              </a:spcAft>
              <a:buClr>
                <a:schemeClr val="dk1"/>
              </a:buClr>
              <a:buSzPts val="900"/>
              <a:buNone/>
              <a:defRPr sz="900"/>
            </a:lvl3pPr>
            <a:lvl4pPr marL="1828800" lvl="3" indent="-228600" algn="l">
              <a:lnSpc>
                <a:spcPct val="90000"/>
              </a:lnSpc>
              <a:spcBef>
                <a:spcPts val="500"/>
              </a:spcBef>
              <a:spcAft>
                <a:spcPts val="0"/>
              </a:spcAft>
              <a:buClr>
                <a:schemeClr val="dk1"/>
              </a:buClr>
              <a:buSzPts val="750"/>
              <a:buNone/>
              <a:defRPr sz="750"/>
            </a:lvl4pPr>
            <a:lvl5pPr marL="2286000" lvl="4" indent="-228600" algn="l">
              <a:lnSpc>
                <a:spcPct val="90000"/>
              </a:lnSpc>
              <a:spcBef>
                <a:spcPts val="500"/>
              </a:spcBef>
              <a:spcAft>
                <a:spcPts val="0"/>
              </a:spcAft>
              <a:buClr>
                <a:schemeClr val="dk1"/>
              </a:buClr>
              <a:buSzPts val="750"/>
              <a:buNone/>
              <a:defRPr sz="750"/>
            </a:lvl5pPr>
            <a:lvl6pPr marL="2743200" lvl="5" indent="-228600" algn="l">
              <a:lnSpc>
                <a:spcPct val="90000"/>
              </a:lnSpc>
              <a:spcBef>
                <a:spcPts val="500"/>
              </a:spcBef>
              <a:spcAft>
                <a:spcPts val="0"/>
              </a:spcAft>
              <a:buClr>
                <a:schemeClr val="dk1"/>
              </a:buClr>
              <a:buSzPts val="750"/>
              <a:buNone/>
              <a:defRPr sz="750"/>
            </a:lvl6pPr>
            <a:lvl7pPr marL="3200400" lvl="6" indent="-228600" algn="l">
              <a:lnSpc>
                <a:spcPct val="90000"/>
              </a:lnSpc>
              <a:spcBef>
                <a:spcPts val="500"/>
              </a:spcBef>
              <a:spcAft>
                <a:spcPts val="0"/>
              </a:spcAft>
              <a:buClr>
                <a:schemeClr val="dk1"/>
              </a:buClr>
              <a:buSzPts val="750"/>
              <a:buNone/>
              <a:defRPr sz="750"/>
            </a:lvl7pPr>
            <a:lvl8pPr marL="3657600" lvl="7" indent="-228600" algn="l">
              <a:lnSpc>
                <a:spcPct val="90000"/>
              </a:lnSpc>
              <a:spcBef>
                <a:spcPts val="500"/>
              </a:spcBef>
              <a:spcAft>
                <a:spcPts val="0"/>
              </a:spcAft>
              <a:buClr>
                <a:schemeClr val="dk1"/>
              </a:buClr>
              <a:buSzPts val="750"/>
              <a:buNone/>
              <a:defRPr sz="750"/>
            </a:lvl8pPr>
            <a:lvl9pPr marL="4114800" lvl="8" indent="-228600" algn="l">
              <a:lnSpc>
                <a:spcPct val="90000"/>
              </a:lnSpc>
              <a:spcBef>
                <a:spcPts val="500"/>
              </a:spcBef>
              <a:spcAft>
                <a:spcPts val="0"/>
              </a:spcAft>
              <a:buClr>
                <a:schemeClr val="dk1"/>
              </a:buClr>
              <a:buSzPts val="750"/>
              <a:buNone/>
              <a:defRPr sz="750"/>
            </a:lvl9pPr>
          </a:lstStyle>
          <a:p>
            <a:endParaRPr/>
          </a:p>
        </p:txBody>
      </p:sp>
      <p:sp>
        <p:nvSpPr>
          <p:cNvPr id="65" name="Google Shape;65;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olo e testo verticale"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mSLOmfjMb7g"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hyperlink" Target="https://youtu.be/skHDHEz9_EQ"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hyperlink" Target="https://youtu.be/kZ_xW4ZBxMg"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hyperlink" Target="https://www.google.it/url?sa=t&amp;rct=j&amp;q=&amp;esrc=s&amp;source=web&amp;cd=&amp;ved=2ahUKEwi3w6j099b0AhUS3KQKHUKPCqUQFnoECAcQAQ&amp;url=https://it.wikipedia.org/wiki/Slut-shaming&amp;usg=AOvVaw0g6b5eGHuE2N1-B3fL7t1u"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t="38043" b="5618"/>
          <a:stretch/>
        </p:blipFill>
        <p:spPr>
          <a:xfrm>
            <a:off x="0" y="0"/>
            <a:ext cx="9144000" cy="6936154"/>
          </a:xfrm>
          <a:prstGeom prst="rect">
            <a:avLst/>
          </a:prstGeom>
          <a:noFill/>
          <a:ln>
            <a:noFill/>
          </a:ln>
        </p:spPr>
      </p:pic>
      <p:sp>
        <p:nvSpPr>
          <p:cNvPr id="85" name="Google Shape;85;p13"/>
          <p:cNvSpPr txBox="1">
            <a:spLocks noGrp="1"/>
          </p:cNvSpPr>
          <p:nvPr>
            <p:ph type="title"/>
          </p:nvPr>
        </p:nvSpPr>
        <p:spPr>
          <a:xfrm>
            <a:off x="628650" y="2959400"/>
            <a:ext cx="78867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Libre Baskerville"/>
              <a:buNone/>
            </a:pPr>
            <a:r>
              <a:rPr lang="it-IT" b="1">
                <a:solidFill>
                  <a:schemeClr val="lt1"/>
                </a:solidFill>
                <a:latin typeface="Libre Baskerville"/>
                <a:ea typeface="Libre Baskerville"/>
                <a:cs typeface="Libre Baskerville"/>
                <a:sym typeface="Libre Baskerville"/>
              </a:rPr>
              <a:t>Don Giovanni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4"/>
          <p:cNvSpPr txBox="1">
            <a:spLocks noGrp="1"/>
          </p:cNvSpPr>
          <p:nvPr>
            <p:ph type="subTitle" idx="1"/>
          </p:nvPr>
        </p:nvSpPr>
        <p:spPr>
          <a:xfrm>
            <a:off x="398464" y="0"/>
            <a:ext cx="5365382" cy="73013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rgbClr val="3E3F3E"/>
              </a:buClr>
              <a:buSzPts val="1800"/>
              <a:buNone/>
            </a:pPr>
            <a:r>
              <a:rPr lang="it-IT" b="1" dirty="0" smtClean="0">
                <a:solidFill>
                  <a:srgbClr val="3E3F3E"/>
                </a:solidFill>
                <a:latin typeface="Libre Baskerville"/>
                <a:ea typeface="Libre Baskerville"/>
                <a:cs typeface="Libre Baskerville"/>
                <a:sym typeface="Libre Baskerville"/>
              </a:rPr>
              <a:t>D</a:t>
            </a:r>
            <a:r>
              <a:rPr lang="it-IT" b="1" i="0" u="none" strike="noStrike" dirty="0" smtClean="0">
                <a:solidFill>
                  <a:srgbClr val="3E3F3E"/>
                </a:solidFill>
                <a:latin typeface="Libre Baskerville"/>
                <a:ea typeface="Libre Baskerville"/>
                <a:cs typeface="Libre Baskerville"/>
                <a:sym typeface="Libre Baskerville"/>
              </a:rPr>
              <a:t>ongiovanni</a:t>
            </a:r>
            <a:r>
              <a:rPr lang="it-IT" b="0" i="0" u="none" strike="noStrike" dirty="0">
                <a:solidFill>
                  <a:srgbClr val="3E3F3E"/>
                </a:solidFill>
                <a:latin typeface="Libre Baskerville"/>
                <a:ea typeface="Libre Baskerville"/>
                <a:cs typeface="Libre Baskerville"/>
                <a:sym typeface="Libre Baskerville"/>
              </a:rPr>
              <a:t> (o </a:t>
            </a:r>
            <a:r>
              <a:rPr lang="it-IT" b="1" i="0" u="none" strike="noStrike" dirty="0" err="1">
                <a:solidFill>
                  <a:srgbClr val="3E3F3E"/>
                </a:solidFill>
                <a:latin typeface="Libre Baskerville"/>
                <a:ea typeface="Libre Baskerville"/>
                <a:cs typeface="Libre Baskerville"/>
                <a:sym typeface="Libre Baskerville"/>
              </a:rPr>
              <a:t>Dòn</a:t>
            </a:r>
            <a:r>
              <a:rPr lang="it-IT" b="0" i="0" u="none" strike="noStrike" dirty="0">
                <a:solidFill>
                  <a:srgbClr val="3E3F3E"/>
                </a:solidFill>
                <a:latin typeface="Libre Baskerville"/>
                <a:ea typeface="Libre Baskerville"/>
                <a:cs typeface="Libre Baskerville"/>
                <a:sym typeface="Libre Baskerville"/>
              </a:rPr>
              <a:t> </a:t>
            </a:r>
            <a:r>
              <a:rPr lang="it-IT" b="1" i="0" u="none" strike="noStrike" dirty="0">
                <a:solidFill>
                  <a:srgbClr val="3E3F3E"/>
                </a:solidFill>
                <a:latin typeface="Libre Baskerville"/>
                <a:ea typeface="Libre Baskerville"/>
                <a:cs typeface="Libre Baskerville"/>
                <a:sym typeface="Libre Baskerville"/>
              </a:rPr>
              <a:t>Giovanni</a:t>
            </a:r>
            <a:r>
              <a:rPr lang="it-IT" b="0" i="0" u="none" strike="noStrike" dirty="0">
                <a:solidFill>
                  <a:srgbClr val="3E3F3E"/>
                </a:solidFill>
                <a:latin typeface="Libre Baskerville"/>
                <a:ea typeface="Libre Baskerville"/>
                <a:cs typeface="Libre Baskerville"/>
                <a:sym typeface="Libre Baskerville"/>
              </a:rPr>
              <a:t>) </a:t>
            </a:r>
            <a:r>
              <a:rPr lang="it-IT" b="0" i="0" u="none" strike="noStrike" dirty="0" err="1">
                <a:solidFill>
                  <a:srgbClr val="3E3F3E"/>
                </a:solidFill>
                <a:latin typeface="Libre Baskerville"/>
                <a:ea typeface="Libre Baskerville"/>
                <a:cs typeface="Libre Baskerville"/>
                <a:sym typeface="Libre Baskerville"/>
              </a:rPr>
              <a:t>s.m</a:t>
            </a:r>
            <a:r>
              <a:rPr lang="it-IT" b="0" i="0" u="none" strike="noStrike" dirty="0">
                <a:solidFill>
                  <a:srgbClr val="3E3F3E"/>
                </a:solidFill>
                <a:latin typeface="Libre Baskerville"/>
                <a:ea typeface="Libre Baskerville"/>
                <a:cs typeface="Libre Baskerville"/>
                <a:sym typeface="Libre Baskerville"/>
              </a:rPr>
              <a:t>.</a:t>
            </a:r>
            <a:r>
              <a:rPr lang="it-IT" dirty="0">
                <a:solidFill>
                  <a:srgbClr val="3E3F3E"/>
                </a:solidFill>
                <a:latin typeface="Libre Baskerville"/>
                <a:ea typeface="Libre Baskerville"/>
                <a:cs typeface="Libre Baskerville"/>
                <a:sym typeface="Libre Baskerville"/>
              </a:rPr>
              <a:t>:</a:t>
            </a:r>
            <a:endParaRPr dirty="0"/>
          </a:p>
          <a:p>
            <a:pPr marL="0" lvl="0" indent="0" algn="l" rtl="0">
              <a:lnSpc>
                <a:spcPct val="90000"/>
              </a:lnSpc>
              <a:spcBef>
                <a:spcPts val="1000"/>
              </a:spcBef>
              <a:spcAft>
                <a:spcPts val="0"/>
              </a:spcAft>
              <a:buClr>
                <a:srgbClr val="3E3F3E"/>
              </a:buClr>
              <a:buSzPts val="1800"/>
              <a:buNone/>
            </a:pPr>
            <a:r>
              <a:rPr lang="it-IT" dirty="0">
                <a:solidFill>
                  <a:srgbClr val="3E3F3E"/>
                </a:solidFill>
                <a:latin typeface="Libre Baskerville"/>
                <a:ea typeface="Libre Baskerville"/>
                <a:cs typeface="Libre Baskerville"/>
                <a:sym typeface="Libre Baskerville"/>
              </a:rPr>
              <a:t>c</a:t>
            </a:r>
            <a:r>
              <a:rPr lang="it-IT" b="0" i="0" u="none" strike="noStrike" dirty="0">
                <a:solidFill>
                  <a:srgbClr val="3E3F3E"/>
                </a:solidFill>
                <a:latin typeface="Libre Baskerville"/>
                <a:ea typeface="Libre Baskerville"/>
                <a:cs typeface="Libre Baskerville"/>
                <a:sym typeface="Libre Baskerville"/>
              </a:rPr>
              <a:t>orteggiatore di donne galante e intraprendente</a:t>
            </a:r>
            <a:r>
              <a:rPr lang="it-IT" dirty="0">
                <a:solidFill>
                  <a:srgbClr val="3E3F3E"/>
                </a:solidFill>
                <a:latin typeface="Arial"/>
                <a:ea typeface="Arial"/>
                <a:cs typeface="Arial"/>
                <a:sym typeface="Arial"/>
              </a:rPr>
              <a:t> </a:t>
            </a:r>
            <a:r>
              <a:rPr lang="it-IT" dirty="0">
                <a:solidFill>
                  <a:srgbClr val="3E3F3E"/>
                </a:solidFill>
                <a:latin typeface="Libre Baskerville"/>
                <a:ea typeface="Libre Baskerville"/>
                <a:cs typeface="Libre Baskerville"/>
                <a:sym typeface="Libre Baskerville"/>
              </a:rPr>
              <a:t>l</a:t>
            </a:r>
            <a:r>
              <a:rPr lang="it-IT" b="0" i="0" u="none" strike="noStrike" dirty="0">
                <a:solidFill>
                  <a:srgbClr val="3E3F3E"/>
                </a:solidFill>
                <a:latin typeface="Libre Baskerville"/>
                <a:ea typeface="Libre Baskerville"/>
                <a:cs typeface="Libre Baskerville"/>
                <a:sym typeface="Libre Baskerville"/>
              </a:rPr>
              <a:t>a cui intraprendenza si risolve in sciocca vanteria.</a:t>
            </a:r>
            <a:endParaRPr dirty="0"/>
          </a:p>
          <a:p>
            <a:pPr marL="0" lvl="0" indent="0" algn="l" rtl="0">
              <a:lnSpc>
                <a:spcPct val="90000"/>
              </a:lnSpc>
              <a:spcBef>
                <a:spcPts val="1000"/>
              </a:spcBef>
              <a:spcAft>
                <a:spcPts val="0"/>
              </a:spcAft>
              <a:buClr>
                <a:srgbClr val="3E3F3E"/>
              </a:buClr>
              <a:buSzPts val="1800"/>
              <a:buNone/>
            </a:pPr>
            <a:r>
              <a:rPr lang="it-IT" b="0" i="0" u="sng" strike="noStrike" dirty="0">
                <a:solidFill>
                  <a:srgbClr val="3E3F3E"/>
                </a:solidFill>
                <a:latin typeface="Libre Baskerville"/>
                <a:ea typeface="Libre Baskerville"/>
                <a:cs typeface="Libre Baskerville"/>
                <a:sym typeface="Libre Baskerville"/>
              </a:rPr>
              <a:t>Breve excursus</a:t>
            </a:r>
            <a:r>
              <a:rPr lang="it-IT" b="0" i="0" strike="noStrike" dirty="0">
                <a:solidFill>
                  <a:srgbClr val="3E3F3E"/>
                </a:solidFill>
                <a:latin typeface="Libre Baskerville"/>
                <a:ea typeface="Libre Baskerville"/>
                <a:cs typeface="Libre Baskerville"/>
                <a:sym typeface="Libre Baskerville"/>
              </a:rPr>
              <a:t>: </a:t>
            </a:r>
            <a:endParaRPr dirty="0"/>
          </a:p>
          <a:p>
            <a:pPr marL="685800" lvl="0" indent="-685800" algn="l" rtl="0">
              <a:lnSpc>
                <a:spcPct val="90000"/>
              </a:lnSpc>
              <a:spcBef>
                <a:spcPts val="1000"/>
              </a:spcBef>
              <a:spcAft>
                <a:spcPts val="0"/>
              </a:spcAft>
              <a:buClr>
                <a:srgbClr val="3E3F3E"/>
              </a:buClr>
              <a:buSzPts val="1800"/>
              <a:buFont typeface="Arial"/>
              <a:buChar char="•"/>
            </a:pPr>
            <a:r>
              <a:rPr lang="it-IT" b="0" i="0" strike="noStrike" dirty="0">
                <a:solidFill>
                  <a:srgbClr val="3E3F3E"/>
                </a:solidFill>
                <a:latin typeface="Libre Baskerville"/>
                <a:ea typeface="Libre Baskerville"/>
                <a:cs typeface="Libre Baskerville"/>
                <a:sym typeface="Libre Baskerville"/>
              </a:rPr>
              <a:t>La figura di Don Giovanni è stata oggetto di innumerevoli studi socio-psicologici date le varie interpretazioni che gli sono state attribuite;</a:t>
            </a:r>
            <a:endParaRPr dirty="0"/>
          </a:p>
          <a:p>
            <a:pPr marL="685800" lvl="0" indent="-685800" algn="l" rtl="0">
              <a:lnSpc>
                <a:spcPct val="90000"/>
              </a:lnSpc>
              <a:spcBef>
                <a:spcPts val="1000"/>
              </a:spcBef>
              <a:spcAft>
                <a:spcPts val="0"/>
              </a:spcAft>
              <a:buClr>
                <a:srgbClr val="3E3F3E"/>
              </a:buClr>
              <a:buSzPts val="1800"/>
              <a:buFont typeface="Arial"/>
              <a:buChar char="•"/>
            </a:pPr>
            <a:r>
              <a:rPr lang="it-IT" dirty="0">
                <a:solidFill>
                  <a:srgbClr val="3E3F3E"/>
                </a:solidFill>
                <a:latin typeface="Libre Baskerville"/>
                <a:ea typeface="Libre Baskerville"/>
                <a:cs typeface="Libre Baskerville"/>
                <a:sym typeface="Libre Baskerville"/>
              </a:rPr>
              <a:t>La sua prima comparsa risale all’opera teatrale di Tirso de Molina;</a:t>
            </a:r>
            <a:endParaRPr dirty="0"/>
          </a:p>
          <a:p>
            <a:pPr marL="685800" lvl="0" indent="-685800" algn="l" rtl="0">
              <a:lnSpc>
                <a:spcPct val="90000"/>
              </a:lnSpc>
              <a:spcBef>
                <a:spcPts val="1000"/>
              </a:spcBef>
              <a:spcAft>
                <a:spcPts val="0"/>
              </a:spcAft>
              <a:buClr>
                <a:srgbClr val="212529"/>
              </a:buClr>
              <a:buSzPts val="1800"/>
              <a:buFont typeface="Arial"/>
              <a:buChar char="•"/>
            </a:pPr>
            <a:r>
              <a:rPr lang="it-IT" dirty="0">
                <a:solidFill>
                  <a:srgbClr val="212529"/>
                </a:solidFill>
                <a:latin typeface="Libre Baskerville"/>
                <a:ea typeface="Libre Baskerville"/>
                <a:cs typeface="Libre Baskerville"/>
                <a:sym typeface="Libre Baskerville"/>
              </a:rPr>
              <a:t>Tra Ottocento e Novecento la letteratura s’impadronisce della </a:t>
            </a:r>
            <a:r>
              <a:rPr lang="it-IT" dirty="0" smtClean="0">
                <a:solidFill>
                  <a:srgbClr val="212529"/>
                </a:solidFill>
                <a:latin typeface="Libre Baskerville"/>
                <a:ea typeface="Libre Baskerville"/>
                <a:cs typeface="Libre Baskerville"/>
                <a:sym typeface="Libre Baskerville"/>
              </a:rPr>
              <a:t>figura di </a:t>
            </a:r>
            <a:r>
              <a:rPr lang="it-IT" dirty="0">
                <a:solidFill>
                  <a:srgbClr val="212529"/>
                </a:solidFill>
                <a:latin typeface="Libre Baskerville"/>
                <a:ea typeface="Libre Baskerville"/>
                <a:cs typeface="Libre Baskerville"/>
                <a:sym typeface="Libre Baskerville"/>
              </a:rPr>
              <a:t>Don Giovanni con varie interpretazioni che vanno dal primo Romanticismo al Decadentismo;</a:t>
            </a:r>
            <a:endParaRPr dirty="0"/>
          </a:p>
          <a:p>
            <a:pPr marL="685800" lvl="0" indent="-685800" algn="l" rtl="0">
              <a:lnSpc>
                <a:spcPct val="90000"/>
              </a:lnSpc>
              <a:spcBef>
                <a:spcPts val="1000"/>
              </a:spcBef>
              <a:spcAft>
                <a:spcPts val="0"/>
              </a:spcAft>
              <a:buClr>
                <a:srgbClr val="212529"/>
              </a:buClr>
              <a:buSzPts val="1800"/>
              <a:buFont typeface="Arial"/>
              <a:buChar char="•"/>
            </a:pPr>
            <a:r>
              <a:rPr lang="it-IT" dirty="0">
                <a:solidFill>
                  <a:srgbClr val="212529"/>
                </a:solidFill>
                <a:latin typeface="Libre Baskerville"/>
                <a:ea typeface="Libre Baskerville"/>
                <a:cs typeface="Libre Baskerville"/>
                <a:sym typeface="Libre Baskerville"/>
              </a:rPr>
              <a:t>Nel cinema il personaggio di Don Giovanni non ha mai goduto di eccessiva fortuna; nelle rare eccezioni, esso è stato quasi sempre al centro di film d’avventura o di storie d’amore</a:t>
            </a:r>
            <a:r>
              <a:rPr lang="it-IT" dirty="0" smtClean="0">
                <a:solidFill>
                  <a:srgbClr val="212529"/>
                </a:solidFill>
                <a:latin typeface="Libre Baskerville"/>
                <a:ea typeface="Libre Baskerville"/>
                <a:cs typeface="Libre Baskerville"/>
                <a:sym typeface="Libre Baskerville"/>
              </a:rPr>
              <a:t>.</a:t>
            </a:r>
            <a:endParaRPr dirty="0"/>
          </a:p>
        </p:txBody>
      </p:sp>
      <p:pic>
        <p:nvPicPr>
          <p:cNvPr id="91" name="Google Shape;91;p14"/>
          <p:cNvPicPr preferRelativeResize="0"/>
          <p:nvPr/>
        </p:nvPicPr>
        <p:blipFill rotWithShape="1">
          <a:blip r:embed="rId3">
            <a:alphaModFix/>
          </a:blip>
          <a:srcRect/>
          <a:stretch/>
        </p:blipFill>
        <p:spPr>
          <a:xfrm>
            <a:off x="5763846" y="1946199"/>
            <a:ext cx="3221253" cy="39397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body" idx="2"/>
          </p:nvPr>
        </p:nvSpPr>
        <p:spPr>
          <a:xfrm>
            <a:off x="564444" y="4834013"/>
            <a:ext cx="8325556" cy="2241081"/>
          </a:xfrm>
          <a:prstGeom prst="rect">
            <a:avLst/>
          </a:prstGeom>
          <a:noFill/>
          <a:ln>
            <a:noFill/>
          </a:ln>
        </p:spPr>
        <p:txBody>
          <a:bodyPr spcFirstLastPara="1" wrap="square" lIns="91425" tIns="45700" rIns="91425" bIns="45700" anchor="t" anchorCtr="0">
            <a:normAutofit fontScale="47500" lnSpcReduction="20000"/>
          </a:bodyPr>
          <a:lstStyle/>
          <a:p>
            <a:pPr marL="0" lvl="0" indent="0" algn="l" rtl="0">
              <a:lnSpc>
                <a:spcPct val="90000"/>
              </a:lnSpc>
              <a:spcBef>
                <a:spcPts val="0"/>
              </a:spcBef>
              <a:spcAft>
                <a:spcPts val="0"/>
              </a:spcAft>
              <a:buClr>
                <a:schemeClr val="dk1"/>
              </a:buClr>
              <a:buSzPct val="100000"/>
              <a:buNone/>
            </a:pPr>
            <a:r>
              <a:rPr lang="it-IT" sz="3400" u="sng" dirty="0">
                <a:latin typeface="Javanese Text" panose="02000000000000000000" pitchFamily="2" charset="0"/>
                <a:ea typeface="Libre Baskerville"/>
                <a:cs typeface="Libre Baskerville"/>
                <a:sym typeface="Libre Baskerville"/>
              </a:rPr>
              <a:t>Opera</a:t>
            </a:r>
            <a:r>
              <a:rPr lang="it-IT" sz="3400" dirty="0">
                <a:latin typeface="Javanese Text" panose="02000000000000000000" pitchFamily="2" charset="0"/>
                <a:ea typeface="Libre Baskerville"/>
                <a:cs typeface="Libre Baskerville"/>
                <a:sym typeface="Libre Baskerville"/>
              </a:rPr>
              <a:t>: </a:t>
            </a:r>
            <a:r>
              <a:rPr lang="it-IT" sz="3400" b="1" i="1" u="sng" dirty="0" err="1">
                <a:solidFill>
                  <a:schemeClr val="hlink"/>
                </a:solidFill>
                <a:latin typeface="Javanese Text" panose="02000000000000000000" pitchFamily="2" charset="0"/>
                <a:ea typeface="Libre Baskerville"/>
                <a:cs typeface="Libre Baskerville"/>
                <a:sym typeface="Libre Baskerville"/>
                <a:hlinkClick r:id="rId3"/>
              </a:rPr>
              <a:t>El</a:t>
            </a:r>
            <a:r>
              <a:rPr lang="it-IT" sz="3400" b="1" i="1" u="sng" dirty="0">
                <a:solidFill>
                  <a:schemeClr val="hlink"/>
                </a:solidFill>
                <a:latin typeface="Javanese Text" panose="02000000000000000000" pitchFamily="2" charset="0"/>
                <a:ea typeface="Libre Baskerville"/>
                <a:cs typeface="Libre Baskerville"/>
                <a:sym typeface="Libre Baskerville"/>
                <a:hlinkClick r:id="rId3"/>
              </a:rPr>
              <a:t> </a:t>
            </a:r>
            <a:r>
              <a:rPr lang="it-IT" sz="3400" b="1" i="1" u="sng" dirty="0" err="1">
                <a:solidFill>
                  <a:schemeClr val="hlink"/>
                </a:solidFill>
                <a:latin typeface="Javanese Text" panose="02000000000000000000" pitchFamily="2" charset="0"/>
                <a:ea typeface="Libre Baskerville"/>
                <a:cs typeface="Libre Baskerville"/>
                <a:sym typeface="Libre Baskerville"/>
                <a:hlinkClick r:id="rId3"/>
              </a:rPr>
              <a:t>burlador</a:t>
            </a:r>
            <a:r>
              <a:rPr lang="it-IT" sz="3400" b="1" i="1" u="sng" dirty="0">
                <a:solidFill>
                  <a:schemeClr val="hlink"/>
                </a:solidFill>
                <a:latin typeface="Javanese Text" panose="02000000000000000000" pitchFamily="2" charset="0"/>
                <a:ea typeface="Libre Baskerville"/>
                <a:cs typeface="Libre Baskerville"/>
                <a:sym typeface="Libre Baskerville"/>
                <a:hlinkClick r:id="rId3"/>
              </a:rPr>
              <a:t> de Sevilla                 </a:t>
            </a:r>
            <a:r>
              <a:rPr lang="it-IT" sz="3400" b="1" i="1" u="sng" strike="noStrike" dirty="0">
                <a:solidFill>
                  <a:schemeClr val="hlink"/>
                </a:solidFill>
                <a:latin typeface="Javanese Text" panose="02000000000000000000" pitchFamily="2" charset="0"/>
                <a:ea typeface="Libre Baskerville"/>
                <a:cs typeface="Libre Baskerville"/>
                <a:sym typeface="Libre Baskerville"/>
                <a:hlinkClick r:id="rId3"/>
              </a:rPr>
              <a:t>y </a:t>
            </a:r>
            <a:r>
              <a:rPr lang="it-IT" sz="3400" b="1" i="1" u="sng" strike="noStrike" dirty="0" err="1">
                <a:solidFill>
                  <a:schemeClr val="hlink"/>
                </a:solidFill>
                <a:latin typeface="Javanese Text" panose="02000000000000000000" pitchFamily="2" charset="0"/>
                <a:ea typeface="Libre Baskerville"/>
                <a:cs typeface="Libre Baskerville"/>
                <a:sym typeface="Libre Baskerville"/>
                <a:hlinkClick r:id="rId3"/>
              </a:rPr>
              <a:t>convidado</a:t>
            </a:r>
            <a:r>
              <a:rPr lang="it-IT" sz="3400" b="1" i="1" u="sng" strike="noStrike" dirty="0">
                <a:solidFill>
                  <a:schemeClr val="hlink"/>
                </a:solidFill>
                <a:latin typeface="Javanese Text" panose="02000000000000000000" pitchFamily="2" charset="0"/>
                <a:ea typeface="Libre Baskerville"/>
                <a:cs typeface="Libre Baskerville"/>
                <a:sym typeface="Libre Baskerville"/>
                <a:hlinkClick r:id="rId3"/>
              </a:rPr>
              <a:t> de </a:t>
            </a:r>
            <a:r>
              <a:rPr lang="it-IT" sz="3400" b="1" i="1" u="sng" strike="noStrike" dirty="0" err="1">
                <a:solidFill>
                  <a:schemeClr val="hlink"/>
                </a:solidFill>
                <a:latin typeface="Javanese Text" panose="02000000000000000000" pitchFamily="2" charset="0"/>
                <a:ea typeface="Libre Baskerville"/>
                <a:cs typeface="Libre Baskerville"/>
                <a:sym typeface="Libre Baskerville"/>
                <a:hlinkClick r:id="rId3"/>
              </a:rPr>
              <a:t>piedra</a:t>
            </a:r>
            <a:r>
              <a:rPr lang="it-IT" sz="3400" u="none" strike="noStrike" dirty="0">
                <a:solidFill>
                  <a:srgbClr val="202122"/>
                </a:solidFill>
                <a:latin typeface="Javanese Text" panose="02000000000000000000" pitchFamily="2" charset="0"/>
                <a:ea typeface="Libre Baskerville"/>
                <a:cs typeface="Libre Baskerville"/>
                <a:sym typeface="Libre Baskerville"/>
              </a:rPr>
              <a:t>;</a:t>
            </a:r>
            <a:endParaRPr sz="3400" dirty="0">
              <a:latin typeface="Javanese Text" panose="02000000000000000000" pitchFamily="2" charset="0"/>
            </a:endParaRPr>
          </a:p>
          <a:p>
            <a:pPr marL="0" lvl="0" indent="0" algn="l" rtl="0">
              <a:lnSpc>
                <a:spcPct val="90000"/>
              </a:lnSpc>
              <a:spcBef>
                <a:spcPts val="1000"/>
              </a:spcBef>
              <a:spcAft>
                <a:spcPts val="0"/>
              </a:spcAft>
              <a:buClr>
                <a:srgbClr val="202122"/>
              </a:buClr>
              <a:buSzPct val="100000"/>
              <a:buNone/>
            </a:pPr>
            <a:r>
              <a:rPr lang="it-IT" sz="3400" u="sng" dirty="0">
                <a:solidFill>
                  <a:srgbClr val="202122"/>
                </a:solidFill>
                <a:latin typeface="Javanese Text" panose="02000000000000000000" pitchFamily="2" charset="0"/>
                <a:ea typeface="Libre Baskerville"/>
                <a:cs typeface="Libre Baskerville"/>
                <a:sym typeface="Libre Baskerville"/>
              </a:rPr>
              <a:t>Genere</a:t>
            </a:r>
            <a:r>
              <a:rPr lang="it-IT" sz="3400" dirty="0">
                <a:solidFill>
                  <a:srgbClr val="202122"/>
                </a:solidFill>
                <a:latin typeface="Javanese Text" panose="02000000000000000000" pitchFamily="2" charset="0"/>
                <a:ea typeface="Libre Baskerville"/>
                <a:cs typeface="Libre Baskerville"/>
                <a:sym typeface="Libre Baskerville"/>
              </a:rPr>
              <a:t>: commedia lirica teatrale:</a:t>
            </a:r>
            <a:endParaRPr sz="3400" dirty="0">
              <a:latin typeface="Javanese Text" panose="02000000000000000000" pitchFamily="2" charset="0"/>
              <a:ea typeface="Libre Baskerville"/>
              <a:cs typeface="Libre Baskerville"/>
              <a:sym typeface="Libre Baskerville"/>
            </a:endParaRPr>
          </a:p>
          <a:p>
            <a:pPr marL="0" lvl="0" indent="0" algn="l" rtl="0">
              <a:lnSpc>
                <a:spcPct val="90000"/>
              </a:lnSpc>
              <a:spcBef>
                <a:spcPts val="1000"/>
              </a:spcBef>
              <a:spcAft>
                <a:spcPts val="0"/>
              </a:spcAft>
              <a:buClr>
                <a:schemeClr val="dk1"/>
              </a:buClr>
              <a:buSzPct val="100000"/>
              <a:buNone/>
            </a:pPr>
            <a:r>
              <a:rPr lang="it-IT" sz="3400" u="sng" dirty="0">
                <a:latin typeface="Javanese Text" panose="02000000000000000000" pitchFamily="2" charset="0"/>
                <a:ea typeface="Libre Baskerville"/>
                <a:cs typeface="Libre Baskerville"/>
                <a:sym typeface="Libre Baskerville"/>
              </a:rPr>
              <a:t>Datazione</a:t>
            </a:r>
            <a:r>
              <a:rPr lang="it-IT" sz="3400" dirty="0">
                <a:latin typeface="Javanese Text" panose="02000000000000000000" pitchFamily="2" charset="0"/>
                <a:ea typeface="Libre Baskerville"/>
                <a:cs typeface="Libre Baskerville"/>
                <a:sym typeface="Libre Baskerville"/>
              </a:rPr>
              <a:t>: 1630;</a:t>
            </a:r>
            <a:endParaRPr sz="3400" dirty="0">
              <a:latin typeface="Javanese Text" panose="02000000000000000000" pitchFamily="2" charset="0"/>
            </a:endParaRPr>
          </a:p>
          <a:p>
            <a:pPr marL="0" lvl="0" indent="0" algn="l" rtl="0">
              <a:lnSpc>
                <a:spcPct val="90000"/>
              </a:lnSpc>
              <a:spcBef>
                <a:spcPts val="1000"/>
              </a:spcBef>
              <a:spcAft>
                <a:spcPts val="0"/>
              </a:spcAft>
              <a:buClr>
                <a:schemeClr val="dk1"/>
              </a:buClr>
              <a:buSzPct val="100000"/>
              <a:buNone/>
            </a:pPr>
            <a:r>
              <a:rPr lang="it-IT" sz="3400" u="sng" dirty="0">
                <a:latin typeface="Javanese Text" panose="02000000000000000000" pitchFamily="2" charset="0"/>
                <a:ea typeface="Libre Baskerville"/>
                <a:cs typeface="Libre Baskerville"/>
                <a:sym typeface="Libre Baskerville"/>
              </a:rPr>
              <a:t>Collocazione</a:t>
            </a:r>
            <a:r>
              <a:rPr lang="it-IT" sz="3400" dirty="0">
                <a:latin typeface="Javanese Text" panose="02000000000000000000" pitchFamily="2" charset="0"/>
                <a:ea typeface="Libre Baskerville"/>
                <a:cs typeface="Libre Baskerville"/>
                <a:sym typeface="Libre Baskerville"/>
              </a:rPr>
              <a:t>: Spagna;</a:t>
            </a:r>
            <a:endParaRPr sz="3400" dirty="0">
              <a:latin typeface="Javanese Text" panose="02000000000000000000" pitchFamily="2" charset="0"/>
            </a:endParaRPr>
          </a:p>
          <a:p>
            <a:pPr marL="0" lvl="0" indent="0" algn="l" rtl="0">
              <a:lnSpc>
                <a:spcPct val="90000"/>
              </a:lnSpc>
              <a:spcBef>
                <a:spcPts val="1000"/>
              </a:spcBef>
              <a:spcAft>
                <a:spcPts val="0"/>
              </a:spcAft>
              <a:buClr>
                <a:schemeClr val="dk1"/>
              </a:buClr>
              <a:buSzPct val="100000"/>
              <a:buNone/>
            </a:pPr>
            <a:r>
              <a:rPr lang="it-IT" sz="3400" u="sng" dirty="0" smtClean="0">
                <a:latin typeface="Javanese Text" panose="02000000000000000000" pitchFamily="2" charset="0"/>
                <a:ea typeface="Libre Baskerville"/>
                <a:cs typeface="Libre Baskerville"/>
                <a:sym typeface="Libre Baskerville"/>
              </a:rPr>
              <a:t>Autore</a:t>
            </a:r>
            <a:r>
              <a:rPr lang="it-IT" sz="3400" dirty="0">
                <a:latin typeface="Javanese Text" panose="02000000000000000000" pitchFamily="2" charset="0"/>
                <a:ea typeface="Libre Baskerville"/>
                <a:cs typeface="Libre Baskerville"/>
                <a:sym typeface="Libre Baskerville"/>
              </a:rPr>
              <a:t>: </a:t>
            </a:r>
            <a:r>
              <a:rPr lang="it-IT" sz="3400" b="1" dirty="0">
                <a:solidFill>
                  <a:srgbClr val="191919"/>
                </a:solidFill>
                <a:latin typeface="Javanese Text" panose="02000000000000000000" pitchFamily="2" charset="0"/>
                <a:ea typeface="Libre Baskerville"/>
                <a:cs typeface="Libre Baskerville"/>
                <a:sym typeface="Libre Baskerville"/>
              </a:rPr>
              <a:t>Tirso de Molina</a:t>
            </a:r>
            <a:r>
              <a:rPr lang="it-IT" sz="3400" dirty="0">
                <a:solidFill>
                  <a:srgbClr val="191919"/>
                </a:solidFill>
                <a:latin typeface="Javanese Text" panose="02000000000000000000" pitchFamily="2" charset="0"/>
                <a:ea typeface="Libre Baskerville"/>
                <a:cs typeface="Libre Baskerville"/>
                <a:sym typeface="Libre Baskerville"/>
              </a:rPr>
              <a:t>, pseudonimo del frate Gabriel </a:t>
            </a:r>
            <a:r>
              <a:rPr lang="it-IT" sz="3400" dirty="0" err="1">
                <a:solidFill>
                  <a:srgbClr val="191919"/>
                </a:solidFill>
                <a:latin typeface="Javanese Text" panose="02000000000000000000" pitchFamily="2" charset="0"/>
                <a:ea typeface="Libre Baskerville"/>
                <a:cs typeface="Libre Baskerville"/>
                <a:sym typeface="Libre Baskerville"/>
              </a:rPr>
              <a:t>Tellez</a:t>
            </a:r>
            <a:r>
              <a:rPr lang="it-IT" sz="3400" dirty="0">
                <a:solidFill>
                  <a:srgbClr val="191919"/>
                </a:solidFill>
                <a:latin typeface="Javanese Text" panose="02000000000000000000" pitchFamily="2" charset="0"/>
                <a:ea typeface="Libre Baskerville"/>
                <a:cs typeface="Libre Baskerville"/>
                <a:sym typeface="Libre Baskerville"/>
              </a:rPr>
              <a:t>;</a:t>
            </a:r>
            <a:endParaRPr sz="3400" dirty="0">
              <a:latin typeface="Javanese Text" panose="02000000000000000000" pitchFamily="2" charset="0"/>
            </a:endParaRPr>
          </a:p>
          <a:p>
            <a:pPr marL="0" lvl="0" indent="0" algn="l" rtl="0">
              <a:lnSpc>
                <a:spcPct val="90000"/>
              </a:lnSpc>
              <a:spcBef>
                <a:spcPts val="1000"/>
              </a:spcBef>
              <a:spcAft>
                <a:spcPts val="0"/>
              </a:spcAft>
              <a:buClr>
                <a:srgbClr val="191919"/>
              </a:buClr>
              <a:buSzPct val="100000"/>
              <a:buNone/>
            </a:pPr>
            <a:r>
              <a:rPr lang="it-IT" sz="3400" u="sng" dirty="0">
                <a:solidFill>
                  <a:srgbClr val="191919"/>
                </a:solidFill>
                <a:latin typeface="Javanese Text" panose="02000000000000000000" pitchFamily="2" charset="0"/>
                <a:ea typeface="Libre Baskerville"/>
                <a:cs typeface="Libre Baskerville"/>
                <a:sym typeface="Libre Baskerville"/>
              </a:rPr>
              <a:t>Archetipo</a:t>
            </a:r>
            <a:r>
              <a:rPr lang="it-IT" sz="3400" dirty="0">
                <a:solidFill>
                  <a:srgbClr val="191919"/>
                </a:solidFill>
                <a:latin typeface="Javanese Text" panose="02000000000000000000" pitchFamily="2" charset="0"/>
                <a:ea typeface="Libre Baskerville"/>
                <a:cs typeface="Libre Baskerville"/>
                <a:sym typeface="Libre Baskerville"/>
              </a:rPr>
              <a:t>: burlone, ingannatore di coloro che detengono il potere servendosi delle figure femminili;  </a:t>
            </a:r>
            <a:r>
              <a:rPr lang="it-IT" sz="3400" dirty="0" smtClean="0">
                <a:solidFill>
                  <a:srgbClr val="191919"/>
                </a:solidFill>
                <a:latin typeface="Javanese Text" panose="02000000000000000000" pitchFamily="2" charset="0"/>
                <a:ea typeface="Libre Baskerville"/>
                <a:cs typeface="Libre Baskerville"/>
                <a:sym typeface="Libre Baskerville"/>
              </a:rPr>
              <a:t>eroe </a:t>
            </a:r>
            <a:r>
              <a:rPr lang="it-IT" sz="3400" dirty="0">
                <a:solidFill>
                  <a:srgbClr val="191919"/>
                </a:solidFill>
                <a:latin typeface="Javanese Text" panose="02000000000000000000" pitchFamily="2" charset="0"/>
                <a:ea typeface="Libre Baskerville"/>
                <a:cs typeface="Libre Baskerville"/>
                <a:sym typeface="Libre Baskerville"/>
              </a:rPr>
              <a:t>onorevole e coraggioso anche quando dinanzi a lui si spalancano le porte dell’ oltretomba.</a:t>
            </a:r>
            <a:endParaRPr sz="3400" dirty="0">
              <a:latin typeface="Javanese Text" panose="02000000000000000000" pitchFamily="2" charset="0"/>
            </a:endParaRPr>
          </a:p>
          <a:p>
            <a:pPr marL="0" lvl="0" indent="0" algn="l" rtl="0">
              <a:lnSpc>
                <a:spcPct val="90000"/>
              </a:lnSpc>
              <a:spcBef>
                <a:spcPts val="1000"/>
              </a:spcBef>
              <a:spcAft>
                <a:spcPts val="0"/>
              </a:spcAft>
              <a:buClr>
                <a:schemeClr val="dk1"/>
              </a:buClr>
              <a:buSzPct val="100000"/>
              <a:buNone/>
            </a:pPr>
            <a:endParaRPr dirty="0">
              <a:latin typeface="Libre Baskerville"/>
              <a:ea typeface="Libre Baskerville"/>
              <a:cs typeface="Libre Baskerville"/>
              <a:sym typeface="Libre Baskerville"/>
            </a:endParaRPr>
          </a:p>
        </p:txBody>
      </p:sp>
      <p:pic>
        <p:nvPicPr>
          <p:cNvPr id="97" name="Google Shape;97;p15"/>
          <p:cNvPicPr preferRelativeResize="0"/>
          <p:nvPr/>
        </p:nvPicPr>
        <p:blipFill rotWithShape="1">
          <a:blip r:embed="rId4">
            <a:alphaModFix/>
          </a:blip>
          <a:srcRect/>
          <a:stretch/>
        </p:blipFill>
        <p:spPr>
          <a:xfrm>
            <a:off x="134007" y="0"/>
            <a:ext cx="3317196" cy="4609158"/>
          </a:xfrm>
          <a:prstGeom prst="rect">
            <a:avLst/>
          </a:prstGeom>
          <a:noFill/>
          <a:ln>
            <a:noFill/>
          </a:ln>
        </p:spPr>
      </p:pic>
      <p:pic>
        <p:nvPicPr>
          <p:cNvPr id="98" name="Google Shape;98;p15"/>
          <p:cNvPicPr preferRelativeResize="0"/>
          <p:nvPr/>
        </p:nvPicPr>
        <p:blipFill rotWithShape="1">
          <a:blip r:embed="rId5">
            <a:alphaModFix/>
          </a:blip>
          <a:srcRect t="1611" b="2357"/>
          <a:stretch/>
        </p:blipFill>
        <p:spPr>
          <a:xfrm>
            <a:off x="4700086" y="223729"/>
            <a:ext cx="3755726" cy="461028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6"/>
          <p:cNvSpPr txBox="1">
            <a:spLocks noGrp="1"/>
          </p:cNvSpPr>
          <p:nvPr>
            <p:ph type="body" idx="2"/>
          </p:nvPr>
        </p:nvSpPr>
        <p:spPr>
          <a:xfrm>
            <a:off x="257174" y="4440403"/>
            <a:ext cx="8629651" cy="184446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it-IT" u="sng" dirty="0">
                <a:latin typeface="Libre Baskerville"/>
                <a:ea typeface="Libre Baskerville"/>
                <a:cs typeface="Libre Baskerville"/>
                <a:sym typeface="Libre Baskerville"/>
              </a:rPr>
              <a:t>Opera</a:t>
            </a:r>
            <a:r>
              <a:rPr lang="it-IT" dirty="0">
                <a:latin typeface="Libre Baskerville"/>
                <a:ea typeface="Libre Baskerville"/>
                <a:cs typeface="Libre Baskerville"/>
                <a:sym typeface="Libre Baskerville"/>
              </a:rPr>
              <a:t>: </a:t>
            </a:r>
            <a:r>
              <a:rPr lang="it-IT" b="1" i="1" u="sng" strike="noStrike" dirty="0" err="1">
                <a:solidFill>
                  <a:schemeClr val="hlink"/>
                </a:solidFill>
                <a:latin typeface="Libre Baskerville"/>
                <a:ea typeface="Libre Baskerville"/>
                <a:cs typeface="Libre Baskerville"/>
                <a:sym typeface="Libre Baskerville"/>
                <a:hlinkClick r:id="rId3"/>
              </a:rPr>
              <a:t>Dom</a:t>
            </a:r>
            <a:r>
              <a:rPr lang="it-IT" b="1" i="1" u="sng" strike="noStrike" dirty="0">
                <a:solidFill>
                  <a:schemeClr val="hlink"/>
                </a:solidFill>
                <a:latin typeface="Libre Baskerville"/>
                <a:ea typeface="Libre Baskerville"/>
                <a:cs typeface="Libre Baskerville"/>
                <a:sym typeface="Libre Baskerville"/>
                <a:hlinkClick r:id="rId3"/>
              </a:rPr>
              <a:t> Juan </a:t>
            </a:r>
            <a:r>
              <a:rPr lang="it-IT" b="1" i="1" u="sng" strike="noStrike" dirty="0" err="1">
                <a:solidFill>
                  <a:schemeClr val="hlink"/>
                </a:solidFill>
                <a:latin typeface="Libre Baskerville"/>
                <a:ea typeface="Libre Baskerville"/>
                <a:cs typeface="Libre Baskerville"/>
                <a:sym typeface="Libre Baskerville"/>
                <a:hlinkClick r:id="rId3"/>
              </a:rPr>
              <a:t>ou</a:t>
            </a:r>
            <a:r>
              <a:rPr lang="it-IT" b="1" i="1" u="sng" strike="noStrike" dirty="0">
                <a:solidFill>
                  <a:schemeClr val="hlink"/>
                </a:solidFill>
                <a:latin typeface="Libre Baskerville"/>
                <a:ea typeface="Libre Baskerville"/>
                <a:cs typeface="Libre Baskerville"/>
                <a:sym typeface="Libre Baskerville"/>
                <a:hlinkClick r:id="rId3"/>
              </a:rPr>
              <a:t>                                 Le </a:t>
            </a:r>
            <a:r>
              <a:rPr lang="it-IT" b="1" i="1" u="sng" strike="noStrike" dirty="0" err="1">
                <a:solidFill>
                  <a:schemeClr val="hlink"/>
                </a:solidFill>
                <a:latin typeface="Libre Baskerville"/>
                <a:ea typeface="Libre Baskerville"/>
                <a:cs typeface="Libre Baskerville"/>
                <a:sym typeface="Libre Baskerville"/>
                <a:hlinkClick r:id="rId3"/>
              </a:rPr>
              <a:t>Festin</a:t>
            </a:r>
            <a:r>
              <a:rPr lang="it-IT" b="1" i="1" u="sng" strike="noStrike" dirty="0">
                <a:solidFill>
                  <a:schemeClr val="hlink"/>
                </a:solidFill>
                <a:latin typeface="Libre Baskerville"/>
                <a:ea typeface="Libre Baskerville"/>
                <a:cs typeface="Libre Baskerville"/>
                <a:sym typeface="Libre Baskerville"/>
                <a:hlinkClick r:id="rId3"/>
              </a:rPr>
              <a:t> de pierre</a:t>
            </a:r>
            <a:r>
              <a:rPr lang="it-IT" u="none" strike="noStrike" dirty="0">
                <a:solidFill>
                  <a:srgbClr val="191919"/>
                </a:solidFill>
                <a:latin typeface="Libre Baskerville"/>
                <a:ea typeface="Libre Baskerville"/>
                <a:cs typeface="Libre Baskerville"/>
                <a:sym typeface="Libre Baskerville"/>
              </a:rPr>
              <a:t>;</a:t>
            </a:r>
            <a:endParaRPr dirty="0"/>
          </a:p>
          <a:p>
            <a:pPr marL="0" lvl="0" indent="0" algn="l" rtl="0">
              <a:lnSpc>
                <a:spcPct val="90000"/>
              </a:lnSpc>
              <a:spcBef>
                <a:spcPts val="1000"/>
              </a:spcBef>
              <a:spcAft>
                <a:spcPts val="0"/>
              </a:spcAft>
              <a:buClr>
                <a:srgbClr val="191919"/>
              </a:buClr>
              <a:buSzPts val="1800"/>
              <a:buNone/>
            </a:pPr>
            <a:r>
              <a:rPr lang="it-IT" u="sng" dirty="0">
                <a:solidFill>
                  <a:srgbClr val="191919"/>
                </a:solidFill>
                <a:latin typeface="Libre Baskerville"/>
                <a:ea typeface="Libre Baskerville"/>
                <a:cs typeface="Libre Baskerville"/>
                <a:sym typeface="Libre Baskerville"/>
              </a:rPr>
              <a:t>Genere</a:t>
            </a:r>
            <a:r>
              <a:rPr lang="it-IT" dirty="0">
                <a:solidFill>
                  <a:srgbClr val="191919"/>
                </a:solidFill>
                <a:latin typeface="Libre Baskerville"/>
                <a:ea typeface="Libre Baskerville"/>
                <a:cs typeface="Libre Baskerville"/>
                <a:sym typeface="Libre Baskerville"/>
              </a:rPr>
              <a:t>: tragicommedia teatrale;</a:t>
            </a:r>
            <a:endParaRPr u="sng"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ts val="1800"/>
              <a:buNone/>
            </a:pPr>
            <a:r>
              <a:rPr lang="it-IT" u="sng" dirty="0">
                <a:latin typeface="Libre Baskerville"/>
                <a:ea typeface="Libre Baskerville"/>
                <a:cs typeface="Libre Baskerville"/>
                <a:sym typeface="Libre Baskerville"/>
              </a:rPr>
              <a:t>Datazione</a:t>
            </a:r>
            <a:r>
              <a:rPr lang="it-IT" dirty="0">
                <a:latin typeface="Libre Baskerville"/>
                <a:ea typeface="Libre Baskerville"/>
                <a:cs typeface="Libre Baskerville"/>
                <a:sym typeface="Libre Baskerville"/>
              </a:rPr>
              <a:t>: 15 </a:t>
            </a:r>
            <a:r>
              <a:rPr lang="it-IT" dirty="0" err="1">
                <a:latin typeface="Libre Baskerville"/>
                <a:ea typeface="Libre Baskerville"/>
                <a:cs typeface="Libre Baskerville"/>
                <a:sym typeface="Libre Baskerville"/>
              </a:rPr>
              <a:t>febrraio</a:t>
            </a:r>
            <a:r>
              <a:rPr lang="it-IT" dirty="0">
                <a:latin typeface="Libre Baskerville"/>
                <a:ea typeface="Libre Baskerville"/>
                <a:cs typeface="Libre Baskerville"/>
                <a:sym typeface="Libre Baskerville"/>
              </a:rPr>
              <a:t> 1665;</a:t>
            </a:r>
            <a:endParaRPr dirty="0"/>
          </a:p>
          <a:p>
            <a:pPr marL="0" lvl="0" indent="0" algn="l" rtl="0">
              <a:lnSpc>
                <a:spcPct val="90000"/>
              </a:lnSpc>
              <a:spcBef>
                <a:spcPts val="1000"/>
              </a:spcBef>
              <a:spcAft>
                <a:spcPts val="0"/>
              </a:spcAft>
              <a:buClr>
                <a:schemeClr val="dk1"/>
              </a:buClr>
              <a:buSzPts val="1800"/>
              <a:buNone/>
            </a:pPr>
            <a:r>
              <a:rPr lang="it-IT" u="sng" dirty="0">
                <a:latin typeface="Libre Baskerville"/>
                <a:ea typeface="Libre Baskerville"/>
                <a:cs typeface="Libre Baskerville"/>
                <a:sym typeface="Libre Baskerville"/>
              </a:rPr>
              <a:t>Collocazione</a:t>
            </a:r>
            <a:r>
              <a:rPr lang="it-IT" dirty="0">
                <a:latin typeface="Libre Baskerville"/>
                <a:ea typeface="Libre Baskerville"/>
                <a:cs typeface="Libre Baskerville"/>
                <a:sym typeface="Libre Baskerville"/>
              </a:rPr>
              <a:t>: Francia;</a:t>
            </a:r>
            <a:endParaRPr dirty="0"/>
          </a:p>
          <a:p>
            <a:pPr marL="0" lvl="0" indent="0" algn="l" rtl="0">
              <a:lnSpc>
                <a:spcPct val="90000"/>
              </a:lnSpc>
              <a:spcBef>
                <a:spcPts val="1000"/>
              </a:spcBef>
              <a:spcAft>
                <a:spcPts val="0"/>
              </a:spcAft>
              <a:buClr>
                <a:schemeClr val="dk1"/>
              </a:buClr>
              <a:buSzPts val="1800"/>
              <a:buNone/>
            </a:pPr>
            <a:r>
              <a:rPr lang="it-IT" u="sng" dirty="0">
                <a:latin typeface="Libre Baskerville"/>
                <a:ea typeface="Libre Baskerville"/>
                <a:cs typeface="Libre Baskerville"/>
                <a:sym typeface="Libre Baskerville"/>
              </a:rPr>
              <a:t>Autore</a:t>
            </a:r>
            <a:r>
              <a:rPr lang="it-IT" dirty="0">
                <a:latin typeface="Libre Baskerville"/>
                <a:ea typeface="Libre Baskerville"/>
                <a:cs typeface="Libre Baskerville"/>
                <a:sym typeface="Libre Baskerville"/>
              </a:rPr>
              <a:t>: </a:t>
            </a:r>
            <a:r>
              <a:rPr lang="it-IT" b="1" i="0" u="none" strike="noStrike" dirty="0">
                <a:solidFill>
                  <a:srgbClr val="191919"/>
                </a:solidFill>
                <a:latin typeface="Libre Baskerville"/>
                <a:ea typeface="Libre Baskerville"/>
                <a:cs typeface="Libre Baskerville"/>
                <a:sym typeface="Libre Baskerville"/>
              </a:rPr>
              <a:t>Molière</a:t>
            </a:r>
            <a:r>
              <a:rPr lang="it-IT" b="0" i="0" u="none" strike="noStrike" dirty="0">
                <a:solidFill>
                  <a:srgbClr val="191919"/>
                </a:solidFill>
                <a:latin typeface="Libre Baskerville"/>
                <a:ea typeface="Libre Baskerville"/>
                <a:cs typeface="Libre Baskerville"/>
                <a:sym typeface="Libre Baskerville"/>
              </a:rPr>
              <a:t>, pseudonimo di Jean-</a:t>
            </a:r>
            <a:r>
              <a:rPr lang="it-IT" b="0" i="0" u="none" strike="noStrike" dirty="0" err="1">
                <a:solidFill>
                  <a:srgbClr val="191919"/>
                </a:solidFill>
                <a:latin typeface="Libre Baskerville"/>
                <a:ea typeface="Libre Baskerville"/>
                <a:cs typeface="Libre Baskerville"/>
                <a:sym typeface="Libre Baskerville"/>
              </a:rPr>
              <a:t>Baptiste</a:t>
            </a:r>
            <a:r>
              <a:rPr lang="it-IT" b="0" i="0" u="none" strike="noStrike" dirty="0">
                <a:solidFill>
                  <a:srgbClr val="191919"/>
                </a:solidFill>
                <a:latin typeface="Libre Baskerville"/>
                <a:ea typeface="Libre Baskerville"/>
                <a:cs typeface="Libre Baskerville"/>
                <a:sym typeface="Libre Baskerville"/>
              </a:rPr>
              <a:t> </a:t>
            </a:r>
            <a:r>
              <a:rPr lang="it-IT" b="0" i="0" u="none" strike="noStrike" dirty="0" err="1">
                <a:solidFill>
                  <a:srgbClr val="191919"/>
                </a:solidFill>
                <a:latin typeface="Libre Baskerville"/>
                <a:ea typeface="Libre Baskerville"/>
                <a:cs typeface="Libre Baskerville"/>
                <a:sym typeface="Libre Baskerville"/>
              </a:rPr>
              <a:t>Poquelin</a:t>
            </a:r>
            <a:r>
              <a:rPr lang="it-IT" dirty="0">
                <a:solidFill>
                  <a:srgbClr val="191919"/>
                </a:solidFill>
                <a:latin typeface="Libre Baskerville"/>
                <a:ea typeface="Libre Baskerville"/>
                <a:cs typeface="Libre Baskerville"/>
                <a:sym typeface="Libre Baskerville"/>
              </a:rPr>
              <a:t>;</a:t>
            </a:r>
            <a:endParaRPr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u="sng" dirty="0">
                <a:solidFill>
                  <a:srgbClr val="191919"/>
                </a:solidFill>
                <a:latin typeface="Libre Baskerville"/>
                <a:ea typeface="Libre Baskerville"/>
                <a:cs typeface="Libre Baskerville"/>
                <a:sym typeface="Libre Baskerville"/>
              </a:rPr>
              <a:t>Archetipo</a:t>
            </a:r>
            <a:r>
              <a:rPr lang="it-IT" dirty="0">
                <a:solidFill>
                  <a:srgbClr val="191919"/>
                </a:solidFill>
                <a:latin typeface="Libre Baskerville"/>
                <a:ea typeface="Libre Baskerville"/>
                <a:cs typeface="Libre Baskerville"/>
                <a:sym typeface="Libre Baskerville"/>
              </a:rPr>
              <a:t>: ateo, empio ed eretico, provocatore di Dio;  </a:t>
            </a:r>
            <a:r>
              <a:rPr lang="it-IT" dirty="0" smtClean="0">
                <a:solidFill>
                  <a:srgbClr val="191919"/>
                </a:solidFill>
                <a:latin typeface="Libre Baskerville"/>
                <a:ea typeface="Libre Baskerville"/>
                <a:cs typeface="Libre Baskerville"/>
                <a:sym typeface="Libre Baskerville"/>
              </a:rPr>
              <a:t>eroe </a:t>
            </a:r>
            <a:r>
              <a:rPr lang="it-IT" dirty="0">
                <a:solidFill>
                  <a:srgbClr val="191919"/>
                </a:solidFill>
                <a:latin typeface="Libre Baskerville"/>
                <a:ea typeface="Libre Baskerville"/>
                <a:cs typeface="Libre Baskerville"/>
                <a:sym typeface="Libre Baskerville"/>
              </a:rPr>
              <a:t>del Barocco, anticonformista delle rigide restrizioni della Controriforma. </a:t>
            </a:r>
            <a:endParaRPr dirty="0"/>
          </a:p>
        </p:txBody>
      </p:sp>
      <p:pic>
        <p:nvPicPr>
          <p:cNvPr id="104" name="Google Shape;104;p16"/>
          <p:cNvPicPr preferRelativeResize="0"/>
          <p:nvPr/>
        </p:nvPicPr>
        <p:blipFill rotWithShape="1">
          <a:blip r:embed="rId4">
            <a:alphaModFix/>
          </a:blip>
          <a:srcRect/>
          <a:stretch/>
        </p:blipFill>
        <p:spPr>
          <a:xfrm>
            <a:off x="146337" y="0"/>
            <a:ext cx="5179320" cy="4440403"/>
          </a:xfrm>
          <a:prstGeom prst="rect">
            <a:avLst/>
          </a:prstGeom>
          <a:noFill/>
          <a:ln>
            <a:noFill/>
          </a:ln>
        </p:spPr>
      </p:pic>
      <p:pic>
        <p:nvPicPr>
          <p:cNvPr id="105" name="Google Shape;105;p16"/>
          <p:cNvPicPr preferRelativeResize="0"/>
          <p:nvPr/>
        </p:nvPicPr>
        <p:blipFill rotWithShape="1">
          <a:blip r:embed="rId5">
            <a:alphaModFix/>
          </a:blip>
          <a:srcRect/>
          <a:stretch/>
        </p:blipFill>
        <p:spPr>
          <a:xfrm>
            <a:off x="5679771" y="3177"/>
            <a:ext cx="2999236" cy="44372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7"/>
          <p:cNvSpPr txBox="1">
            <a:spLocks noGrp="1"/>
          </p:cNvSpPr>
          <p:nvPr>
            <p:ph type="body" idx="2"/>
          </p:nvPr>
        </p:nvSpPr>
        <p:spPr>
          <a:xfrm>
            <a:off x="467020" y="1063761"/>
            <a:ext cx="4536997" cy="515598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800"/>
              <a:buNone/>
            </a:pPr>
            <a:r>
              <a:rPr lang="it-IT" sz="1800" u="sng" dirty="0">
                <a:latin typeface="Libre Baskerville"/>
                <a:ea typeface="Libre Baskerville"/>
                <a:cs typeface="Libre Baskerville"/>
                <a:sym typeface="Libre Baskerville"/>
              </a:rPr>
              <a:t>Opera</a:t>
            </a:r>
            <a:r>
              <a:rPr lang="it-IT" sz="1800" dirty="0">
                <a:latin typeface="Libre Baskerville"/>
                <a:ea typeface="Libre Baskerville"/>
                <a:cs typeface="Libre Baskerville"/>
                <a:sym typeface="Libre Baskerville"/>
              </a:rPr>
              <a:t>: </a:t>
            </a:r>
            <a:r>
              <a:rPr lang="it-IT" sz="1800" b="1" i="1" dirty="0">
                <a:latin typeface="Libre Baskerville"/>
                <a:ea typeface="Libre Baskerville"/>
                <a:cs typeface="Libre Baskerville"/>
                <a:sym typeface="Libre Baskerville"/>
              </a:rPr>
              <a:t>L’Empio punito</a:t>
            </a:r>
            <a:r>
              <a:rPr lang="it-IT" sz="1800" dirty="0">
                <a:latin typeface="Libre Baskerville"/>
                <a:ea typeface="Libre Baskerville"/>
                <a:cs typeface="Libre Baskerville"/>
                <a:sym typeface="Libre Baskerville"/>
              </a:rPr>
              <a:t>;</a:t>
            </a:r>
            <a:endParaRPr sz="1800" u="none" strike="noStrike" dirty="0">
              <a:solidFill>
                <a:srgbClr val="202122"/>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202122"/>
              </a:buClr>
              <a:buSzPts val="1800"/>
              <a:buNone/>
            </a:pPr>
            <a:r>
              <a:rPr lang="it-IT" sz="1800" u="sng" dirty="0">
                <a:solidFill>
                  <a:srgbClr val="202122"/>
                </a:solidFill>
                <a:latin typeface="Libre Baskerville"/>
                <a:ea typeface="Libre Baskerville"/>
                <a:cs typeface="Libre Baskerville"/>
                <a:sym typeface="Libre Baskerville"/>
              </a:rPr>
              <a:t>Genere</a:t>
            </a:r>
            <a:r>
              <a:rPr lang="it-IT" sz="1800" dirty="0">
                <a:solidFill>
                  <a:srgbClr val="202122"/>
                </a:solidFill>
                <a:latin typeface="Libre Baskerville"/>
                <a:ea typeface="Libre Baskerville"/>
                <a:cs typeface="Libre Baskerville"/>
                <a:sym typeface="Libre Baskerville"/>
              </a:rPr>
              <a:t>: melodramma (il 1º in cui compare il mito di Don Giovanni);</a:t>
            </a:r>
            <a:endParaRPr sz="1800" dirty="0">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Datazione</a:t>
            </a:r>
            <a:r>
              <a:rPr lang="it-IT" sz="1800" dirty="0">
                <a:latin typeface="Libre Baskerville"/>
                <a:ea typeface="Libre Baskerville"/>
                <a:cs typeface="Libre Baskerville"/>
                <a:sym typeface="Libre Baskerville"/>
              </a:rPr>
              <a:t>: 1669;</a:t>
            </a:r>
            <a:endParaRPr dirty="0"/>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Collocazione</a:t>
            </a:r>
            <a:r>
              <a:rPr lang="it-IT" sz="1800" dirty="0">
                <a:latin typeface="Libre Baskerville"/>
                <a:ea typeface="Libre Baskerville"/>
                <a:cs typeface="Libre Baskerville"/>
                <a:sym typeface="Libre Baskerville"/>
              </a:rPr>
              <a:t>: Italia;</a:t>
            </a:r>
            <a:endParaRPr dirty="0"/>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Autore</a:t>
            </a:r>
            <a:r>
              <a:rPr lang="it-IT" sz="1800" dirty="0">
                <a:latin typeface="Libre Baskerville"/>
                <a:ea typeface="Libre Baskerville"/>
                <a:cs typeface="Libre Baskerville"/>
                <a:sym typeface="Libre Baskerville"/>
              </a:rPr>
              <a:t>:</a:t>
            </a:r>
            <a:r>
              <a:rPr lang="it-IT" sz="1800" b="1" dirty="0">
                <a:latin typeface="Libre Baskerville"/>
                <a:ea typeface="Libre Baskerville"/>
                <a:cs typeface="Libre Baskerville"/>
                <a:sym typeface="Libre Baskerville"/>
              </a:rPr>
              <a:t> Alessandro Melani</a:t>
            </a:r>
            <a:r>
              <a:rPr lang="it-IT" sz="1800" dirty="0">
                <a:latin typeface="Libre Baskerville"/>
                <a:ea typeface="Libre Baskerville"/>
                <a:cs typeface="Libre Baskerville"/>
                <a:sym typeface="Libre Baskerville"/>
              </a:rPr>
              <a:t>.</a:t>
            </a:r>
            <a:endParaRPr dirty="0"/>
          </a:p>
          <a:p>
            <a:pPr marL="0" lvl="0" indent="0" algn="l" rtl="0">
              <a:lnSpc>
                <a:spcPct val="90000"/>
              </a:lnSpc>
              <a:spcBef>
                <a:spcPts val="1000"/>
              </a:spcBef>
              <a:spcAft>
                <a:spcPts val="0"/>
              </a:spcAft>
              <a:buClr>
                <a:schemeClr val="dk1"/>
              </a:buClr>
              <a:buSzPts val="1800"/>
              <a:buNone/>
            </a:pPr>
            <a:endParaRPr sz="1800"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Opera</a:t>
            </a:r>
            <a:r>
              <a:rPr lang="it-IT" sz="1800" dirty="0">
                <a:latin typeface="Libre Baskerville"/>
                <a:ea typeface="Libre Baskerville"/>
                <a:cs typeface="Libre Baskerville"/>
                <a:sym typeface="Libre Baskerville"/>
              </a:rPr>
              <a:t>: </a:t>
            </a:r>
            <a:r>
              <a:rPr lang="it-IT" sz="1800" b="1" i="1" dirty="0">
                <a:latin typeface="Libre Baskerville"/>
                <a:ea typeface="Libre Baskerville"/>
                <a:cs typeface="Libre Baskerville"/>
                <a:sym typeface="Libre Baskerville"/>
              </a:rPr>
              <a:t>The Libertine </a:t>
            </a:r>
            <a:r>
              <a:rPr lang="it-IT" sz="1800" b="1" i="1" dirty="0" err="1">
                <a:latin typeface="Libre Baskerville"/>
                <a:ea typeface="Libre Baskerville"/>
                <a:cs typeface="Libre Baskerville"/>
                <a:sym typeface="Libre Baskerville"/>
              </a:rPr>
              <a:t>Destroyed</a:t>
            </a:r>
            <a:r>
              <a:rPr lang="it-IT" sz="1800" dirty="0">
                <a:latin typeface="Libre Baskerville"/>
                <a:ea typeface="Libre Baskerville"/>
                <a:cs typeface="Libre Baskerville"/>
                <a:sym typeface="Libre Baskerville"/>
              </a:rPr>
              <a:t>;</a:t>
            </a:r>
            <a:endParaRPr sz="1800" u="none" strike="noStrike" dirty="0">
              <a:solidFill>
                <a:srgbClr val="202122"/>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202122"/>
              </a:buClr>
              <a:buSzPts val="1800"/>
              <a:buNone/>
            </a:pPr>
            <a:r>
              <a:rPr lang="it-IT" sz="1800" u="sng" dirty="0">
                <a:solidFill>
                  <a:srgbClr val="202122"/>
                </a:solidFill>
                <a:latin typeface="Libre Baskerville"/>
                <a:ea typeface="Libre Baskerville"/>
                <a:cs typeface="Libre Baskerville"/>
                <a:sym typeface="Libre Baskerville"/>
              </a:rPr>
              <a:t>Genere</a:t>
            </a:r>
            <a:r>
              <a:rPr lang="it-IT" sz="1800" dirty="0">
                <a:solidFill>
                  <a:srgbClr val="202122"/>
                </a:solidFill>
                <a:latin typeface="Libre Baskerville"/>
                <a:ea typeface="Libre Baskerville"/>
                <a:cs typeface="Libre Baskerville"/>
                <a:sym typeface="Libre Baskerville"/>
              </a:rPr>
              <a:t>: melodramma;</a:t>
            </a:r>
            <a:endParaRPr sz="1800" dirty="0">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Datazione</a:t>
            </a:r>
            <a:r>
              <a:rPr lang="it-IT" sz="1800" dirty="0">
                <a:latin typeface="Libre Baskerville"/>
                <a:ea typeface="Libre Baskerville"/>
                <a:cs typeface="Libre Baskerville"/>
                <a:sym typeface="Libre Baskerville"/>
              </a:rPr>
              <a:t>: seconda metà 1600;</a:t>
            </a:r>
            <a:endParaRPr dirty="0"/>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Collocazione</a:t>
            </a:r>
            <a:r>
              <a:rPr lang="it-IT" sz="1800" dirty="0">
                <a:latin typeface="Libre Baskerville"/>
                <a:ea typeface="Libre Baskerville"/>
                <a:cs typeface="Libre Baskerville"/>
                <a:sym typeface="Libre Baskerville"/>
              </a:rPr>
              <a:t>: Inghilterra </a:t>
            </a:r>
            <a:r>
              <a:rPr lang="it-IT" sz="1800" i="1" dirty="0">
                <a:latin typeface="Libre Baskerville"/>
                <a:ea typeface="Libre Baskerville"/>
                <a:cs typeface="Libre Baskerville"/>
                <a:sym typeface="Libre Baskerville"/>
              </a:rPr>
              <a:t>(</a:t>
            </a:r>
            <a:r>
              <a:rPr lang="it-IT" sz="1800" i="1" dirty="0" err="1">
                <a:latin typeface="Libre Baskerville"/>
                <a:ea typeface="Libre Baskerville"/>
                <a:cs typeface="Libre Baskerville"/>
                <a:sym typeface="Libre Baskerville"/>
              </a:rPr>
              <a:t>puritan</a:t>
            </a:r>
            <a:r>
              <a:rPr lang="it-IT" sz="1800" i="1" dirty="0">
                <a:latin typeface="Libre Baskerville"/>
                <a:ea typeface="Libre Baskerville"/>
                <a:cs typeface="Libre Baskerville"/>
                <a:sym typeface="Libre Baskerville"/>
              </a:rPr>
              <a:t> </a:t>
            </a:r>
            <a:r>
              <a:rPr lang="it-IT" sz="1800" i="1" dirty="0" err="1">
                <a:latin typeface="Libre Baskerville"/>
                <a:ea typeface="Libre Baskerville"/>
                <a:cs typeface="Libre Baskerville"/>
                <a:sym typeface="Libre Baskerville"/>
              </a:rPr>
              <a:t>restauration</a:t>
            </a:r>
            <a:r>
              <a:rPr lang="it-IT" sz="1800" dirty="0">
                <a:latin typeface="Libre Baskerville"/>
                <a:ea typeface="Libre Baskerville"/>
                <a:cs typeface="Libre Baskerville"/>
                <a:sym typeface="Libre Baskerville"/>
              </a:rPr>
              <a:t>)</a:t>
            </a:r>
            <a:r>
              <a:rPr lang="it-IT" sz="1800" i="1" dirty="0">
                <a:latin typeface="Libre Baskerville"/>
                <a:ea typeface="Libre Baskerville"/>
                <a:cs typeface="Libre Baskerville"/>
                <a:sym typeface="Libre Baskerville"/>
              </a:rPr>
              <a:t>;</a:t>
            </a:r>
            <a:endParaRPr dirty="0"/>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Autore</a:t>
            </a:r>
            <a:r>
              <a:rPr lang="it-IT" sz="1800" dirty="0">
                <a:latin typeface="Libre Baskerville"/>
                <a:ea typeface="Libre Baskerville"/>
                <a:cs typeface="Libre Baskerville"/>
                <a:sym typeface="Libre Baskerville"/>
              </a:rPr>
              <a:t>: </a:t>
            </a:r>
            <a:r>
              <a:rPr lang="it-IT" sz="1800" b="1" dirty="0">
                <a:latin typeface="Libre Baskerville"/>
                <a:ea typeface="Libre Baskerville"/>
                <a:cs typeface="Libre Baskerville"/>
                <a:sym typeface="Libre Baskerville"/>
              </a:rPr>
              <a:t>Henry </a:t>
            </a:r>
            <a:r>
              <a:rPr lang="it-IT" sz="1800" b="1" dirty="0" err="1">
                <a:latin typeface="Libre Baskerville"/>
                <a:ea typeface="Libre Baskerville"/>
                <a:cs typeface="Libre Baskerville"/>
                <a:sym typeface="Libre Baskerville"/>
              </a:rPr>
              <a:t>Purcell</a:t>
            </a:r>
            <a:r>
              <a:rPr lang="it-IT" sz="1800" dirty="0">
                <a:latin typeface="Libre Baskerville"/>
                <a:ea typeface="Libre Baskerville"/>
                <a:cs typeface="Libre Baskerville"/>
                <a:sym typeface="Libre Baskerville"/>
              </a:rPr>
              <a:t>;</a:t>
            </a:r>
            <a:endParaRPr sz="1800"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sz="1800" u="sng" dirty="0">
                <a:solidFill>
                  <a:srgbClr val="191919"/>
                </a:solidFill>
                <a:latin typeface="Libre Baskerville"/>
                <a:ea typeface="Libre Baskerville"/>
                <a:cs typeface="Libre Baskerville"/>
                <a:sym typeface="Libre Baskerville"/>
              </a:rPr>
              <a:t>Archetipo</a:t>
            </a:r>
            <a:r>
              <a:rPr lang="it-IT" sz="1800" dirty="0">
                <a:solidFill>
                  <a:srgbClr val="191919"/>
                </a:solidFill>
                <a:latin typeface="Libre Baskerville"/>
                <a:ea typeface="Libre Baskerville"/>
                <a:cs typeface="Libre Baskerville"/>
                <a:sym typeface="Libre Baskerville"/>
              </a:rPr>
              <a:t>: peccatore, dannato, violatore </a:t>
            </a:r>
            <a:r>
              <a:rPr lang="it-IT" sz="1800" dirty="0" smtClean="0">
                <a:solidFill>
                  <a:srgbClr val="191919"/>
                </a:solidFill>
                <a:latin typeface="Libre Baskerville"/>
                <a:ea typeface="Libre Baskerville"/>
                <a:cs typeface="Libre Baskerville"/>
                <a:sym typeface="Libre Baskerville"/>
              </a:rPr>
              <a:t>di norme </a:t>
            </a:r>
            <a:r>
              <a:rPr lang="it-IT" sz="1800" dirty="0">
                <a:solidFill>
                  <a:srgbClr val="191919"/>
                </a:solidFill>
                <a:latin typeface="Libre Baskerville"/>
                <a:ea typeface="Libre Baskerville"/>
                <a:cs typeface="Libre Baskerville"/>
                <a:sym typeface="Libre Baskerville"/>
              </a:rPr>
              <a:t>sociali e morali.</a:t>
            </a:r>
            <a:endParaRPr dirty="0"/>
          </a:p>
        </p:txBody>
      </p:sp>
      <p:pic>
        <p:nvPicPr>
          <p:cNvPr id="111" name="Google Shape;111;p17"/>
          <p:cNvPicPr preferRelativeResize="0"/>
          <p:nvPr/>
        </p:nvPicPr>
        <p:blipFill rotWithShape="1">
          <a:blip r:embed="rId3">
            <a:alphaModFix/>
          </a:blip>
          <a:srcRect/>
          <a:stretch/>
        </p:blipFill>
        <p:spPr>
          <a:xfrm>
            <a:off x="5166837" y="667693"/>
            <a:ext cx="3701019" cy="276130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8"/>
          <p:cNvSpPr txBox="1">
            <a:spLocks noGrp="1"/>
          </p:cNvSpPr>
          <p:nvPr>
            <p:ph type="body" idx="2"/>
          </p:nvPr>
        </p:nvSpPr>
        <p:spPr>
          <a:xfrm>
            <a:off x="408144" y="0"/>
            <a:ext cx="2949178" cy="4284186"/>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800"/>
              <a:buNone/>
            </a:pPr>
            <a:r>
              <a:rPr lang="it-IT" sz="1800" u="sng" dirty="0">
                <a:latin typeface="Libre Baskerville"/>
                <a:ea typeface="Libre Baskerville"/>
                <a:cs typeface="Libre Baskerville"/>
                <a:sym typeface="Libre Baskerville"/>
              </a:rPr>
              <a:t>Opera</a:t>
            </a:r>
            <a:r>
              <a:rPr lang="it-IT" sz="1800" dirty="0">
                <a:latin typeface="Libre Baskerville"/>
                <a:ea typeface="Libre Baskerville"/>
                <a:cs typeface="Libre Baskerville"/>
                <a:sym typeface="Libre Baskerville"/>
              </a:rPr>
              <a:t>: </a:t>
            </a:r>
            <a:r>
              <a:rPr lang="it-IT" sz="1800" b="1" i="1" dirty="0">
                <a:latin typeface="Libre Baskerville"/>
                <a:ea typeface="Libre Baskerville"/>
                <a:cs typeface="Libre Baskerville"/>
                <a:sym typeface="Libre Baskerville"/>
              </a:rPr>
              <a:t>The libertin</a:t>
            </a:r>
            <a:r>
              <a:rPr lang="it-IT" sz="1800" b="1" i="1" u="none" strike="noStrike" dirty="0">
                <a:solidFill>
                  <a:srgbClr val="191919"/>
                </a:solidFill>
                <a:latin typeface="Libre Baskerville"/>
                <a:ea typeface="Libre Baskerville"/>
                <a:cs typeface="Libre Baskerville"/>
                <a:sym typeface="Libre Baskerville"/>
              </a:rPr>
              <a:t>e</a:t>
            </a:r>
            <a:r>
              <a:rPr lang="it-IT" sz="1800" u="none" strike="noStrike" dirty="0">
                <a:solidFill>
                  <a:srgbClr val="191919"/>
                </a:solidFill>
                <a:latin typeface="Libre Baskerville"/>
                <a:ea typeface="Libre Baskerville"/>
                <a:cs typeface="Libre Baskerville"/>
                <a:sym typeface="Libre Baskerville"/>
              </a:rPr>
              <a:t>;</a:t>
            </a:r>
            <a:endParaRPr dirty="0"/>
          </a:p>
          <a:p>
            <a:pPr marL="0" lvl="0" indent="0" algn="l" rtl="0">
              <a:lnSpc>
                <a:spcPct val="90000"/>
              </a:lnSpc>
              <a:spcBef>
                <a:spcPts val="1000"/>
              </a:spcBef>
              <a:spcAft>
                <a:spcPts val="0"/>
              </a:spcAft>
              <a:buClr>
                <a:srgbClr val="191919"/>
              </a:buClr>
              <a:buSzPts val="1800"/>
              <a:buNone/>
            </a:pPr>
            <a:r>
              <a:rPr lang="it-IT" sz="1800" u="sng" dirty="0">
                <a:solidFill>
                  <a:srgbClr val="191919"/>
                </a:solidFill>
                <a:latin typeface="Libre Baskerville"/>
                <a:ea typeface="Libre Baskerville"/>
                <a:cs typeface="Libre Baskerville"/>
                <a:sym typeface="Libre Baskerville"/>
              </a:rPr>
              <a:t>Genere</a:t>
            </a:r>
            <a:r>
              <a:rPr lang="it-IT" sz="1800" dirty="0">
                <a:solidFill>
                  <a:srgbClr val="191919"/>
                </a:solidFill>
                <a:latin typeface="Libre Baskerville"/>
                <a:ea typeface="Libre Baskerville"/>
                <a:cs typeface="Libre Baskerville"/>
                <a:sym typeface="Libre Baskerville"/>
              </a:rPr>
              <a:t>: dramma teatrale </a:t>
            </a:r>
            <a:r>
              <a:rPr lang="it-IT" sz="1800" i="1" dirty="0">
                <a:solidFill>
                  <a:srgbClr val="191919"/>
                </a:solidFill>
                <a:latin typeface="Libre Baskerville"/>
                <a:ea typeface="Libre Baskerville"/>
                <a:cs typeface="Libre Baskerville"/>
                <a:sym typeface="Libre Baskerville"/>
              </a:rPr>
              <a:t>(restaurazione </a:t>
            </a:r>
            <a:r>
              <a:rPr lang="it-IT" sz="1800" i="1" dirty="0" err="1">
                <a:solidFill>
                  <a:srgbClr val="191919"/>
                </a:solidFill>
                <a:latin typeface="Libre Baskerville"/>
                <a:ea typeface="Libre Baskerville"/>
                <a:cs typeface="Libre Baskerville"/>
                <a:sym typeface="Libre Baskerville"/>
              </a:rPr>
              <a:t>tragedy</a:t>
            </a:r>
            <a:r>
              <a:rPr lang="it-IT" sz="1800" i="1" dirty="0">
                <a:solidFill>
                  <a:srgbClr val="191919"/>
                </a:solidFill>
                <a:latin typeface="Libre Baskerville"/>
                <a:ea typeface="Libre Baskerville"/>
                <a:cs typeface="Libre Baskerville"/>
                <a:sym typeface="Libre Baskerville"/>
              </a:rPr>
              <a:t>);</a:t>
            </a:r>
            <a:endParaRPr sz="1800" i="1" u="sng"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Datazione</a:t>
            </a:r>
            <a:r>
              <a:rPr lang="it-IT" sz="1800" dirty="0">
                <a:latin typeface="Libre Baskerville"/>
                <a:ea typeface="Libre Baskerville"/>
                <a:cs typeface="Libre Baskerville"/>
                <a:sym typeface="Libre Baskerville"/>
              </a:rPr>
              <a:t>: 1676;</a:t>
            </a:r>
            <a:endParaRPr dirty="0"/>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Collocazione</a:t>
            </a:r>
            <a:r>
              <a:rPr lang="it-IT" sz="1800" dirty="0">
                <a:latin typeface="Libre Baskerville"/>
                <a:ea typeface="Libre Baskerville"/>
                <a:cs typeface="Libre Baskerville"/>
                <a:sym typeface="Libre Baskerville"/>
              </a:rPr>
              <a:t>: Inghilterra;</a:t>
            </a:r>
            <a:endParaRPr dirty="0"/>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Autore</a:t>
            </a:r>
            <a:r>
              <a:rPr lang="it-IT" sz="1800" dirty="0">
                <a:latin typeface="Libre Baskerville"/>
                <a:ea typeface="Libre Baskerville"/>
                <a:cs typeface="Libre Baskerville"/>
                <a:sym typeface="Libre Baskerville"/>
              </a:rPr>
              <a:t>: </a:t>
            </a:r>
            <a:r>
              <a:rPr lang="it-IT" sz="1800" b="1" dirty="0">
                <a:latin typeface="Libre Baskerville"/>
                <a:ea typeface="Libre Baskerville"/>
                <a:cs typeface="Libre Baskerville"/>
                <a:sym typeface="Libre Baskerville"/>
              </a:rPr>
              <a:t>Thomas </a:t>
            </a:r>
            <a:r>
              <a:rPr lang="it-IT" sz="1800" b="1" dirty="0" err="1">
                <a:latin typeface="Libre Baskerville"/>
                <a:ea typeface="Libre Baskerville"/>
                <a:cs typeface="Libre Baskerville"/>
                <a:sym typeface="Libre Baskerville"/>
              </a:rPr>
              <a:t>Shadwell</a:t>
            </a:r>
            <a:r>
              <a:rPr lang="it-IT" sz="1800" dirty="0">
                <a:latin typeface="Libre Baskerville"/>
                <a:ea typeface="Libre Baskerville"/>
                <a:cs typeface="Libre Baskerville"/>
                <a:sym typeface="Libre Baskerville"/>
              </a:rPr>
              <a:t>;</a:t>
            </a:r>
            <a:endParaRPr sz="1800"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sz="1800" u="sng" dirty="0">
                <a:solidFill>
                  <a:srgbClr val="191919"/>
                </a:solidFill>
                <a:latin typeface="Libre Baskerville"/>
                <a:ea typeface="Libre Baskerville"/>
                <a:cs typeface="Libre Baskerville"/>
                <a:sym typeface="Libre Baskerville"/>
              </a:rPr>
              <a:t>Archetipo</a:t>
            </a:r>
            <a:r>
              <a:rPr lang="it-IT" sz="1800" dirty="0">
                <a:solidFill>
                  <a:srgbClr val="191919"/>
                </a:solidFill>
                <a:latin typeface="Libre Baskerville"/>
                <a:ea typeface="Libre Baskerville"/>
                <a:cs typeface="Libre Baskerville"/>
                <a:sym typeface="Libre Baskerville"/>
              </a:rPr>
              <a:t>: stupratore, sadico, criminale seriale che senza pietà le sue amanti e ne schernisce il loro ambiente sociale.</a:t>
            </a:r>
            <a:endParaRPr sz="1800" dirty="0"/>
          </a:p>
        </p:txBody>
      </p:sp>
      <p:pic>
        <p:nvPicPr>
          <p:cNvPr id="117" name="Google Shape;117;p18"/>
          <p:cNvPicPr preferRelativeResize="0">
            <a:picLocks noGrp="1"/>
          </p:cNvPicPr>
          <p:nvPr>
            <p:ph type="body" idx="1"/>
          </p:nvPr>
        </p:nvPicPr>
        <p:blipFill rotWithShape="1">
          <a:blip r:embed="rId3">
            <a:alphaModFix/>
          </a:blip>
          <a:srcRect/>
          <a:stretch/>
        </p:blipFill>
        <p:spPr>
          <a:xfrm>
            <a:off x="3343730" y="468056"/>
            <a:ext cx="2402038" cy="3389543"/>
          </a:xfrm>
          <a:prstGeom prst="rect">
            <a:avLst/>
          </a:prstGeom>
          <a:noFill/>
          <a:ln>
            <a:noFill/>
          </a:ln>
        </p:spPr>
      </p:pic>
      <p:sp>
        <p:nvSpPr>
          <p:cNvPr id="118" name="Google Shape;118;p18"/>
          <p:cNvSpPr txBox="1"/>
          <p:nvPr/>
        </p:nvSpPr>
        <p:spPr>
          <a:xfrm>
            <a:off x="408144" y="4129434"/>
            <a:ext cx="5452329"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0" i="0" u="none" strike="noStrike" cap="none" dirty="0">
                <a:solidFill>
                  <a:srgbClr val="212529"/>
                </a:solidFill>
                <a:latin typeface="Libre Baskerville"/>
                <a:ea typeface="Libre Baskerville"/>
                <a:cs typeface="Libre Baskerville"/>
                <a:sym typeface="Libre Baskerville"/>
              </a:rPr>
              <a:t>Parallelismo </a:t>
            </a:r>
            <a:r>
              <a:rPr lang="it-IT" sz="1800" b="1" i="0" u="none" strike="noStrike" cap="none" dirty="0">
                <a:solidFill>
                  <a:srgbClr val="212529"/>
                </a:solidFill>
                <a:latin typeface="Libre Baskerville"/>
                <a:ea typeface="Libre Baskerville"/>
                <a:cs typeface="Libre Baskerville"/>
                <a:sym typeface="Libre Baskerville"/>
              </a:rPr>
              <a:t>Don Giovanni – Barbablù</a:t>
            </a:r>
            <a:endParaRPr dirty="0"/>
          </a:p>
          <a:p>
            <a:pPr marL="0" marR="0" lvl="0" indent="0" algn="l" rtl="0">
              <a:spcBef>
                <a:spcPts val="0"/>
              </a:spcBef>
              <a:spcAft>
                <a:spcPts val="0"/>
              </a:spcAft>
              <a:buNone/>
            </a:pPr>
            <a:r>
              <a:rPr lang="it-IT" sz="1800" b="0" i="0" u="none" strike="noStrike" cap="none" dirty="0">
                <a:solidFill>
                  <a:srgbClr val="212529"/>
                </a:solidFill>
                <a:latin typeface="Libre Baskerville"/>
                <a:ea typeface="Libre Baskerville"/>
                <a:cs typeface="Libre Baskerville"/>
                <a:sym typeface="Libre Baskerville"/>
              </a:rPr>
              <a:t>Stabilito da </a:t>
            </a:r>
            <a:r>
              <a:rPr lang="it-IT" sz="1800" b="0" i="0" u="none" strike="noStrike" cap="none" dirty="0" err="1">
                <a:solidFill>
                  <a:srgbClr val="212529"/>
                </a:solidFill>
                <a:latin typeface="Libre Baskerville"/>
                <a:ea typeface="Libre Baskerville"/>
                <a:cs typeface="Libre Baskerville"/>
                <a:sym typeface="Libre Baskerville"/>
              </a:rPr>
              <a:t>Jurgen</a:t>
            </a:r>
            <a:r>
              <a:rPr lang="it-IT" sz="1800" b="0" i="0" u="none" strike="noStrike" cap="none" dirty="0">
                <a:solidFill>
                  <a:srgbClr val="212529"/>
                </a:solidFill>
                <a:latin typeface="Libre Baskerville"/>
                <a:ea typeface="Libre Baskerville"/>
                <a:cs typeface="Libre Baskerville"/>
                <a:sym typeface="Libre Baskerville"/>
              </a:rPr>
              <a:t> </a:t>
            </a:r>
            <a:r>
              <a:rPr lang="it-IT" sz="1800" b="0" i="0" u="none" strike="noStrike" cap="none" dirty="0" err="1">
                <a:solidFill>
                  <a:srgbClr val="212529"/>
                </a:solidFill>
                <a:latin typeface="Libre Baskerville"/>
                <a:ea typeface="Libre Baskerville"/>
                <a:cs typeface="Libre Baskerville"/>
                <a:sym typeface="Libre Baskerville"/>
              </a:rPr>
              <a:t>Wertheimer</a:t>
            </a:r>
            <a:r>
              <a:rPr lang="it-IT" sz="1800" b="0" i="0" u="none" strike="noStrike" cap="none" dirty="0">
                <a:solidFill>
                  <a:srgbClr val="212529"/>
                </a:solidFill>
                <a:latin typeface="Libre Baskerville"/>
                <a:ea typeface="Libre Baskerville"/>
                <a:cs typeface="Libre Baskerville"/>
                <a:sym typeface="Libre Baskerville"/>
              </a:rPr>
              <a:t> (studioso tedesco) </a:t>
            </a:r>
            <a:endParaRPr dirty="0"/>
          </a:p>
          <a:p>
            <a:pPr marL="285750" marR="0" lvl="0" indent="-285750" algn="l" rtl="0">
              <a:spcBef>
                <a:spcPts val="0"/>
              </a:spcBef>
              <a:spcAft>
                <a:spcPts val="0"/>
              </a:spcAft>
              <a:buClr>
                <a:srgbClr val="212529"/>
              </a:buClr>
              <a:buSzPts val="1800"/>
              <a:buFont typeface="Arial"/>
              <a:buChar char="•"/>
            </a:pPr>
            <a:r>
              <a:rPr lang="it-IT" sz="1800" b="0" i="0" u="none" strike="noStrike" cap="none" dirty="0" smtClean="0">
                <a:solidFill>
                  <a:srgbClr val="212529"/>
                </a:solidFill>
                <a:latin typeface="Libre Baskerville"/>
                <a:ea typeface="Libre Baskerville"/>
                <a:cs typeface="Libre Baskerville"/>
                <a:sym typeface="Libre Baskerville"/>
              </a:rPr>
              <a:t>Don </a:t>
            </a:r>
            <a:r>
              <a:rPr lang="it-IT" sz="1800" b="0" i="0" u="none" strike="noStrike" cap="none" dirty="0">
                <a:solidFill>
                  <a:srgbClr val="212529"/>
                </a:solidFill>
                <a:latin typeface="Libre Baskerville"/>
                <a:ea typeface="Libre Baskerville"/>
                <a:cs typeface="Libre Baskerville"/>
                <a:sym typeface="Libre Baskerville"/>
              </a:rPr>
              <a:t>Giovanni: seduttore seriale, l’incarnazione del conquistatore;</a:t>
            </a:r>
            <a:endParaRPr dirty="0"/>
          </a:p>
          <a:p>
            <a:pPr marL="285750" marR="0" lvl="0" indent="-285750" algn="l" rtl="0">
              <a:spcBef>
                <a:spcPts val="0"/>
              </a:spcBef>
              <a:spcAft>
                <a:spcPts val="0"/>
              </a:spcAft>
              <a:buClr>
                <a:srgbClr val="212529"/>
              </a:buClr>
              <a:buSzPts val="1800"/>
              <a:buFont typeface="Arial"/>
              <a:buChar char="•"/>
            </a:pPr>
            <a:r>
              <a:rPr lang="it-IT" sz="1800" b="0" i="0" u="none" strike="noStrike" cap="none" dirty="0">
                <a:solidFill>
                  <a:srgbClr val="212529"/>
                </a:solidFill>
                <a:latin typeface="Libre Baskerville"/>
                <a:ea typeface="Libre Baskerville"/>
                <a:cs typeface="Libre Baskerville"/>
                <a:sym typeface="Libre Baskerville"/>
              </a:rPr>
              <a:t>Barbablù: mostro antropofago, assassino emerso dal mondo delle fiabe, annientatore di mogli.</a:t>
            </a:r>
            <a:br>
              <a:rPr lang="it-IT" sz="1800" b="0" i="0" u="none" strike="noStrike" cap="none" dirty="0">
                <a:solidFill>
                  <a:srgbClr val="212529"/>
                </a:solidFill>
                <a:latin typeface="Libre Baskerville"/>
                <a:ea typeface="Libre Baskerville"/>
                <a:cs typeface="Libre Baskerville"/>
                <a:sym typeface="Libre Baskerville"/>
              </a:rPr>
            </a:br>
            <a:endParaRPr sz="1800" b="0" i="0" u="none" strike="noStrike" cap="none" dirty="0">
              <a:solidFill>
                <a:schemeClr val="dk1"/>
              </a:solidFill>
              <a:latin typeface="Libre Baskerville"/>
              <a:ea typeface="Libre Baskerville"/>
              <a:cs typeface="Libre Baskerville"/>
              <a:sym typeface="Libre Baskerville"/>
            </a:endParaRPr>
          </a:p>
        </p:txBody>
      </p:sp>
      <p:pic>
        <p:nvPicPr>
          <p:cNvPr id="119" name="Google Shape;119;p18"/>
          <p:cNvPicPr preferRelativeResize="0"/>
          <p:nvPr/>
        </p:nvPicPr>
        <p:blipFill rotWithShape="1">
          <a:blip r:embed="rId4">
            <a:alphaModFix/>
          </a:blip>
          <a:srcRect/>
          <a:stretch/>
        </p:blipFill>
        <p:spPr>
          <a:xfrm>
            <a:off x="6006112" y="468056"/>
            <a:ext cx="2729744" cy="3413384"/>
          </a:xfrm>
          <a:prstGeom prst="rect">
            <a:avLst/>
          </a:prstGeom>
          <a:noFill/>
          <a:ln>
            <a:noFill/>
          </a:ln>
        </p:spPr>
      </p:pic>
      <p:pic>
        <p:nvPicPr>
          <p:cNvPr id="120" name="Google Shape;120;p18"/>
          <p:cNvPicPr preferRelativeResize="0"/>
          <p:nvPr/>
        </p:nvPicPr>
        <p:blipFill rotWithShape="1">
          <a:blip r:embed="rId5">
            <a:alphaModFix/>
          </a:blip>
          <a:srcRect t="31037" b="15517"/>
          <a:stretch/>
        </p:blipFill>
        <p:spPr>
          <a:xfrm>
            <a:off x="6006112" y="4327921"/>
            <a:ext cx="2729744" cy="218834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a:spLocks noGrp="1"/>
          </p:cNvSpPr>
          <p:nvPr>
            <p:ph type="body" idx="2"/>
          </p:nvPr>
        </p:nvSpPr>
        <p:spPr>
          <a:xfrm>
            <a:off x="607864" y="3034145"/>
            <a:ext cx="8292992" cy="455814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it-IT" sz="1800" u="sng" dirty="0">
                <a:latin typeface="Libre Baskerville"/>
                <a:ea typeface="Libre Baskerville"/>
                <a:cs typeface="Libre Baskerville"/>
                <a:sym typeface="Libre Baskerville"/>
              </a:rPr>
              <a:t>Opera</a:t>
            </a:r>
            <a:r>
              <a:rPr lang="it-IT" sz="1800" dirty="0">
                <a:latin typeface="Libre Baskerville"/>
                <a:ea typeface="Libre Baskerville"/>
                <a:cs typeface="Libre Baskerville"/>
                <a:sym typeface="Libre Baskerville"/>
              </a:rPr>
              <a:t>: </a:t>
            </a:r>
            <a:r>
              <a:rPr lang="it-IT" sz="1800" b="1" i="1" dirty="0">
                <a:solidFill>
                  <a:srgbClr val="212529"/>
                </a:solidFill>
                <a:latin typeface="Libre Baskerville"/>
                <a:ea typeface="Libre Baskerville"/>
                <a:cs typeface="Libre Baskerville"/>
                <a:sym typeface="Libre Baskerville"/>
              </a:rPr>
              <a:t>No </a:t>
            </a:r>
            <a:r>
              <a:rPr lang="it-IT" sz="1800" b="1" i="1" dirty="0" err="1">
                <a:solidFill>
                  <a:srgbClr val="212529"/>
                </a:solidFill>
                <a:latin typeface="Libre Baskerville"/>
                <a:ea typeface="Libre Baskerville"/>
                <a:cs typeface="Libre Baskerville"/>
                <a:sym typeface="Libre Baskerville"/>
              </a:rPr>
              <a:t>hay</a:t>
            </a:r>
            <a:r>
              <a:rPr lang="it-IT" sz="1800" b="1" i="1" dirty="0">
                <a:solidFill>
                  <a:srgbClr val="212529"/>
                </a:solidFill>
                <a:latin typeface="Libre Baskerville"/>
                <a:ea typeface="Libre Baskerville"/>
                <a:cs typeface="Libre Baskerville"/>
                <a:sym typeface="Libre Baskerville"/>
              </a:rPr>
              <a:t> </a:t>
            </a:r>
            <a:r>
              <a:rPr lang="it-IT" sz="1800" b="1" i="1" dirty="0" err="1">
                <a:solidFill>
                  <a:srgbClr val="212529"/>
                </a:solidFill>
                <a:latin typeface="Libre Baskerville"/>
                <a:ea typeface="Libre Baskerville"/>
                <a:cs typeface="Libre Baskerville"/>
                <a:sym typeface="Libre Baskerville"/>
              </a:rPr>
              <a:t>Plaza</a:t>
            </a:r>
            <a:r>
              <a:rPr lang="it-IT" sz="1800" b="1" i="1" dirty="0">
                <a:solidFill>
                  <a:srgbClr val="212529"/>
                </a:solidFill>
                <a:latin typeface="Libre Baskerville"/>
                <a:ea typeface="Libre Baskerville"/>
                <a:cs typeface="Libre Baskerville"/>
                <a:sym typeface="Libre Baskerville"/>
              </a:rPr>
              <a:t> quella no se culpa ni </a:t>
            </a:r>
            <a:r>
              <a:rPr lang="it-IT" sz="1800" b="1" i="1" dirty="0" err="1">
                <a:solidFill>
                  <a:srgbClr val="212529"/>
                </a:solidFill>
                <a:latin typeface="Libre Baskerville"/>
                <a:ea typeface="Libre Baskerville"/>
                <a:cs typeface="Libre Baskerville"/>
                <a:sym typeface="Libre Baskerville"/>
              </a:rPr>
              <a:t>deuda</a:t>
            </a:r>
            <a:r>
              <a:rPr lang="it-IT" sz="1800" b="1" i="1" dirty="0">
                <a:solidFill>
                  <a:srgbClr val="212529"/>
                </a:solidFill>
                <a:latin typeface="Libre Baskerville"/>
                <a:ea typeface="Libre Baskerville"/>
                <a:cs typeface="Libre Baskerville"/>
                <a:sym typeface="Libre Baskerville"/>
              </a:rPr>
              <a:t> </a:t>
            </a:r>
            <a:r>
              <a:rPr lang="it-IT" sz="1800" b="1" i="1" dirty="0" err="1">
                <a:solidFill>
                  <a:srgbClr val="212529"/>
                </a:solidFill>
                <a:latin typeface="Libre Baskerville"/>
                <a:ea typeface="Libre Baskerville"/>
                <a:cs typeface="Libre Baskerville"/>
                <a:sym typeface="Libre Baskerville"/>
              </a:rPr>
              <a:t>que</a:t>
            </a:r>
            <a:r>
              <a:rPr lang="it-IT" sz="1800" b="1" i="1" dirty="0">
                <a:solidFill>
                  <a:srgbClr val="212529"/>
                </a:solidFill>
                <a:latin typeface="Libre Baskerville"/>
                <a:ea typeface="Libre Baskerville"/>
                <a:cs typeface="Libre Baskerville"/>
                <a:sym typeface="Libre Baskerville"/>
              </a:rPr>
              <a:t> no se </a:t>
            </a:r>
            <a:r>
              <a:rPr lang="it-IT" sz="1800" b="1" i="1" dirty="0" err="1">
                <a:solidFill>
                  <a:srgbClr val="212529"/>
                </a:solidFill>
                <a:latin typeface="Libre Baskerville"/>
                <a:ea typeface="Libre Baskerville"/>
                <a:cs typeface="Libre Baskerville"/>
                <a:sym typeface="Libre Baskerville"/>
              </a:rPr>
              <a:t>pague</a:t>
            </a:r>
            <a:r>
              <a:rPr lang="it-IT" sz="1800" b="1" i="1" dirty="0">
                <a:solidFill>
                  <a:srgbClr val="212529"/>
                </a:solidFill>
                <a:latin typeface="Libre Baskerville"/>
                <a:ea typeface="Libre Baskerville"/>
                <a:cs typeface="Libre Baskerville"/>
                <a:sym typeface="Libre Baskerville"/>
              </a:rPr>
              <a:t> y </a:t>
            </a:r>
            <a:r>
              <a:rPr lang="it-IT" sz="1800" b="1" i="1" dirty="0" err="1">
                <a:solidFill>
                  <a:srgbClr val="212529"/>
                </a:solidFill>
                <a:latin typeface="Libre Baskerville"/>
                <a:ea typeface="Libre Baskerville"/>
                <a:cs typeface="Libre Baskerville"/>
                <a:sym typeface="Libre Baskerville"/>
              </a:rPr>
              <a:t>Convidado</a:t>
            </a:r>
            <a:r>
              <a:rPr lang="it-IT" sz="1800" b="1" i="1" dirty="0">
                <a:solidFill>
                  <a:srgbClr val="212529"/>
                </a:solidFill>
                <a:latin typeface="Libre Baskerville"/>
                <a:ea typeface="Libre Baskerville"/>
                <a:cs typeface="Libre Baskerville"/>
                <a:sym typeface="Libre Baskerville"/>
              </a:rPr>
              <a:t> de pietra</a:t>
            </a:r>
            <a:r>
              <a:rPr lang="it-IT" sz="1800" dirty="0">
                <a:solidFill>
                  <a:srgbClr val="212529"/>
                </a:solidFill>
                <a:latin typeface="Libre Baskerville"/>
                <a:ea typeface="Libre Baskerville"/>
                <a:cs typeface="Libre Baskerville"/>
                <a:sym typeface="Libre Baskerville"/>
              </a:rPr>
              <a:t>;</a:t>
            </a:r>
            <a:endParaRPr sz="1800" b="1" u="none" strike="noStrike"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sz="1600" u="sng" dirty="0">
                <a:solidFill>
                  <a:srgbClr val="191919"/>
                </a:solidFill>
                <a:latin typeface="Libre Baskerville"/>
                <a:ea typeface="Libre Baskerville"/>
                <a:cs typeface="Libre Baskerville"/>
                <a:sym typeface="Libre Baskerville"/>
              </a:rPr>
              <a:t>Genere</a:t>
            </a:r>
            <a:r>
              <a:rPr lang="it-IT" sz="1600" dirty="0">
                <a:solidFill>
                  <a:srgbClr val="191919"/>
                </a:solidFill>
                <a:latin typeface="Libre Baskerville"/>
                <a:ea typeface="Libre Baskerville"/>
                <a:cs typeface="Libre Baskerville"/>
                <a:sym typeface="Libre Baskerville"/>
              </a:rPr>
              <a:t>: dramma </a:t>
            </a:r>
            <a:r>
              <a:rPr lang="it-IT" sz="1600" dirty="0" smtClean="0">
                <a:solidFill>
                  <a:srgbClr val="191919"/>
                </a:solidFill>
                <a:latin typeface="Libre Baskerville"/>
                <a:ea typeface="Libre Baskerville"/>
                <a:cs typeface="Libre Baskerville"/>
                <a:sym typeface="Libre Baskerville"/>
              </a:rPr>
              <a:t>teatrale;</a:t>
            </a:r>
            <a:r>
              <a:rPr lang="it-IT" sz="1600" i="1" dirty="0" smtClean="0">
                <a:solidFill>
                  <a:srgbClr val="191919"/>
                </a:solidFill>
                <a:latin typeface="Libre Baskerville"/>
                <a:ea typeface="Libre Baskerville"/>
                <a:cs typeface="Libre Baskerville"/>
                <a:sym typeface="Libre Baskerville"/>
              </a:rPr>
              <a:t>                          </a:t>
            </a:r>
            <a:r>
              <a:rPr lang="it-IT" sz="1600" u="sng" dirty="0" smtClean="0">
                <a:latin typeface="Libre Baskerville"/>
                <a:ea typeface="Libre Baskerville"/>
                <a:cs typeface="Libre Baskerville"/>
                <a:sym typeface="Libre Baskerville"/>
              </a:rPr>
              <a:t>Datazione</a:t>
            </a:r>
            <a:r>
              <a:rPr lang="it-IT" sz="1600" dirty="0">
                <a:latin typeface="Libre Baskerville"/>
                <a:ea typeface="Libre Baskerville"/>
                <a:cs typeface="Libre Baskerville"/>
                <a:sym typeface="Libre Baskerville"/>
              </a:rPr>
              <a:t>: 1714;</a:t>
            </a:r>
            <a:endParaRPr sz="1600" dirty="0"/>
          </a:p>
          <a:p>
            <a:pPr marL="0" lvl="0" indent="0" algn="l" rtl="0">
              <a:lnSpc>
                <a:spcPct val="90000"/>
              </a:lnSpc>
              <a:spcBef>
                <a:spcPts val="1000"/>
              </a:spcBef>
              <a:spcAft>
                <a:spcPts val="0"/>
              </a:spcAft>
              <a:buClr>
                <a:schemeClr val="dk1"/>
              </a:buClr>
              <a:buSzPts val="1800"/>
              <a:buNone/>
            </a:pPr>
            <a:r>
              <a:rPr lang="it-IT" sz="1600" u="sng" dirty="0">
                <a:latin typeface="Libre Baskerville"/>
                <a:ea typeface="Libre Baskerville"/>
                <a:cs typeface="Libre Baskerville"/>
                <a:sym typeface="Libre Baskerville"/>
              </a:rPr>
              <a:t>Collocazione</a:t>
            </a:r>
            <a:r>
              <a:rPr lang="it-IT" sz="1600" dirty="0">
                <a:latin typeface="Libre Baskerville"/>
                <a:ea typeface="Libre Baskerville"/>
                <a:cs typeface="Libre Baskerville"/>
                <a:sym typeface="Libre Baskerville"/>
              </a:rPr>
              <a:t>: </a:t>
            </a:r>
            <a:r>
              <a:rPr lang="it-IT" sz="1600" dirty="0" smtClean="0">
                <a:latin typeface="Libre Baskerville"/>
                <a:ea typeface="Libre Baskerville"/>
                <a:cs typeface="Libre Baskerville"/>
                <a:sym typeface="Libre Baskerville"/>
              </a:rPr>
              <a:t>Spagna;</a:t>
            </a:r>
            <a:r>
              <a:rPr lang="it-IT" sz="1600" dirty="0">
                <a:ea typeface="Libre Baskerville"/>
              </a:rPr>
              <a:t> </a:t>
            </a:r>
            <a:r>
              <a:rPr lang="it-IT" sz="1600" dirty="0" smtClean="0">
                <a:ea typeface="Libre Baskerville"/>
              </a:rPr>
              <a:t>                                                          </a:t>
            </a:r>
            <a:r>
              <a:rPr lang="it-IT" sz="1600" u="sng" dirty="0" smtClean="0">
                <a:latin typeface="Libre Baskerville"/>
                <a:ea typeface="Libre Baskerville"/>
                <a:cs typeface="Libre Baskerville"/>
                <a:sym typeface="Libre Baskerville"/>
              </a:rPr>
              <a:t>Autore</a:t>
            </a:r>
            <a:r>
              <a:rPr lang="it-IT" sz="1600" dirty="0">
                <a:latin typeface="Libre Baskerville"/>
                <a:ea typeface="Libre Baskerville"/>
                <a:cs typeface="Libre Baskerville"/>
                <a:sym typeface="Libre Baskerville"/>
              </a:rPr>
              <a:t>: </a:t>
            </a:r>
            <a:r>
              <a:rPr lang="it-IT" sz="1600" b="1" dirty="0">
                <a:latin typeface="Libre Baskerville"/>
                <a:ea typeface="Libre Baskerville"/>
                <a:cs typeface="Libre Baskerville"/>
                <a:sym typeface="Libre Baskerville"/>
              </a:rPr>
              <a:t>Antonio de Zamora</a:t>
            </a:r>
            <a:r>
              <a:rPr lang="it-IT" sz="1600" dirty="0">
                <a:latin typeface="Libre Baskerville"/>
                <a:ea typeface="Libre Baskerville"/>
                <a:cs typeface="Libre Baskerville"/>
                <a:sym typeface="Libre Baskerville"/>
              </a:rPr>
              <a:t>;</a:t>
            </a:r>
            <a:endParaRPr sz="1600"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sz="1600" u="sng" dirty="0">
                <a:solidFill>
                  <a:srgbClr val="191919"/>
                </a:solidFill>
                <a:latin typeface="Libre Baskerville"/>
                <a:ea typeface="Libre Baskerville"/>
                <a:cs typeface="Libre Baskerville"/>
                <a:sym typeface="Libre Baskerville"/>
              </a:rPr>
              <a:t>Archetipo</a:t>
            </a:r>
            <a:r>
              <a:rPr lang="it-IT" sz="1600" dirty="0">
                <a:solidFill>
                  <a:srgbClr val="191919"/>
                </a:solidFill>
                <a:latin typeface="Libre Baskerville"/>
                <a:ea typeface="Libre Baskerville"/>
                <a:cs typeface="Libre Baskerville"/>
                <a:sym typeface="Libre Baskerville"/>
              </a:rPr>
              <a:t>: peccatore pentito in punto di morte (una morte naturale) per aver condotto una vita dissoluta.</a:t>
            </a:r>
            <a:endParaRPr sz="1600" dirty="0"/>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Opera</a:t>
            </a:r>
            <a:r>
              <a:rPr lang="it-IT" sz="1800" dirty="0">
                <a:latin typeface="Libre Baskerville"/>
                <a:ea typeface="Libre Baskerville"/>
                <a:cs typeface="Libre Baskerville"/>
                <a:sym typeface="Libre Baskerville"/>
              </a:rPr>
              <a:t>:</a:t>
            </a:r>
            <a:r>
              <a:rPr lang="it-IT" sz="1800" dirty="0">
                <a:solidFill>
                  <a:srgbClr val="212529"/>
                </a:solidFill>
                <a:latin typeface="Libre Baskerville"/>
                <a:ea typeface="Libre Baskerville"/>
                <a:cs typeface="Libre Baskerville"/>
                <a:sym typeface="Libre Baskerville"/>
              </a:rPr>
              <a:t> </a:t>
            </a:r>
            <a:r>
              <a:rPr lang="it-IT" sz="1800" b="1" i="1" dirty="0" err="1">
                <a:solidFill>
                  <a:srgbClr val="212529"/>
                </a:solidFill>
                <a:latin typeface="Libre Baskerville"/>
                <a:ea typeface="Libre Baskerville"/>
                <a:cs typeface="Libre Baskerville"/>
                <a:sym typeface="Libre Baskerville"/>
              </a:rPr>
              <a:t>Comedia</a:t>
            </a:r>
            <a:r>
              <a:rPr lang="it-IT" sz="1800" b="1" i="1" dirty="0">
                <a:solidFill>
                  <a:srgbClr val="212529"/>
                </a:solidFill>
                <a:latin typeface="Libre Baskerville"/>
                <a:ea typeface="Libre Baskerville"/>
                <a:cs typeface="Libre Baskerville"/>
                <a:sym typeface="Libre Baskerville"/>
              </a:rPr>
              <a:t> nova </a:t>
            </a:r>
            <a:r>
              <a:rPr lang="it-IT" sz="1800" b="1" i="1" dirty="0" err="1">
                <a:solidFill>
                  <a:srgbClr val="212529"/>
                </a:solidFill>
                <a:latin typeface="Libre Baskerville"/>
                <a:ea typeface="Libre Baskerville"/>
                <a:cs typeface="Libre Baskerville"/>
                <a:sym typeface="Libre Baskerville"/>
              </a:rPr>
              <a:t>ititulada</a:t>
            </a:r>
            <a:r>
              <a:rPr lang="it-IT" sz="1800" b="1" i="1" dirty="0">
                <a:solidFill>
                  <a:srgbClr val="212529"/>
                </a:solidFill>
                <a:latin typeface="Libre Baskerville"/>
                <a:ea typeface="Libre Baskerville"/>
                <a:cs typeface="Libre Baskerville"/>
                <a:sym typeface="Libre Baskerville"/>
              </a:rPr>
              <a:t> </a:t>
            </a:r>
            <a:r>
              <a:rPr lang="it-IT" sz="1800" dirty="0">
                <a:solidFill>
                  <a:srgbClr val="212529"/>
                </a:solidFill>
                <a:latin typeface="Libre Baskerville"/>
                <a:ea typeface="Libre Baskerville"/>
                <a:cs typeface="Libre Baskerville"/>
                <a:sym typeface="Libre Baskerville"/>
              </a:rPr>
              <a:t>o</a:t>
            </a:r>
            <a:r>
              <a:rPr lang="it-IT" sz="1800" b="1" i="1" dirty="0">
                <a:solidFill>
                  <a:srgbClr val="212529"/>
                </a:solidFill>
                <a:latin typeface="Libre Baskerville"/>
                <a:ea typeface="Libre Baskerville"/>
                <a:cs typeface="Libre Baskerville"/>
                <a:sym typeface="Libre Baskerville"/>
              </a:rPr>
              <a:t> </a:t>
            </a:r>
            <a:r>
              <a:rPr lang="it-IT" sz="1800" b="1" i="1" dirty="0" err="1">
                <a:solidFill>
                  <a:srgbClr val="212529"/>
                </a:solidFill>
                <a:latin typeface="Libre Baskerville"/>
                <a:ea typeface="Libre Baskerville"/>
                <a:cs typeface="Libre Baskerville"/>
                <a:sym typeface="Libre Baskerville"/>
              </a:rPr>
              <a:t>Convidado</a:t>
            </a:r>
            <a:r>
              <a:rPr lang="it-IT" sz="1800" b="1" i="1" dirty="0">
                <a:solidFill>
                  <a:srgbClr val="212529"/>
                </a:solidFill>
                <a:latin typeface="Libre Baskerville"/>
                <a:ea typeface="Libre Baskerville"/>
                <a:cs typeface="Libre Baskerville"/>
                <a:sym typeface="Libre Baskerville"/>
              </a:rPr>
              <a:t> de </a:t>
            </a:r>
            <a:r>
              <a:rPr lang="it-IT" sz="1800" b="1" i="1" dirty="0" err="1">
                <a:solidFill>
                  <a:srgbClr val="212529"/>
                </a:solidFill>
                <a:latin typeface="Libre Baskerville"/>
                <a:ea typeface="Libre Baskerville"/>
                <a:cs typeface="Libre Baskerville"/>
                <a:sym typeface="Libre Baskerville"/>
              </a:rPr>
              <a:t>petra</a:t>
            </a:r>
            <a:r>
              <a:rPr lang="it-IT" sz="1800" b="1" i="1" dirty="0">
                <a:solidFill>
                  <a:srgbClr val="212529"/>
                </a:solidFill>
                <a:latin typeface="Libre Baskerville"/>
                <a:ea typeface="Libre Baskerville"/>
                <a:cs typeface="Libre Baskerville"/>
                <a:sym typeface="Libre Baskerville"/>
              </a:rPr>
              <a:t> </a:t>
            </a:r>
            <a:r>
              <a:rPr lang="it-IT" sz="1800" b="1" i="1" dirty="0" err="1">
                <a:solidFill>
                  <a:srgbClr val="212529"/>
                </a:solidFill>
                <a:latin typeface="Libre Baskerville"/>
                <a:ea typeface="Libre Baskerville"/>
                <a:cs typeface="Libre Baskerville"/>
                <a:sym typeface="Libre Baskerville"/>
              </a:rPr>
              <a:t>ou</a:t>
            </a:r>
            <a:r>
              <a:rPr lang="it-IT" sz="1800" b="1" i="1" dirty="0">
                <a:solidFill>
                  <a:srgbClr val="212529"/>
                </a:solidFill>
                <a:latin typeface="Libre Baskerville"/>
                <a:ea typeface="Libre Baskerville"/>
                <a:cs typeface="Libre Baskerville"/>
                <a:sym typeface="Libre Baskerville"/>
              </a:rPr>
              <a:t> D. Joao </a:t>
            </a:r>
            <a:r>
              <a:rPr lang="it-IT" sz="1800" b="1" i="1" dirty="0" err="1">
                <a:solidFill>
                  <a:srgbClr val="212529"/>
                </a:solidFill>
                <a:latin typeface="Libre Baskerville"/>
                <a:ea typeface="Libre Baskerville"/>
                <a:cs typeface="Libre Baskerville"/>
                <a:sym typeface="Libre Baskerville"/>
              </a:rPr>
              <a:t>Tonorio</a:t>
            </a:r>
            <a:r>
              <a:rPr lang="it-IT" sz="1800" b="1" i="1" dirty="0">
                <a:solidFill>
                  <a:srgbClr val="212529"/>
                </a:solidFill>
                <a:latin typeface="Libre Baskerville"/>
                <a:ea typeface="Libre Baskerville"/>
                <a:cs typeface="Libre Baskerville"/>
                <a:sym typeface="Libre Baskerville"/>
              </a:rPr>
              <a:t>, </a:t>
            </a:r>
            <a:r>
              <a:rPr lang="it-IT" sz="1800" dirty="0">
                <a:solidFill>
                  <a:srgbClr val="212529"/>
                </a:solidFill>
                <a:latin typeface="Libre Baskerville"/>
                <a:ea typeface="Libre Baskerville"/>
                <a:cs typeface="Libre Baskerville"/>
                <a:sym typeface="Libre Baskerville"/>
              </a:rPr>
              <a:t>o </a:t>
            </a:r>
            <a:r>
              <a:rPr lang="it-IT" sz="1800" b="1" i="1" dirty="0">
                <a:solidFill>
                  <a:srgbClr val="212529"/>
                </a:solidFill>
                <a:latin typeface="Libre Baskerville"/>
                <a:ea typeface="Libre Baskerville"/>
                <a:cs typeface="Libre Baskerville"/>
                <a:sym typeface="Libre Baskerville"/>
              </a:rPr>
              <a:t>dissoluto</a:t>
            </a:r>
            <a:r>
              <a:rPr lang="it-IT" sz="1800" dirty="0">
                <a:solidFill>
                  <a:srgbClr val="212529"/>
                </a:solidFill>
                <a:latin typeface="Libre Baskerville"/>
                <a:ea typeface="Libre Baskerville"/>
                <a:cs typeface="Libre Baskerville"/>
                <a:sym typeface="Libre Baskerville"/>
              </a:rPr>
              <a:t>;</a:t>
            </a:r>
            <a:endParaRPr sz="1800" b="1" u="none" strike="noStrike"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sz="1600" u="sng" dirty="0">
                <a:solidFill>
                  <a:srgbClr val="191919"/>
                </a:solidFill>
                <a:latin typeface="Libre Baskerville"/>
                <a:ea typeface="Libre Baskerville"/>
                <a:cs typeface="Libre Baskerville"/>
                <a:sym typeface="Libre Baskerville"/>
              </a:rPr>
              <a:t>Genere</a:t>
            </a:r>
            <a:r>
              <a:rPr lang="it-IT" sz="1600" dirty="0">
                <a:solidFill>
                  <a:srgbClr val="191919"/>
                </a:solidFill>
                <a:latin typeface="Libre Baskerville"/>
                <a:ea typeface="Libre Baskerville"/>
                <a:cs typeface="Libre Baskerville"/>
                <a:sym typeface="Libre Baskerville"/>
              </a:rPr>
              <a:t>: commedia teatrale</a:t>
            </a:r>
            <a:r>
              <a:rPr lang="it-IT" sz="1600" dirty="0" smtClean="0">
                <a:solidFill>
                  <a:srgbClr val="191919"/>
                </a:solidFill>
                <a:latin typeface="Libre Baskerville"/>
                <a:ea typeface="Libre Baskerville"/>
                <a:cs typeface="Libre Baskerville"/>
                <a:sym typeface="Libre Baskerville"/>
              </a:rPr>
              <a:t>;                       </a:t>
            </a:r>
            <a:r>
              <a:rPr lang="it-IT" sz="1600" u="sng" dirty="0" smtClean="0">
                <a:latin typeface="Libre Baskerville"/>
                <a:ea typeface="Libre Baskerville"/>
                <a:cs typeface="Libre Baskerville"/>
                <a:sym typeface="Libre Baskerville"/>
              </a:rPr>
              <a:t>Datazione</a:t>
            </a:r>
            <a:r>
              <a:rPr lang="it-IT" sz="1600" dirty="0">
                <a:latin typeface="Libre Baskerville"/>
                <a:ea typeface="Libre Baskerville"/>
                <a:cs typeface="Libre Baskerville"/>
                <a:sym typeface="Libre Baskerville"/>
              </a:rPr>
              <a:t>: 1780;</a:t>
            </a:r>
            <a:endParaRPr sz="1600" dirty="0"/>
          </a:p>
          <a:p>
            <a:pPr marL="0" lvl="0" indent="0" algn="l" rtl="0">
              <a:lnSpc>
                <a:spcPct val="90000"/>
              </a:lnSpc>
              <a:spcBef>
                <a:spcPts val="1000"/>
              </a:spcBef>
              <a:spcAft>
                <a:spcPts val="0"/>
              </a:spcAft>
              <a:buClr>
                <a:schemeClr val="dk1"/>
              </a:buClr>
              <a:buSzPts val="1800"/>
              <a:buNone/>
            </a:pPr>
            <a:r>
              <a:rPr lang="it-IT" sz="1600" u="sng" dirty="0">
                <a:latin typeface="Libre Baskerville"/>
                <a:ea typeface="Libre Baskerville"/>
                <a:cs typeface="Libre Baskerville"/>
                <a:sym typeface="Libre Baskerville"/>
              </a:rPr>
              <a:t>Collocazione</a:t>
            </a:r>
            <a:r>
              <a:rPr lang="it-IT" sz="1600" dirty="0">
                <a:latin typeface="Libre Baskerville"/>
                <a:ea typeface="Libre Baskerville"/>
                <a:cs typeface="Libre Baskerville"/>
                <a:sym typeface="Libre Baskerville"/>
              </a:rPr>
              <a:t>: </a:t>
            </a:r>
            <a:r>
              <a:rPr lang="it-IT" sz="1600" dirty="0" smtClean="0">
                <a:latin typeface="Libre Baskerville"/>
                <a:ea typeface="Libre Baskerville"/>
                <a:cs typeface="Libre Baskerville"/>
                <a:sym typeface="Libre Baskerville"/>
              </a:rPr>
              <a:t>Portogallo;                            </a:t>
            </a:r>
            <a:r>
              <a:rPr lang="it-IT" sz="1600" u="sng" dirty="0" smtClean="0">
                <a:latin typeface="Libre Baskerville"/>
                <a:ea typeface="Libre Baskerville"/>
                <a:cs typeface="Libre Baskerville"/>
                <a:sym typeface="Libre Baskerville"/>
              </a:rPr>
              <a:t>Autore</a:t>
            </a:r>
            <a:r>
              <a:rPr lang="it-IT" sz="1600" dirty="0">
                <a:latin typeface="Libre Baskerville"/>
                <a:ea typeface="Libre Baskerville"/>
                <a:cs typeface="Libre Baskerville"/>
                <a:sym typeface="Libre Baskerville"/>
              </a:rPr>
              <a:t>: anonimo;</a:t>
            </a:r>
            <a:endParaRPr sz="1600"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sz="1600" u="sng" dirty="0">
                <a:solidFill>
                  <a:srgbClr val="191919"/>
                </a:solidFill>
                <a:latin typeface="Libre Baskerville"/>
                <a:ea typeface="Libre Baskerville"/>
                <a:cs typeface="Libre Baskerville"/>
                <a:sym typeface="Libre Baskerville"/>
              </a:rPr>
              <a:t>Archetipo</a:t>
            </a:r>
            <a:r>
              <a:rPr lang="it-IT" sz="1600" dirty="0">
                <a:solidFill>
                  <a:srgbClr val="191919"/>
                </a:solidFill>
                <a:latin typeface="Libre Baskerville"/>
                <a:ea typeface="Libre Baskerville"/>
                <a:cs typeface="Libre Baskerville"/>
                <a:sym typeface="Libre Baskerville"/>
              </a:rPr>
              <a:t>: eroe lacrimoso che fa penitenza sopraffatto dai sensi di colpa e scopre alla fine il significato del “vero amore”.</a:t>
            </a:r>
            <a:endParaRPr sz="1600" dirty="0"/>
          </a:p>
        </p:txBody>
      </p:sp>
      <p:pic>
        <p:nvPicPr>
          <p:cNvPr id="126" name="Google Shape;126;p19"/>
          <p:cNvPicPr preferRelativeResize="0"/>
          <p:nvPr/>
        </p:nvPicPr>
        <p:blipFill rotWithShape="1">
          <a:blip r:embed="rId3">
            <a:alphaModFix/>
          </a:blip>
          <a:srcRect b="47082"/>
          <a:stretch/>
        </p:blipFill>
        <p:spPr>
          <a:xfrm>
            <a:off x="841819" y="270087"/>
            <a:ext cx="3369806" cy="2640351"/>
          </a:xfrm>
          <a:prstGeom prst="rect">
            <a:avLst/>
          </a:prstGeom>
          <a:noFill/>
          <a:ln>
            <a:noFill/>
          </a:ln>
        </p:spPr>
      </p:pic>
      <p:pic>
        <p:nvPicPr>
          <p:cNvPr id="127" name="Google Shape;127;p19"/>
          <p:cNvPicPr preferRelativeResize="0"/>
          <p:nvPr/>
        </p:nvPicPr>
        <p:blipFill rotWithShape="1">
          <a:blip r:embed="rId4">
            <a:alphaModFix/>
          </a:blip>
          <a:srcRect b="42585"/>
          <a:stretch/>
        </p:blipFill>
        <p:spPr>
          <a:xfrm>
            <a:off x="5017936" y="270087"/>
            <a:ext cx="3523049" cy="264982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body" idx="2"/>
          </p:nvPr>
        </p:nvSpPr>
        <p:spPr>
          <a:xfrm>
            <a:off x="868897" y="4225636"/>
            <a:ext cx="7630856" cy="252756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it-IT" sz="1600" u="sng" dirty="0">
                <a:latin typeface="Libre Baskerville"/>
                <a:ea typeface="Libre Baskerville"/>
                <a:cs typeface="Libre Baskerville"/>
                <a:sym typeface="Libre Baskerville"/>
              </a:rPr>
              <a:t>Opera</a:t>
            </a:r>
            <a:r>
              <a:rPr lang="it-IT" sz="1600" dirty="0">
                <a:latin typeface="Libre Baskerville"/>
                <a:ea typeface="Libre Baskerville"/>
                <a:cs typeface="Libre Baskerville"/>
                <a:sym typeface="Libre Baskerville"/>
              </a:rPr>
              <a:t>: </a:t>
            </a:r>
            <a:r>
              <a:rPr lang="it-IT" sz="1600" b="1" i="1" dirty="0">
                <a:solidFill>
                  <a:srgbClr val="191919"/>
                </a:solidFill>
                <a:latin typeface="Libre Baskerville"/>
                <a:ea typeface="Libre Baskerville"/>
                <a:cs typeface="Libre Baskerville"/>
                <a:sym typeface="Libre Baskerville"/>
              </a:rPr>
              <a:t>Don Giovanni Tenorio</a:t>
            </a:r>
            <a:r>
              <a:rPr lang="it-IT" sz="1600" dirty="0">
                <a:solidFill>
                  <a:srgbClr val="191919"/>
                </a:solidFill>
                <a:latin typeface="Libre Baskerville"/>
                <a:ea typeface="Libre Baskerville"/>
                <a:cs typeface="Libre Baskerville"/>
                <a:sym typeface="Libre Baskerville"/>
              </a:rPr>
              <a:t>;</a:t>
            </a:r>
            <a:endParaRPr sz="1600" u="none" strike="noStrike"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sz="1600" u="sng" dirty="0">
                <a:solidFill>
                  <a:srgbClr val="191919"/>
                </a:solidFill>
                <a:latin typeface="Libre Baskerville"/>
                <a:ea typeface="Libre Baskerville"/>
                <a:cs typeface="Libre Baskerville"/>
                <a:sym typeface="Libre Baskerville"/>
              </a:rPr>
              <a:t>Genere</a:t>
            </a:r>
            <a:r>
              <a:rPr lang="it-IT" sz="1600" dirty="0">
                <a:solidFill>
                  <a:srgbClr val="191919"/>
                </a:solidFill>
                <a:latin typeface="Libre Baskerville"/>
                <a:ea typeface="Libre Baskerville"/>
                <a:cs typeface="Libre Baskerville"/>
                <a:sym typeface="Libre Baskerville"/>
              </a:rPr>
              <a:t>: dramma, tragicommedia teatrale;</a:t>
            </a:r>
            <a:endParaRPr sz="1600" u="sng"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ts val="1800"/>
              <a:buNone/>
            </a:pPr>
            <a:r>
              <a:rPr lang="it-IT" sz="1600" u="sng" dirty="0">
                <a:latin typeface="Libre Baskerville"/>
                <a:ea typeface="Libre Baskerville"/>
                <a:cs typeface="Libre Baskerville"/>
                <a:sym typeface="Libre Baskerville"/>
              </a:rPr>
              <a:t>Datazione</a:t>
            </a:r>
            <a:r>
              <a:rPr lang="it-IT" sz="1600" dirty="0">
                <a:latin typeface="Libre Baskerville"/>
                <a:ea typeface="Libre Baskerville"/>
                <a:cs typeface="Libre Baskerville"/>
                <a:sym typeface="Libre Baskerville"/>
              </a:rPr>
              <a:t>: 1735;</a:t>
            </a:r>
            <a:endParaRPr sz="1600" dirty="0"/>
          </a:p>
          <a:p>
            <a:pPr marL="0" lvl="0" indent="0" algn="l" rtl="0">
              <a:lnSpc>
                <a:spcPct val="90000"/>
              </a:lnSpc>
              <a:spcBef>
                <a:spcPts val="1000"/>
              </a:spcBef>
              <a:spcAft>
                <a:spcPts val="0"/>
              </a:spcAft>
              <a:buClr>
                <a:schemeClr val="dk1"/>
              </a:buClr>
              <a:buSzPts val="1800"/>
              <a:buNone/>
            </a:pPr>
            <a:r>
              <a:rPr lang="it-IT" sz="1600" u="sng" dirty="0">
                <a:latin typeface="Libre Baskerville"/>
                <a:ea typeface="Libre Baskerville"/>
                <a:cs typeface="Libre Baskerville"/>
                <a:sym typeface="Libre Baskerville"/>
              </a:rPr>
              <a:t>Collocazione</a:t>
            </a:r>
            <a:r>
              <a:rPr lang="it-IT" sz="1600" dirty="0">
                <a:latin typeface="Libre Baskerville"/>
                <a:ea typeface="Libre Baskerville"/>
                <a:cs typeface="Libre Baskerville"/>
                <a:sym typeface="Libre Baskerville"/>
              </a:rPr>
              <a:t>: Italia;</a:t>
            </a:r>
            <a:endParaRPr sz="1600" dirty="0"/>
          </a:p>
          <a:p>
            <a:pPr marL="0" lvl="0" indent="0" algn="l" rtl="0">
              <a:lnSpc>
                <a:spcPct val="90000"/>
              </a:lnSpc>
              <a:spcBef>
                <a:spcPts val="1000"/>
              </a:spcBef>
              <a:spcAft>
                <a:spcPts val="0"/>
              </a:spcAft>
              <a:buClr>
                <a:schemeClr val="dk1"/>
              </a:buClr>
              <a:buSzPts val="1800"/>
              <a:buNone/>
            </a:pPr>
            <a:r>
              <a:rPr lang="it-IT" sz="1600" u="sng" dirty="0">
                <a:latin typeface="Libre Baskerville"/>
                <a:ea typeface="Libre Baskerville"/>
                <a:cs typeface="Libre Baskerville"/>
                <a:sym typeface="Libre Baskerville"/>
              </a:rPr>
              <a:t>Autore</a:t>
            </a:r>
            <a:r>
              <a:rPr lang="it-IT" sz="1600" dirty="0">
                <a:latin typeface="Libre Baskerville"/>
                <a:ea typeface="Libre Baskerville"/>
                <a:cs typeface="Libre Baskerville"/>
                <a:sym typeface="Libre Baskerville"/>
              </a:rPr>
              <a:t>: </a:t>
            </a:r>
            <a:r>
              <a:rPr lang="it-IT" sz="1600" b="1" dirty="0">
                <a:latin typeface="Libre Baskerville"/>
                <a:ea typeface="Libre Baskerville"/>
                <a:cs typeface="Libre Baskerville"/>
                <a:sym typeface="Libre Baskerville"/>
              </a:rPr>
              <a:t>Carlo Goldoni</a:t>
            </a:r>
            <a:r>
              <a:rPr lang="it-IT" sz="1600" dirty="0">
                <a:solidFill>
                  <a:srgbClr val="191919"/>
                </a:solidFill>
                <a:latin typeface="Libre Baskerville"/>
                <a:ea typeface="Libre Baskerville"/>
                <a:cs typeface="Libre Baskerville"/>
                <a:sym typeface="Libre Baskerville"/>
              </a:rPr>
              <a:t>;</a:t>
            </a:r>
            <a:endParaRPr sz="1600"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sz="1600" u="sng" dirty="0">
                <a:solidFill>
                  <a:srgbClr val="191919"/>
                </a:solidFill>
                <a:latin typeface="Libre Baskerville"/>
                <a:ea typeface="Libre Baskerville"/>
                <a:cs typeface="Libre Baskerville"/>
                <a:sym typeface="Libre Baskerville"/>
              </a:rPr>
              <a:t>Archetipo</a:t>
            </a:r>
            <a:r>
              <a:rPr lang="it-IT" sz="1600" dirty="0">
                <a:solidFill>
                  <a:srgbClr val="191919"/>
                </a:solidFill>
                <a:latin typeface="Libre Baskerville"/>
                <a:ea typeface="Libre Baskerville"/>
                <a:cs typeface="Libre Baskerville"/>
                <a:sym typeface="Libre Baskerville"/>
              </a:rPr>
              <a:t>: seduttore, corteggiatore, ricercatore di piacere e di donne;           uomo vile, calcolatore, non conforme ai principi dell’Illuminismo.</a:t>
            </a:r>
            <a:endParaRPr sz="1600" dirty="0"/>
          </a:p>
        </p:txBody>
      </p:sp>
      <p:pic>
        <p:nvPicPr>
          <p:cNvPr id="133" name="Google Shape;133;p20"/>
          <p:cNvPicPr preferRelativeResize="0">
            <a:picLocks noGrp="1"/>
          </p:cNvPicPr>
          <p:nvPr>
            <p:ph type="body" idx="1"/>
          </p:nvPr>
        </p:nvPicPr>
        <p:blipFill rotWithShape="1">
          <a:blip r:embed="rId3">
            <a:alphaModFix/>
          </a:blip>
          <a:srcRect/>
          <a:stretch/>
        </p:blipFill>
        <p:spPr>
          <a:xfrm>
            <a:off x="868897" y="128085"/>
            <a:ext cx="3305821" cy="4097551"/>
          </a:xfrm>
          <a:prstGeom prst="rect">
            <a:avLst/>
          </a:prstGeom>
          <a:noFill/>
          <a:ln>
            <a:noFill/>
          </a:ln>
        </p:spPr>
      </p:pic>
      <p:pic>
        <p:nvPicPr>
          <p:cNvPr id="134" name="Google Shape;134;p20"/>
          <p:cNvPicPr preferRelativeResize="0"/>
          <p:nvPr/>
        </p:nvPicPr>
        <p:blipFill rotWithShape="1">
          <a:blip r:embed="rId4">
            <a:alphaModFix/>
          </a:blip>
          <a:srcRect/>
          <a:stretch/>
        </p:blipFill>
        <p:spPr>
          <a:xfrm>
            <a:off x="5123419" y="128085"/>
            <a:ext cx="3151684" cy="40975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body" idx="2"/>
          </p:nvPr>
        </p:nvSpPr>
        <p:spPr>
          <a:xfrm>
            <a:off x="3511444" y="1525553"/>
            <a:ext cx="5231583" cy="434024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it-IT" sz="1800" u="sng">
                <a:latin typeface="Libre Baskerville"/>
                <a:ea typeface="Libre Baskerville"/>
                <a:cs typeface="Libre Baskerville"/>
                <a:sym typeface="Libre Baskerville"/>
              </a:rPr>
              <a:t>Opera</a:t>
            </a:r>
            <a:r>
              <a:rPr lang="it-IT" sz="1800">
                <a:latin typeface="Libre Baskerville"/>
                <a:ea typeface="Libre Baskerville"/>
                <a:cs typeface="Libre Baskerville"/>
                <a:sym typeface="Libre Baskerville"/>
              </a:rPr>
              <a:t>:</a:t>
            </a:r>
            <a:r>
              <a:rPr lang="it-IT" sz="1800" b="1" i="1">
                <a:solidFill>
                  <a:srgbClr val="202122"/>
                </a:solidFill>
                <a:latin typeface="Arial"/>
                <a:ea typeface="Arial"/>
                <a:cs typeface="Arial"/>
                <a:sym typeface="Arial"/>
              </a:rPr>
              <a:t> </a:t>
            </a:r>
            <a:r>
              <a:rPr lang="it-IT" sz="1800" b="1" i="1" u="sng">
                <a:solidFill>
                  <a:schemeClr val="hlink"/>
                </a:solidFill>
                <a:latin typeface="Libre Baskerville"/>
                <a:ea typeface="Libre Baskerville"/>
                <a:cs typeface="Libre Baskerville"/>
                <a:sym typeface="Libre Baskerville"/>
                <a:hlinkClick r:id="rId3"/>
              </a:rPr>
              <a:t>Il</a:t>
            </a:r>
            <a:r>
              <a:rPr lang="it-IT" sz="1800" b="1" i="1" u="sng" strike="noStrike">
                <a:solidFill>
                  <a:schemeClr val="hlink"/>
                </a:solidFill>
                <a:latin typeface="Libre Baskerville"/>
                <a:ea typeface="Libre Baskerville"/>
                <a:cs typeface="Libre Baskerville"/>
                <a:sym typeface="Libre Baskerville"/>
                <a:hlinkClick r:id="rId3"/>
              </a:rPr>
              <a:t> dissoluto </a:t>
            </a:r>
            <a:endParaRPr/>
          </a:p>
          <a:p>
            <a:pPr marL="0" lvl="0" indent="0" algn="l" rtl="0">
              <a:lnSpc>
                <a:spcPct val="90000"/>
              </a:lnSpc>
              <a:spcBef>
                <a:spcPts val="1000"/>
              </a:spcBef>
              <a:spcAft>
                <a:spcPts val="0"/>
              </a:spcAft>
              <a:buClr>
                <a:srgbClr val="202122"/>
              </a:buClr>
              <a:buSzPts val="1800"/>
              <a:buNone/>
            </a:pPr>
            <a:r>
              <a:rPr lang="it-IT" sz="1800" b="1" i="1" u="sng" strike="noStrike">
                <a:solidFill>
                  <a:schemeClr val="hlink"/>
                </a:solidFill>
                <a:latin typeface="Libre Baskerville"/>
                <a:ea typeface="Libre Baskerville"/>
                <a:cs typeface="Libre Baskerville"/>
                <a:sym typeface="Libre Baskerville"/>
                <a:hlinkClick r:id="rId3"/>
              </a:rPr>
              <a:t>punito ossia il Don</a:t>
            </a:r>
            <a:endParaRPr/>
          </a:p>
          <a:p>
            <a:pPr marL="0" lvl="0" indent="0" algn="l" rtl="0">
              <a:lnSpc>
                <a:spcPct val="90000"/>
              </a:lnSpc>
              <a:spcBef>
                <a:spcPts val="1000"/>
              </a:spcBef>
              <a:spcAft>
                <a:spcPts val="0"/>
              </a:spcAft>
              <a:buClr>
                <a:srgbClr val="202122"/>
              </a:buClr>
              <a:buSzPts val="1800"/>
              <a:buNone/>
            </a:pPr>
            <a:r>
              <a:rPr lang="it-IT" sz="1800" b="1" i="1" u="sng" strike="noStrike">
                <a:solidFill>
                  <a:schemeClr val="hlink"/>
                </a:solidFill>
                <a:latin typeface="Libre Baskerville"/>
                <a:ea typeface="Libre Baskerville"/>
                <a:cs typeface="Libre Baskerville"/>
                <a:sym typeface="Libre Baskerville"/>
                <a:hlinkClick r:id="rId3"/>
              </a:rPr>
              <a:t>Giovanni</a:t>
            </a:r>
            <a:r>
              <a:rPr lang="it-IT" sz="1800" b="0" i="0" u="none" strike="noStrike">
                <a:solidFill>
                  <a:srgbClr val="202122"/>
                </a:solidFill>
                <a:latin typeface="Libre Baskerville"/>
                <a:ea typeface="Libre Baskerville"/>
                <a:cs typeface="Libre Baskerville"/>
                <a:sym typeface="Libre Baskerville"/>
              </a:rPr>
              <a:t>, </a:t>
            </a:r>
            <a:r>
              <a:rPr lang="it-IT" sz="1800" b="0" i="0" u="none" strike="noStrike">
                <a:solidFill>
                  <a:srgbClr val="0B0080"/>
                </a:solidFill>
                <a:latin typeface="Libre Baskerville"/>
                <a:ea typeface="Libre Baskerville"/>
                <a:cs typeface="Libre Baskerville"/>
                <a:sym typeface="Libre Baskerville"/>
              </a:rPr>
              <a:t>K</a:t>
            </a:r>
            <a:r>
              <a:rPr lang="it-IT" sz="1800" b="0" i="0" u="none" strike="noStrike">
                <a:solidFill>
                  <a:srgbClr val="202122"/>
                </a:solidFill>
                <a:latin typeface="Libre Baskerville"/>
                <a:ea typeface="Libre Baskerville"/>
                <a:cs typeface="Libre Baskerville"/>
                <a:sym typeface="Libre Baskerville"/>
              </a:rPr>
              <a:t> 527;</a:t>
            </a:r>
            <a:endParaRPr sz="1800" u="none" strike="noStrike">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sz="1800" u="sng">
                <a:solidFill>
                  <a:srgbClr val="191919"/>
                </a:solidFill>
                <a:latin typeface="Libre Baskerville"/>
                <a:ea typeface="Libre Baskerville"/>
                <a:cs typeface="Libre Baskerville"/>
                <a:sym typeface="Libre Baskerville"/>
              </a:rPr>
              <a:t>Genere</a:t>
            </a:r>
            <a:r>
              <a:rPr lang="it-IT" sz="1800">
                <a:solidFill>
                  <a:srgbClr val="191919"/>
                </a:solidFill>
                <a:latin typeface="Libre Baskerville"/>
                <a:ea typeface="Libre Baskerville"/>
                <a:cs typeface="Libre Baskerville"/>
                <a:sym typeface="Libre Baskerville"/>
              </a:rPr>
              <a:t>: melodramma;</a:t>
            </a:r>
            <a:endParaRPr/>
          </a:p>
          <a:p>
            <a:pPr marL="0" lvl="0" indent="0" algn="l" rtl="0">
              <a:lnSpc>
                <a:spcPct val="90000"/>
              </a:lnSpc>
              <a:spcBef>
                <a:spcPts val="1000"/>
              </a:spcBef>
              <a:spcAft>
                <a:spcPts val="0"/>
              </a:spcAft>
              <a:buClr>
                <a:schemeClr val="dk1"/>
              </a:buClr>
              <a:buSzPts val="1800"/>
              <a:buNone/>
            </a:pPr>
            <a:r>
              <a:rPr lang="it-IT" sz="1800" u="sng">
                <a:latin typeface="Libre Baskerville"/>
                <a:ea typeface="Libre Baskerville"/>
                <a:cs typeface="Libre Baskerville"/>
                <a:sym typeface="Libre Baskerville"/>
              </a:rPr>
              <a:t>Datazione</a:t>
            </a:r>
            <a:r>
              <a:rPr lang="it-IT" sz="1800">
                <a:latin typeface="Libre Baskerville"/>
                <a:ea typeface="Libre Baskerville"/>
                <a:cs typeface="Libre Baskerville"/>
                <a:sym typeface="Libre Baskerville"/>
              </a:rPr>
              <a:t>: 1787;</a:t>
            </a:r>
            <a:endParaRPr/>
          </a:p>
          <a:p>
            <a:pPr marL="0" lvl="0" indent="0" algn="l" rtl="0">
              <a:lnSpc>
                <a:spcPct val="90000"/>
              </a:lnSpc>
              <a:spcBef>
                <a:spcPts val="1000"/>
              </a:spcBef>
              <a:spcAft>
                <a:spcPts val="0"/>
              </a:spcAft>
              <a:buClr>
                <a:schemeClr val="dk1"/>
              </a:buClr>
              <a:buSzPts val="1800"/>
              <a:buNone/>
            </a:pPr>
            <a:r>
              <a:rPr lang="it-IT" sz="1800" u="sng">
                <a:latin typeface="Libre Baskerville"/>
                <a:ea typeface="Libre Baskerville"/>
                <a:cs typeface="Libre Baskerville"/>
                <a:sym typeface="Libre Baskerville"/>
              </a:rPr>
              <a:t>Collocazione</a:t>
            </a:r>
            <a:r>
              <a:rPr lang="it-IT" sz="1800">
                <a:latin typeface="Libre Baskerville"/>
                <a:ea typeface="Libre Baskerville"/>
                <a:cs typeface="Libre Baskerville"/>
                <a:sym typeface="Libre Baskerville"/>
              </a:rPr>
              <a:t>: Italia;</a:t>
            </a:r>
            <a:endParaRPr/>
          </a:p>
          <a:p>
            <a:pPr marL="0" lvl="0" indent="0" algn="l" rtl="0">
              <a:lnSpc>
                <a:spcPct val="90000"/>
              </a:lnSpc>
              <a:spcBef>
                <a:spcPts val="1000"/>
              </a:spcBef>
              <a:spcAft>
                <a:spcPts val="0"/>
              </a:spcAft>
              <a:buClr>
                <a:schemeClr val="dk1"/>
              </a:buClr>
              <a:buSzPts val="1800"/>
              <a:buNone/>
            </a:pPr>
            <a:r>
              <a:rPr lang="it-IT" sz="1800" u="sng">
                <a:latin typeface="Libre Baskerville"/>
                <a:ea typeface="Libre Baskerville"/>
                <a:cs typeface="Libre Baskerville"/>
                <a:sym typeface="Libre Baskerville"/>
              </a:rPr>
              <a:t>Autore</a:t>
            </a:r>
            <a:r>
              <a:rPr lang="it-IT" sz="1800">
                <a:latin typeface="Libre Baskerville"/>
                <a:ea typeface="Libre Baskerville"/>
                <a:cs typeface="Libre Baskerville"/>
                <a:sym typeface="Libre Baskerville"/>
              </a:rPr>
              <a:t>: </a:t>
            </a:r>
            <a:r>
              <a:rPr lang="it-IT" sz="1800" b="0" i="0" u="none" strike="noStrike">
                <a:solidFill>
                  <a:srgbClr val="202122"/>
                </a:solidFill>
                <a:latin typeface="Arial"/>
                <a:ea typeface="Arial"/>
                <a:cs typeface="Arial"/>
                <a:sym typeface="Arial"/>
              </a:rPr>
              <a:t> </a:t>
            </a:r>
            <a:r>
              <a:rPr lang="it-IT" sz="1800" b="1" i="0" u="none" strike="noStrike">
                <a:solidFill>
                  <a:srgbClr val="191919"/>
                </a:solidFill>
                <a:latin typeface="Libre Baskerville"/>
                <a:ea typeface="Libre Baskerville"/>
                <a:cs typeface="Libre Baskerville"/>
                <a:sym typeface="Libre Baskerville"/>
              </a:rPr>
              <a:t>Wolfgang Amadeus Mozart</a:t>
            </a:r>
            <a:r>
              <a:rPr lang="it-IT" sz="1800" b="0" i="0" u="none" strike="noStrike">
                <a:solidFill>
                  <a:srgbClr val="191919"/>
                </a:solidFill>
                <a:latin typeface="Arial"/>
                <a:ea typeface="Arial"/>
                <a:cs typeface="Arial"/>
                <a:sym typeface="Arial"/>
              </a:rPr>
              <a:t>.</a:t>
            </a:r>
            <a:endParaRPr sz="180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sz="1800" u="sng">
                <a:solidFill>
                  <a:srgbClr val="191919"/>
                </a:solidFill>
                <a:latin typeface="Libre Baskerville"/>
                <a:ea typeface="Libre Baskerville"/>
                <a:cs typeface="Libre Baskerville"/>
                <a:sym typeface="Libre Baskerville"/>
              </a:rPr>
              <a:t>Archetipo</a:t>
            </a:r>
            <a:r>
              <a:rPr lang="it-IT" sz="1800">
                <a:solidFill>
                  <a:srgbClr val="191919"/>
                </a:solidFill>
                <a:latin typeface="Libre Baskerville"/>
                <a:ea typeface="Libre Baskerville"/>
                <a:cs typeface="Libre Baskerville"/>
                <a:sym typeface="Libre Baskerville"/>
              </a:rPr>
              <a:t>: “libertino” (termine voluto da Mozart al posto di “malandrino”, epiteto scelto dall’autore teatrale dell’opera musicata, Lorenzo da Ponte); assunzione della sfumatura di seduttore cronico e collezionista erotico.</a:t>
            </a:r>
            <a:endParaRPr sz="1800">
              <a:solidFill>
                <a:srgbClr val="191919"/>
              </a:solidFill>
            </a:endParaRPr>
          </a:p>
        </p:txBody>
      </p:sp>
      <p:pic>
        <p:nvPicPr>
          <p:cNvPr id="140" name="Google Shape;140;p21"/>
          <p:cNvPicPr preferRelativeResize="0">
            <a:picLocks noGrp="1"/>
          </p:cNvPicPr>
          <p:nvPr>
            <p:ph type="body" idx="1"/>
          </p:nvPr>
        </p:nvPicPr>
        <p:blipFill rotWithShape="1">
          <a:blip r:embed="rId4">
            <a:alphaModFix/>
          </a:blip>
          <a:srcRect/>
          <a:stretch/>
        </p:blipFill>
        <p:spPr>
          <a:xfrm>
            <a:off x="256032" y="992200"/>
            <a:ext cx="3255412" cy="4873600"/>
          </a:xfrm>
          <a:prstGeom prst="rect">
            <a:avLst/>
          </a:prstGeom>
          <a:noFill/>
          <a:ln>
            <a:noFill/>
          </a:ln>
        </p:spPr>
      </p:pic>
      <p:pic>
        <p:nvPicPr>
          <p:cNvPr id="141" name="Google Shape;141;p21"/>
          <p:cNvPicPr preferRelativeResize="0"/>
          <p:nvPr/>
        </p:nvPicPr>
        <p:blipFill rotWithShape="1">
          <a:blip r:embed="rId5">
            <a:alphaModFix/>
          </a:blip>
          <a:srcRect/>
          <a:stretch/>
        </p:blipFill>
        <p:spPr>
          <a:xfrm>
            <a:off x="6127235" y="143054"/>
            <a:ext cx="2855305" cy="223164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2"/>
          <p:cNvSpPr txBox="1">
            <a:spLocks noGrp="1"/>
          </p:cNvSpPr>
          <p:nvPr>
            <p:ph type="body" idx="2"/>
          </p:nvPr>
        </p:nvSpPr>
        <p:spPr>
          <a:xfrm>
            <a:off x="3816514" y="499317"/>
            <a:ext cx="5008358" cy="6046068"/>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90000"/>
              </a:lnSpc>
              <a:spcBef>
                <a:spcPts val="0"/>
              </a:spcBef>
              <a:spcAft>
                <a:spcPts val="0"/>
              </a:spcAft>
              <a:buClr>
                <a:schemeClr val="dk1"/>
              </a:buClr>
              <a:buSzPct val="100000"/>
              <a:buNone/>
            </a:pPr>
            <a:r>
              <a:rPr lang="it-IT" sz="2100" u="sng">
                <a:latin typeface="Libre Baskerville"/>
                <a:ea typeface="Libre Baskerville"/>
                <a:cs typeface="Libre Baskerville"/>
                <a:sym typeface="Libre Baskerville"/>
              </a:rPr>
              <a:t>Opera</a:t>
            </a:r>
            <a:r>
              <a:rPr lang="it-IT" sz="2100">
                <a:latin typeface="Libre Baskerville"/>
                <a:ea typeface="Libre Baskerville"/>
                <a:cs typeface="Libre Baskerville"/>
                <a:sym typeface="Libre Baskerville"/>
              </a:rPr>
              <a:t>: </a:t>
            </a:r>
            <a:r>
              <a:rPr lang="it-IT" sz="2100" b="1" i="1">
                <a:latin typeface="Libre Baskerville"/>
                <a:ea typeface="Libre Baskerville"/>
                <a:cs typeface="Libre Baskerville"/>
                <a:sym typeface="Libre Baskerville"/>
              </a:rPr>
              <a:t>Don Giovanni e Faust</a:t>
            </a:r>
            <a:r>
              <a:rPr lang="it-IT" sz="2100">
                <a:latin typeface="Libre Baskerville"/>
                <a:ea typeface="Libre Baskerville"/>
                <a:cs typeface="Libre Baskerville"/>
                <a:sym typeface="Libre Baskerville"/>
              </a:rPr>
              <a:t>;</a:t>
            </a:r>
            <a:endParaRPr sz="2100" u="none" strike="noStrike">
              <a:solidFill>
                <a:srgbClr val="202122"/>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202122"/>
              </a:buClr>
              <a:buSzPct val="100000"/>
              <a:buNone/>
            </a:pPr>
            <a:r>
              <a:rPr lang="it-IT" sz="2100" u="sng">
                <a:solidFill>
                  <a:srgbClr val="202122"/>
                </a:solidFill>
                <a:latin typeface="Libre Baskerville"/>
                <a:ea typeface="Libre Baskerville"/>
                <a:cs typeface="Libre Baskerville"/>
                <a:sym typeface="Libre Baskerville"/>
              </a:rPr>
              <a:t>Genere</a:t>
            </a:r>
            <a:r>
              <a:rPr lang="it-IT" sz="2100">
                <a:solidFill>
                  <a:srgbClr val="202122"/>
                </a:solidFill>
                <a:latin typeface="Libre Baskerville"/>
                <a:ea typeface="Libre Baskerville"/>
                <a:cs typeface="Libre Baskerville"/>
                <a:sym typeface="Libre Baskerville"/>
              </a:rPr>
              <a:t>: dramma;</a:t>
            </a:r>
            <a:endParaRPr sz="2100">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ct val="100000"/>
              <a:buNone/>
            </a:pPr>
            <a:r>
              <a:rPr lang="it-IT" sz="2100" u="sng">
                <a:latin typeface="Libre Baskerville"/>
                <a:ea typeface="Libre Baskerville"/>
                <a:cs typeface="Libre Baskerville"/>
                <a:sym typeface="Libre Baskerville"/>
              </a:rPr>
              <a:t>Datazione</a:t>
            </a:r>
            <a:r>
              <a:rPr lang="it-IT" sz="2100">
                <a:latin typeface="Libre Baskerville"/>
                <a:ea typeface="Libre Baskerville"/>
                <a:cs typeface="Libre Baskerville"/>
                <a:sym typeface="Libre Baskerville"/>
              </a:rPr>
              <a:t>: 1829;</a:t>
            </a:r>
            <a:endParaRPr/>
          </a:p>
          <a:p>
            <a:pPr marL="0" lvl="0" indent="0" algn="l" rtl="0">
              <a:lnSpc>
                <a:spcPct val="90000"/>
              </a:lnSpc>
              <a:spcBef>
                <a:spcPts val="1000"/>
              </a:spcBef>
              <a:spcAft>
                <a:spcPts val="0"/>
              </a:spcAft>
              <a:buClr>
                <a:schemeClr val="dk1"/>
              </a:buClr>
              <a:buSzPct val="100000"/>
              <a:buNone/>
            </a:pPr>
            <a:r>
              <a:rPr lang="it-IT" sz="2100" u="sng">
                <a:latin typeface="Libre Baskerville"/>
                <a:ea typeface="Libre Baskerville"/>
                <a:cs typeface="Libre Baskerville"/>
                <a:sym typeface="Libre Baskerville"/>
              </a:rPr>
              <a:t>Collocazione</a:t>
            </a:r>
            <a:r>
              <a:rPr lang="it-IT" sz="2100">
                <a:latin typeface="Libre Baskerville"/>
                <a:ea typeface="Libre Baskerville"/>
                <a:cs typeface="Libre Baskerville"/>
                <a:sym typeface="Libre Baskerville"/>
              </a:rPr>
              <a:t>: Germania;</a:t>
            </a:r>
            <a:endParaRPr sz="2100" i="1">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ct val="100000"/>
              <a:buNone/>
            </a:pPr>
            <a:r>
              <a:rPr lang="it-IT" sz="2100" u="sng">
                <a:latin typeface="Libre Baskerville"/>
                <a:ea typeface="Libre Baskerville"/>
                <a:cs typeface="Libre Baskerville"/>
                <a:sym typeface="Libre Baskerville"/>
              </a:rPr>
              <a:t>Autore</a:t>
            </a:r>
            <a:r>
              <a:rPr lang="it-IT" sz="2100">
                <a:latin typeface="Libre Baskerville"/>
                <a:ea typeface="Libre Baskerville"/>
                <a:cs typeface="Libre Baskerville"/>
                <a:sym typeface="Libre Baskerville"/>
              </a:rPr>
              <a:t>: </a:t>
            </a:r>
            <a:r>
              <a:rPr lang="it-IT" sz="2100" b="1">
                <a:solidFill>
                  <a:srgbClr val="212529"/>
                </a:solidFill>
                <a:latin typeface="Libre Baskerville"/>
                <a:ea typeface="Libre Baskerville"/>
                <a:cs typeface="Libre Baskerville"/>
                <a:sym typeface="Libre Baskerville"/>
              </a:rPr>
              <a:t>Christian Dietrich Grabbe</a:t>
            </a:r>
            <a:r>
              <a:rPr lang="it-IT" sz="2100">
                <a:solidFill>
                  <a:srgbClr val="212529"/>
                </a:solidFill>
                <a:latin typeface="Libre Baskerville"/>
                <a:ea typeface="Libre Baskerville"/>
                <a:cs typeface="Libre Baskerville"/>
                <a:sym typeface="Libre Baskerville"/>
              </a:rPr>
              <a:t>;</a:t>
            </a:r>
            <a:endParaRPr sz="210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ct val="100000"/>
              <a:buNone/>
            </a:pPr>
            <a:r>
              <a:rPr lang="it-IT" sz="2100" u="sng">
                <a:solidFill>
                  <a:srgbClr val="191919"/>
                </a:solidFill>
                <a:latin typeface="Libre Baskerville"/>
                <a:ea typeface="Libre Baskerville"/>
                <a:cs typeface="Libre Baskerville"/>
                <a:sym typeface="Libre Baskerville"/>
              </a:rPr>
              <a:t>Archetipo</a:t>
            </a:r>
            <a:r>
              <a:rPr lang="it-IT" sz="2100">
                <a:solidFill>
                  <a:srgbClr val="191919"/>
                </a:solidFill>
                <a:latin typeface="Libre Baskerville"/>
                <a:ea typeface="Libre Baskerville"/>
                <a:cs typeface="Libre Baskerville"/>
                <a:sym typeface="Libre Baskerville"/>
              </a:rPr>
              <a:t>: emblema della libertà (sessuale) e dell’arbitro assoluto (ideali del Romanticismo) in contrapposizione alla figura di Faust che incarna l’aspirazione al superamento delle passioni e della morte.</a:t>
            </a:r>
            <a:endParaRPr/>
          </a:p>
          <a:p>
            <a:pPr marL="0" lvl="0" indent="0" algn="l" rtl="0">
              <a:lnSpc>
                <a:spcPct val="90000"/>
              </a:lnSpc>
              <a:spcBef>
                <a:spcPts val="1000"/>
              </a:spcBef>
              <a:spcAft>
                <a:spcPts val="0"/>
              </a:spcAft>
              <a:buClr>
                <a:schemeClr val="dk1"/>
              </a:buClr>
              <a:buSzPct val="100000"/>
              <a:buNone/>
            </a:pPr>
            <a:endParaRPr sz="210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ct val="100000"/>
              <a:buNone/>
            </a:pPr>
            <a:r>
              <a:rPr lang="it-IT" sz="2100" u="sng">
                <a:latin typeface="Libre Baskerville"/>
                <a:ea typeface="Libre Baskerville"/>
                <a:cs typeface="Libre Baskerville"/>
                <a:sym typeface="Libre Baskerville"/>
              </a:rPr>
              <a:t>Opera</a:t>
            </a:r>
            <a:r>
              <a:rPr lang="it-IT" sz="2100">
                <a:latin typeface="Libre Baskerville"/>
                <a:ea typeface="Libre Baskerville"/>
                <a:cs typeface="Libre Baskerville"/>
                <a:sym typeface="Libre Baskerville"/>
              </a:rPr>
              <a:t>: </a:t>
            </a:r>
            <a:r>
              <a:rPr lang="it-IT" sz="2100" b="1" i="1">
                <a:latin typeface="Libre Baskerville"/>
                <a:ea typeface="Libre Baskerville"/>
                <a:cs typeface="Libre Baskerville"/>
                <a:sym typeface="Libre Baskerville"/>
              </a:rPr>
              <a:t>Don Juan</a:t>
            </a:r>
            <a:r>
              <a:rPr lang="it-IT" sz="2100">
                <a:latin typeface="Libre Baskerville"/>
                <a:ea typeface="Libre Baskerville"/>
                <a:cs typeface="Libre Baskerville"/>
                <a:sym typeface="Libre Baskerville"/>
              </a:rPr>
              <a:t>;</a:t>
            </a:r>
            <a:endParaRPr/>
          </a:p>
          <a:p>
            <a:pPr marL="0" lvl="0" indent="0" algn="l" rtl="0">
              <a:lnSpc>
                <a:spcPct val="90000"/>
              </a:lnSpc>
              <a:spcBef>
                <a:spcPts val="1000"/>
              </a:spcBef>
              <a:spcAft>
                <a:spcPts val="0"/>
              </a:spcAft>
              <a:buClr>
                <a:schemeClr val="dk1"/>
              </a:buClr>
              <a:buSzPct val="100000"/>
              <a:buNone/>
            </a:pPr>
            <a:r>
              <a:rPr lang="it-IT" sz="2100" u="sng">
                <a:latin typeface="Libre Baskerville"/>
                <a:ea typeface="Libre Baskerville"/>
                <a:cs typeface="Libre Baskerville"/>
                <a:sym typeface="Libre Baskerville"/>
              </a:rPr>
              <a:t>Genere</a:t>
            </a:r>
            <a:r>
              <a:rPr lang="it-IT" sz="2100">
                <a:latin typeface="Libre Baskerville"/>
                <a:ea typeface="Libre Baskerville"/>
                <a:cs typeface="Libre Baskerville"/>
                <a:sym typeface="Libre Baskerville"/>
              </a:rPr>
              <a:t>: poema;</a:t>
            </a:r>
            <a:endParaRPr/>
          </a:p>
          <a:p>
            <a:pPr marL="0" lvl="0" indent="0" algn="l" rtl="0">
              <a:lnSpc>
                <a:spcPct val="90000"/>
              </a:lnSpc>
              <a:spcBef>
                <a:spcPts val="1000"/>
              </a:spcBef>
              <a:spcAft>
                <a:spcPts val="0"/>
              </a:spcAft>
              <a:buClr>
                <a:schemeClr val="dk1"/>
              </a:buClr>
              <a:buSzPct val="100000"/>
              <a:buNone/>
            </a:pPr>
            <a:r>
              <a:rPr lang="it-IT" sz="2100" u="sng">
                <a:latin typeface="Libre Baskerville"/>
                <a:ea typeface="Libre Baskerville"/>
                <a:cs typeface="Libre Baskerville"/>
                <a:sym typeface="Libre Baskerville"/>
              </a:rPr>
              <a:t>Datazione</a:t>
            </a:r>
            <a:r>
              <a:rPr lang="it-IT" sz="2100">
                <a:latin typeface="Libre Baskerville"/>
                <a:ea typeface="Libre Baskerville"/>
                <a:cs typeface="Libre Baskerville"/>
                <a:sym typeface="Libre Baskerville"/>
              </a:rPr>
              <a:t>: 1819-1824;</a:t>
            </a:r>
            <a:endParaRPr/>
          </a:p>
          <a:p>
            <a:pPr marL="0" lvl="0" indent="0" algn="l" rtl="0">
              <a:lnSpc>
                <a:spcPct val="90000"/>
              </a:lnSpc>
              <a:spcBef>
                <a:spcPts val="1000"/>
              </a:spcBef>
              <a:spcAft>
                <a:spcPts val="0"/>
              </a:spcAft>
              <a:buClr>
                <a:schemeClr val="dk1"/>
              </a:buClr>
              <a:buSzPct val="100000"/>
              <a:buNone/>
            </a:pPr>
            <a:r>
              <a:rPr lang="it-IT" sz="2100" u="sng">
                <a:latin typeface="Libre Baskerville"/>
                <a:ea typeface="Libre Baskerville"/>
                <a:cs typeface="Libre Baskerville"/>
                <a:sym typeface="Libre Baskerville"/>
              </a:rPr>
              <a:t>Collocazione</a:t>
            </a:r>
            <a:r>
              <a:rPr lang="it-IT" sz="2100">
                <a:latin typeface="Libre Baskerville"/>
                <a:ea typeface="Libre Baskerville"/>
                <a:cs typeface="Libre Baskerville"/>
                <a:sym typeface="Libre Baskerville"/>
              </a:rPr>
              <a:t>: Inghilterra;</a:t>
            </a:r>
            <a:endParaRPr/>
          </a:p>
          <a:p>
            <a:pPr marL="0" lvl="0" indent="0" algn="l" rtl="0">
              <a:lnSpc>
                <a:spcPct val="90000"/>
              </a:lnSpc>
              <a:spcBef>
                <a:spcPts val="1000"/>
              </a:spcBef>
              <a:spcAft>
                <a:spcPts val="0"/>
              </a:spcAft>
              <a:buClr>
                <a:schemeClr val="dk1"/>
              </a:buClr>
              <a:buSzPct val="100000"/>
              <a:buNone/>
            </a:pPr>
            <a:r>
              <a:rPr lang="it-IT" sz="2100" u="sng">
                <a:latin typeface="Libre Baskerville"/>
                <a:ea typeface="Libre Baskerville"/>
                <a:cs typeface="Libre Baskerville"/>
                <a:sym typeface="Libre Baskerville"/>
              </a:rPr>
              <a:t>Autore</a:t>
            </a:r>
            <a:r>
              <a:rPr lang="it-IT" sz="2100">
                <a:latin typeface="Libre Baskerville"/>
                <a:ea typeface="Libre Baskerville"/>
                <a:cs typeface="Libre Baskerville"/>
                <a:sym typeface="Libre Baskerville"/>
              </a:rPr>
              <a:t>: </a:t>
            </a:r>
            <a:r>
              <a:rPr lang="it-IT" sz="2100" b="1">
                <a:latin typeface="Libre Baskerville"/>
                <a:ea typeface="Libre Baskerville"/>
                <a:cs typeface="Libre Baskerville"/>
                <a:sym typeface="Libre Baskerville"/>
              </a:rPr>
              <a:t>George Byron</a:t>
            </a:r>
            <a:r>
              <a:rPr lang="it-IT" sz="2100">
                <a:latin typeface="Libre Baskerville"/>
                <a:ea typeface="Libre Baskerville"/>
                <a:cs typeface="Libre Baskerville"/>
                <a:sym typeface="Libre Baskerville"/>
              </a:rPr>
              <a:t>;</a:t>
            </a:r>
            <a:endParaRPr/>
          </a:p>
          <a:p>
            <a:pPr marL="0" lvl="0" indent="0" algn="l" rtl="0">
              <a:lnSpc>
                <a:spcPct val="90000"/>
              </a:lnSpc>
              <a:spcBef>
                <a:spcPts val="1000"/>
              </a:spcBef>
              <a:spcAft>
                <a:spcPts val="0"/>
              </a:spcAft>
              <a:buClr>
                <a:schemeClr val="dk1"/>
              </a:buClr>
              <a:buSzPct val="100000"/>
              <a:buNone/>
            </a:pPr>
            <a:r>
              <a:rPr lang="it-IT" sz="2100" u="sng">
                <a:latin typeface="Libre Baskerville"/>
                <a:ea typeface="Libre Baskerville"/>
                <a:cs typeface="Libre Baskerville"/>
                <a:sym typeface="Libre Baskerville"/>
              </a:rPr>
              <a:t>Archetipo</a:t>
            </a:r>
            <a:r>
              <a:rPr lang="it-IT" sz="2100">
                <a:latin typeface="Libre Baskerville"/>
                <a:ea typeface="Libre Baskerville"/>
                <a:cs typeface="Libre Baskerville"/>
                <a:sym typeface="Libre Baskerville"/>
              </a:rPr>
              <a:t>: </a:t>
            </a:r>
            <a:r>
              <a:rPr lang="it-IT" sz="2100">
                <a:solidFill>
                  <a:srgbClr val="212529"/>
                </a:solidFill>
                <a:latin typeface="Libre Baskerville"/>
                <a:ea typeface="Libre Baskerville"/>
                <a:cs typeface="Libre Baskerville"/>
                <a:sym typeface="Libre Baskerville"/>
              </a:rPr>
              <a:t> Non è un  seduttore diabolico, non è un persecutore, ma piuttosto una vittima della società, dalla quale tuttavia si difende con l’ironia, rifiutandosi di impiegare le regole  tradizionali della società  stessa. </a:t>
            </a:r>
            <a:endParaRPr/>
          </a:p>
          <a:p>
            <a:pPr marL="0" lvl="0" indent="0" algn="l" rtl="0">
              <a:lnSpc>
                <a:spcPct val="90000"/>
              </a:lnSpc>
              <a:spcBef>
                <a:spcPts val="1000"/>
              </a:spcBef>
              <a:spcAft>
                <a:spcPts val="0"/>
              </a:spcAft>
              <a:buClr>
                <a:schemeClr val="dk1"/>
              </a:buClr>
              <a:buSzPct val="100000"/>
              <a:buNone/>
            </a:pPr>
            <a:endParaRPr sz="1800"/>
          </a:p>
        </p:txBody>
      </p:sp>
      <p:pic>
        <p:nvPicPr>
          <p:cNvPr id="147" name="Google Shape;147;p22"/>
          <p:cNvPicPr preferRelativeResize="0"/>
          <p:nvPr/>
        </p:nvPicPr>
        <p:blipFill rotWithShape="1">
          <a:blip r:embed="rId3">
            <a:alphaModFix/>
          </a:blip>
          <a:srcRect l="7618" t="4921" r="6912" b="5751"/>
          <a:stretch/>
        </p:blipFill>
        <p:spPr>
          <a:xfrm>
            <a:off x="1267314" y="410189"/>
            <a:ext cx="1945678" cy="3018811"/>
          </a:xfrm>
          <a:prstGeom prst="rect">
            <a:avLst/>
          </a:prstGeom>
          <a:noFill/>
          <a:ln>
            <a:noFill/>
          </a:ln>
        </p:spPr>
      </p:pic>
      <p:pic>
        <p:nvPicPr>
          <p:cNvPr id="148" name="Google Shape;148;p22"/>
          <p:cNvPicPr preferRelativeResize="0"/>
          <p:nvPr/>
        </p:nvPicPr>
        <p:blipFill rotWithShape="1">
          <a:blip r:embed="rId4">
            <a:alphaModFix/>
          </a:blip>
          <a:srcRect/>
          <a:stretch/>
        </p:blipFill>
        <p:spPr>
          <a:xfrm>
            <a:off x="1267314" y="3755727"/>
            <a:ext cx="1945677" cy="234743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3"/>
          <p:cNvSpPr txBox="1">
            <a:spLocks noGrp="1"/>
          </p:cNvSpPr>
          <p:nvPr>
            <p:ph type="body" idx="1"/>
          </p:nvPr>
        </p:nvSpPr>
        <p:spPr>
          <a:xfrm>
            <a:off x="884279" y="2898205"/>
            <a:ext cx="4814439" cy="4351338"/>
          </a:xfrm>
          <a:prstGeom prst="rect">
            <a:avLst/>
          </a:prstGeom>
          <a:noFill/>
          <a:ln>
            <a:noFill/>
          </a:ln>
        </p:spPr>
        <p:txBody>
          <a:bodyPr spcFirstLastPara="1" wrap="square" lIns="91425" tIns="45700" rIns="91425" bIns="45700" anchor="t" anchorCtr="0">
            <a:noAutofit/>
          </a:bodyPr>
          <a:lstStyle/>
          <a:p>
            <a:pPr marL="228600" lvl="0" indent="-114300" algn="l" rtl="0">
              <a:lnSpc>
                <a:spcPct val="90000"/>
              </a:lnSpc>
              <a:spcBef>
                <a:spcPts val="0"/>
              </a:spcBef>
              <a:spcAft>
                <a:spcPts val="0"/>
              </a:spcAft>
              <a:buClr>
                <a:schemeClr val="dk1"/>
              </a:buClr>
              <a:buSzPts val="1800"/>
              <a:buNone/>
            </a:pPr>
            <a:endParaRPr sz="1800" u="sng" dirty="0">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Opera</a:t>
            </a:r>
            <a:r>
              <a:rPr lang="it-IT" sz="1800" dirty="0">
                <a:latin typeface="Libre Baskerville"/>
                <a:ea typeface="Libre Baskerville"/>
                <a:cs typeface="Libre Baskerville"/>
                <a:sym typeface="Libre Baskerville"/>
              </a:rPr>
              <a:t>: </a:t>
            </a:r>
            <a:r>
              <a:rPr lang="it-IT" sz="1800" b="1" i="1" dirty="0">
                <a:latin typeface="Libre Baskerville"/>
                <a:ea typeface="Libre Baskerville"/>
                <a:cs typeface="Libre Baskerville"/>
                <a:sym typeface="Libre Baskerville"/>
              </a:rPr>
              <a:t>Don Giovanni o l’amore per la geometria</a:t>
            </a:r>
            <a:r>
              <a:rPr lang="it-IT" sz="1800" dirty="0">
                <a:latin typeface="Libre Baskerville"/>
                <a:ea typeface="Libre Baskerville"/>
                <a:cs typeface="Libre Baskerville"/>
                <a:sym typeface="Libre Baskerville"/>
              </a:rPr>
              <a:t>;</a:t>
            </a:r>
            <a:endParaRPr sz="1800" u="none" strike="noStrike" dirty="0">
              <a:solidFill>
                <a:srgbClr val="202122"/>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202122"/>
              </a:buClr>
              <a:buSzPts val="1800"/>
              <a:buNone/>
            </a:pPr>
            <a:r>
              <a:rPr lang="it-IT" sz="1800" u="sng" dirty="0">
                <a:solidFill>
                  <a:srgbClr val="202122"/>
                </a:solidFill>
                <a:latin typeface="Libre Baskerville"/>
                <a:ea typeface="Libre Baskerville"/>
                <a:cs typeface="Libre Baskerville"/>
                <a:sym typeface="Libre Baskerville"/>
              </a:rPr>
              <a:t>Genere</a:t>
            </a:r>
            <a:r>
              <a:rPr lang="it-IT" sz="1800" dirty="0">
                <a:solidFill>
                  <a:srgbClr val="202122"/>
                </a:solidFill>
                <a:latin typeface="Libre Baskerville"/>
                <a:ea typeface="Libre Baskerville"/>
                <a:cs typeface="Libre Baskerville"/>
                <a:sym typeface="Libre Baskerville"/>
              </a:rPr>
              <a:t>: dramma;</a:t>
            </a:r>
            <a:endParaRPr sz="1800" dirty="0">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Datazione</a:t>
            </a:r>
            <a:r>
              <a:rPr lang="it-IT" sz="1800" dirty="0">
                <a:latin typeface="Libre Baskerville"/>
                <a:ea typeface="Libre Baskerville"/>
                <a:cs typeface="Libre Baskerville"/>
                <a:sym typeface="Libre Baskerville"/>
              </a:rPr>
              <a:t>: secondarie metà 1900;</a:t>
            </a:r>
            <a:endParaRPr dirty="0"/>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Collocazione</a:t>
            </a:r>
            <a:r>
              <a:rPr lang="it-IT" sz="1800" dirty="0">
                <a:latin typeface="Libre Baskerville"/>
                <a:ea typeface="Libre Baskerville"/>
                <a:cs typeface="Libre Baskerville"/>
                <a:sym typeface="Libre Baskerville"/>
              </a:rPr>
              <a:t>: Svizzera;</a:t>
            </a:r>
            <a:endParaRPr sz="1800" i="1" dirty="0">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ts val="1800"/>
              <a:buNone/>
            </a:pPr>
            <a:r>
              <a:rPr lang="it-IT" sz="1800" u="sng" dirty="0">
                <a:latin typeface="Libre Baskerville"/>
                <a:ea typeface="Libre Baskerville"/>
                <a:cs typeface="Libre Baskerville"/>
                <a:sym typeface="Libre Baskerville"/>
              </a:rPr>
              <a:t>Autore</a:t>
            </a:r>
            <a:r>
              <a:rPr lang="it-IT" sz="1800" dirty="0">
                <a:latin typeface="Libre Baskerville"/>
                <a:ea typeface="Libre Baskerville"/>
                <a:cs typeface="Libre Baskerville"/>
                <a:sym typeface="Libre Baskerville"/>
              </a:rPr>
              <a:t>: </a:t>
            </a:r>
            <a:r>
              <a:rPr lang="it-IT" sz="1800" b="1" dirty="0">
                <a:latin typeface="Libre Baskerville"/>
                <a:ea typeface="Libre Baskerville"/>
                <a:cs typeface="Libre Baskerville"/>
                <a:sym typeface="Libre Baskerville"/>
              </a:rPr>
              <a:t>Max </a:t>
            </a:r>
            <a:r>
              <a:rPr lang="it-IT" sz="1800" b="1" dirty="0" err="1">
                <a:latin typeface="Libre Baskerville"/>
                <a:ea typeface="Libre Baskerville"/>
                <a:cs typeface="Libre Baskerville"/>
                <a:sym typeface="Libre Baskerville"/>
              </a:rPr>
              <a:t>Frisch</a:t>
            </a:r>
            <a:r>
              <a:rPr lang="it-IT" sz="1800" dirty="0">
                <a:solidFill>
                  <a:srgbClr val="212529"/>
                </a:solidFill>
                <a:latin typeface="Libre Baskerville"/>
                <a:ea typeface="Libre Baskerville"/>
                <a:cs typeface="Libre Baskerville"/>
                <a:sym typeface="Libre Baskerville"/>
              </a:rPr>
              <a:t>;</a:t>
            </a:r>
            <a:endParaRPr sz="1800" dirty="0">
              <a:solidFill>
                <a:srgbClr val="191919"/>
              </a:solidFill>
              <a:latin typeface="Libre Baskerville"/>
              <a:ea typeface="Libre Baskerville"/>
              <a:cs typeface="Libre Baskerville"/>
              <a:sym typeface="Libre Baskerville"/>
            </a:endParaRPr>
          </a:p>
          <a:p>
            <a:pPr marL="0" lvl="0" indent="0" algn="l" rtl="0">
              <a:lnSpc>
                <a:spcPct val="90000"/>
              </a:lnSpc>
              <a:spcBef>
                <a:spcPts val="1000"/>
              </a:spcBef>
              <a:spcAft>
                <a:spcPts val="0"/>
              </a:spcAft>
              <a:buClr>
                <a:srgbClr val="191919"/>
              </a:buClr>
              <a:buSzPts val="1800"/>
              <a:buNone/>
            </a:pPr>
            <a:r>
              <a:rPr lang="it-IT" sz="1800" u="sng" dirty="0">
                <a:solidFill>
                  <a:srgbClr val="191919"/>
                </a:solidFill>
                <a:latin typeface="Libre Baskerville"/>
                <a:ea typeface="Libre Baskerville"/>
                <a:cs typeface="Libre Baskerville"/>
                <a:sym typeface="Libre Baskerville"/>
              </a:rPr>
              <a:t>Archetipo</a:t>
            </a:r>
            <a:r>
              <a:rPr lang="it-IT" sz="1800" dirty="0">
                <a:solidFill>
                  <a:srgbClr val="191919"/>
                </a:solidFill>
                <a:latin typeface="Libre Baskerville"/>
                <a:ea typeface="Libre Baskerville"/>
                <a:cs typeface="Libre Baskerville"/>
                <a:sym typeface="Libre Baskerville"/>
              </a:rPr>
              <a:t>: personaggio freddo e razionale, sempre amato e desiderato ma non è un </a:t>
            </a:r>
            <a:r>
              <a:rPr lang="it-IT" sz="1800" dirty="0" smtClean="0">
                <a:solidFill>
                  <a:srgbClr val="191919"/>
                </a:solidFill>
                <a:latin typeface="Libre Baskerville"/>
                <a:ea typeface="Libre Baskerville"/>
                <a:cs typeface="Libre Baskerville"/>
                <a:sym typeface="Libre Baskerville"/>
              </a:rPr>
              <a:t>seduttore, </a:t>
            </a:r>
            <a:r>
              <a:rPr lang="it-IT" sz="1800" dirty="0">
                <a:solidFill>
                  <a:srgbClr val="191919"/>
                </a:solidFill>
                <a:latin typeface="Libre Baskerville"/>
                <a:ea typeface="Libre Baskerville"/>
                <a:cs typeface="Libre Baskerville"/>
                <a:sym typeface="Libre Baskerville"/>
              </a:rPr>
              <a:t>poiché vuole uscire dagli schemi che il mito gli ha imposto.</a:t>
            </a:r>
            <a:endParaRPr sz="1800" dirty="0">
              <a:latin typeface="Libre Baskerville"/>
              <a:ea typeface="Libre Baskerville"/>
              <a:cs typeface="Libre Baskerville"/>
              <a:sym typeface="Libre Baskerville"/>
            </a:endParaRPr>
          </a:p>
        </p:txBody>
      </p:sp>
      <p:sp>
        <p:nvSpPr>
          <p:cNvPr id="154" name="Google Shape;154;p23"/>
          <p:cNvSpPr txBox="1">
            <a:spLocks noGrp="1"/>
          </p:cNvSpPr>
          <p:nvPr>
            <p:ph type="body" idx="2"/>
          </p:nvPr>
        </p:nvSpPr>
        <p:spPr>
          <a:xfrm>
            <a:off x="921917" y="240838"/>
            <a:ext cx="7300166" cy="2657367"/>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90000"/>
              </a:lnSpc>
              <a:spcBef>
                <a:spcPts val="0"/>
              </a:spcBef>
              <a:spcAft>
                <a:spcPts val="0"/>
              </a:spcAft>
              <a:buClr>
                <a:schemeClr val="dk1"/>
              </a:buClr>
              <a:buSzPct val="100000"/>
              <a:buNone/>
            </a:pPr>
            <a:r>
              <a:rPr lang="it-IT" sz="2600" u="sng">
                <a:latin typeface="Libre Baskerville"/>
                <a:ea typeface="Libre Baskerville"/>
                <a:cs typeface="Libre Baskerville"/>
                <a:sym typeface="Libre Baskerville"/>
              </a:rPr>
              <a:t>Opera</a:t>
            </a:r>
            <a:r>
              <a:rPr lang="it-IT" sz="2600">
                <a:latin typeface="Libre Baskerville"/>
                <a:ea typeface="Libre Baskerville"/>
                <a:cs typeface="Libre Baskerville"/>
                <a:sym typeface="Libre Baskerville"/>
              </a:rPr>
              <a:t>: </a:t>
            </a:r>
            <a:r>
              <a:rPr lang="it-IT" sz="2600" b="1" i="1">
                <a:latin typeface="Libre Baskerville"/>
                <a:ea typeface="Libre Baskerville"/>
                <a:cs typeface="Libre Baskerville"/>
                <a:sym typeface="Libre Baskerville"/>
              </a:rPr>
              <a:t>Don Juan Tenorio</a:t>
            </a:r>
            <a:r>
              <a:rPr lang="it-IT" sz="2600">
                <a:latin typeface="Libre Baskerville"/>
                <a:ea typeface="Libre Baskerville"/>
                <a:cs typeface="Libre Baskerville"/>
                <a:sym typeface="Libre Baskerville"/>
              </a:rPr>
              <a:t>;</a:t>
            </a:r>
            <a:endParaRPr/>
          </a:p>
          <a:p>
            <a:pPr marL="0" lvl="0" indent="0" algn="l" rtl="0">
              <a:lnSpc>
                <a:spcPct val="90000"/>
              </a:lnSpc>
              <a:spcBef>
                <a:spcPts val="1000"/>
              </a:spcBef>
              <a:spcAft>
                <a:spcPts val="0"/>
              </a:spcAft>
              <a:buClr>
                <a:schemeClr val="dk1"/>
              </a:buClr>
              <a:buSzPct val="100000"/>
              <a:buNone/>
            </a:pPr>
            <a:r>
              <a:rPr lang="it-IT" sz="2600" u="sng">
                <a:latin typeface="Libre Baskerville"/>
                <a:ea typeface="Libre Baskerville"/>
                <a:cs typeface="Libre Baskerville"/>
                <a:sym typeface="Libre Baskerville"/>
              </a:rPr>
              <a:t>Genere</a:t>
            </a:r>
            <a:r>
              <a:rPr lang="it-IT" sz="2600">
                <a:latin typeface="Libre Baskerville"/>
                <a:ea typeface="Libre Baskerville"/>
                <a:cs typeface="Libre Baskerville"/>
                <a:sym typeface="Libre Baskerville"/>
              </a:rPr>
              <a:t>: romanzo;</a:t>
            </a:r>
            <a:endParaRPr sz="2600" u="sng">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ct val="100000"/>
              <a:buNone/>
            </a:pPr>
            <a:r>
              <a:rPr lang="it-IT" sz="2600" u="sng">
                <a:latin typeface="Libre Baskerville"/>
                <a:ea typeface="Libre Baskerville"/>
                <a:cs typeface="Libre Baskerville"/>
                <a:sym typeface="Libre Baskerville"/>
              </a:rPr>
              <a:t>Datazione</a:t>
            </a:r>
            <a:r>
              <a:rPr lang="it-IT" sz="2600">
                <a:latin typeface="Libre Baskerville"/>
                <a:ea typeface="Libre Baskerville"/>
                <a:cs typeface="Libre Baskerville"/>
                <a:sym typeface="Libre Baskerville"/>
              </a:rPr>
              <a:t>: 1942;</a:t>
            </a:r>
            <a:endParaRPr/>
          </a:p>
          <a:p>
            <a:pPr marL="0" lvl="0" indent="0" algn="l" rtl="0">
              <a:lnSpc>
                <a:spcPct val="90000"/>
              </a:lnSpc>
              <a:spcBef>
                <a:spcPts val="1000"/>
              </a:spcBef>
              <a:spcAft>
                <a:spcPts val="0"/>
              </a:spcAft>
              <a:buClr>
                <a:schemeClr val="dk1"/>
              </a:buClr>
              <a:buSzPct val="100000"/>
              <a:buNone/>
            </a:pPr>
            <a:r>
              <a:rPr lang="it-IT" sz="2600" u="sng">
                <a:latin typeface="Libre Baskerville"/>
                <a:ea typeface="Libre Baskerville"/>
                <a:cs typeface="Libre Baskerville"/>
                <a:sym typeface="Libre Baskerville"/>
              </a:rPr>
              <a:t>Autore</a:t>
            </a:r>
            <a:r>
              <a:rPr lang="it-IT" sz="2600">
                <a:latin typeface="Libre Baskerville"/>
                <a:ea typeface="Libre Baskerville"/>
                <a:cs typeface="Libre Baskerville"/>
                <a:sym typeface="Libre Baskerville"/>
              </a:rPr>
              <a:t>: </a:t>
            </a:r>
            <a:r>
              <a:rPr lang="it-IT" sz="2600" b="1">
                <a:latin typeface="Libre Baskerville"/>
                <a:ea typeface="Libre Baskerville"/>
                <a:cs typeface="Libre Baskerville"/>
                <a:sym typeface="Libre Baskerville"/>
              </a:rPr>
              <a:t>Franz Zeise</a:t>
            </a:r>
            <a:r>
              <a:rPr lang="it-IT" sz="2600">
                <a:latin typeface="Libre Baskerville"/>
                <a:ea typeface="Libre Baskerville"/>
                <a:cs typeface="Libre Baskerville"/>
                <a:sym typeface="Libre Baskerville"/>
              </a:rPr>
              <a:t>;</a:t>
            </a:r>
            <a:endParaRPr/>
          </a:p>
          <a:p>
            <a:pPr marL="0" lvl="0" indent="0" algn="l" rtl="0">
              <a:lnSpc>
                <a:spcPct val="90000"/>
              </a:lnSpc>
              <a:spcBef>
                <a:spcPts val="1000"/>
              </a:spcBef>
              <a:spcAft>
                <a:spcPts val="0"/>
              </a:spcAft>
              <a:buClr>
                <a:schemeClr val="dk1"/>
              </a:buClr>
              <a:buSzPct val="100000"/>
              <a:buNone/>
            </a:pPr>
            <a:r>
              <a:rPr lang="it-IT" sz="2600" u="sng">
                <a:latin typeface="Libre Baskerville"/>
                <a:ea typeface="Libre Baskerville"/>
                <a:cs typeface="Libre Baskerville"/>
                <a:sym typeface="Libre Baskerville"/>
              </a:rPr>
              <a:t>Archetipo</a:t>
            </a:r>
            <a:r>
              <a:rPr lang="it-IT" sz="2600">
                <a:latin typeface="Libre Baskerville"/>
                <a:ea typeface="Libre Baskerville"/>
                <a:cs typeface="Libre Baskerville"/>
                <a:sym typeface="Libre Baskerville"/>
              </a:rPr>
              <a:t>: </a:t>
            </a:r>
            <a:r>
              <a:rPr lang="it-IT" sz="2600">
                <a:solidFill>
                  <a:srgbClr val="212529"/>
                </a:solidFill>
                <a:latin typeface="Libre Baskerville"/>
                <a:ea typeface="Libre Baskerville"/>
                <a:cs typeface="Libre Baskerville"/>
                <a:sym typeface="Libre Baskerville"/>
              </a:rPr>
              <a:t>“Io, don Juan Tenorio, non fui un semplice don Juan, un seduttore demoniaco, che cercava nella femmina la realizzazione   della sua irrequietezza senza trovarla. Io, don Juan.  Tenorio, fui l’ultimo cavaliere di Spagna in un tempo in cui aristocrazia e teocrazia rendevano succube la cavalleria di Castiglia”.</a:t>
            </a:r>
            <a:endParaRPr/>
          </a:p>
          <a:p>
            <a:pPr marL="228600" lvl="0" indent="-90804" algn="l" rtl="0">
              <a:lnSpc>
                <a:spcPct val="90000"/>
              </a:lnSpc>
              <a:spcBef>
                <a:spcPts val="1000"/>
              </a:spcBef>
              <a:spcAft>
                <a:spcPts val="0"/>
              </a:spcAft>
              <a:buClr>
                <a:schemeClr val="dk1"/>
              </a:buClr>
              <a:buSzPct val="100000"/>
              <a:buNone/>
            </a:pPr>
            <a:endParaRPr/>
          </a:p>
        </p:txBody>
      </p:sp>
      <p:pic>
        <p:nvPicPr>
          <p:cNvPr id="155" name="Google Shape;155;p23"/>
          <p:cNvPicPr preferRelativeResize="0"/>
          <p:nvPr/>
        </p:nvPicPr>
        <p:blipFill rotWithShape="1">
          <a:blip r:embed="rId3">
            <a:alphaModFix/>
          </a:blip>
          <a:srcRect/>
          <a:stretch/>
        </p:blipFill>
        <p:spPr>
          <a:xfrm>
            <a:off x="5963442" y="3191283"/>
            <a:ext cx="2433884" cy="3237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4"/>
          <p:cNvSpPr txBox="1">
            <a:spLocks noGrp="1"/>
          </p:cNvSpPr>
          <p:nvPr>
            <p:ph type="body" idx="1"/>
          </p:nvPr>
        </p:nvSpPr>
        <p:spPr>
          <a:xfrm>
            <a:off x="835228" y="303187"/>
            <a:ext cx="4632488" cy="6430121"/>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90000"/>
              </a:lnSpc>
              <a:spcBef>
                <a:spcPts val="0"/>
              </a:spcBef>
              <a:spcAft>
                <a:spcPts val="0"/>
              </a:spcAft>
              <a:buClr>
                <a:schemeClr val="dk1"/>
              </a:buClr>
              <a:buSzPct val="100000"/>
              <a:buNone/>
            </a:pPr>
            <a:r>
              <a:rPr lang="it-IT" sz="2300" b="1" i="1" dirty="0">
                <a:latin typeface="Libre Baskerville"/>
                <a:ea typeface="Libre Baskerville"/>
                <a:cs typeface="Libre Baskerville"/>
                <a:sym typeface="Libre Baskerville"/>
              </a:rPr>
              <a:t>“Sei proprio un dongiovanni” </a:t>
            </a:r>
            <a:r>
              <a:rPr lang="it-IT" sz="2300" b="1" dirty="0">
                <a:latin typeface="Libre Baskerville"/>
                <a:ea typeface="Libre Baskerville"/>
                <a:cs typeface="Libre Baskerville"/>
                <a:sym typeface="Libre Baskerville"/>
              </a:rPr>
              <a:t>oppure</a:t>
            </a:r>
            <a:r>
              <a:rPr lang="it-IT" sz="2300" b="1" i="1" dirty="0">
                <a:latin typeface="Libre Baskerville"/>
                <a:ea typeface="Libre Baskerville"/>
                <a:cs typeface="Libre Baskerville"/>
                <a:sym typeface="Libre Baskerville"/>
              </a:rPr>
              <a:t> “Sei proprio un Casanova”</a:t>
            </a:r>
            <a:endParaRPr sz="2300" b="1" i="1" u="none" strike="noStrike" dirty="0">
              <a:latin typeface="Libre Baskerville"/>
              <a:ea typeface="Libre Baskerville"/>
              <a:cs typeface="Libre Baskerville"/>
              <a:sym typeface="Libre Baskerville"/>
            </a:endParaRPr>
          </a:p>
          <a:p>
            <a:pPr marL="0" lvl="0" indent="0" algn="l" rtl="0">
              <a:lnSpc>
                <a:spcPct val="90000"/>
              </a:lnSpc>
              <a:spcBef>
                <a:spcPts val="1000"/>
              </a:spcBef>
              <a:spcAft>
                <a:spcPts val="0"/>
              </a:spcAft>
              <a:buClr>
                <a:schemeClr val="dk1"/>
              </a:buClr>
              <a:buSzPct val="100000"/>
              <a:buNone/>
            </a:pPr>
            <a:r>
              <a:rPr lang="it-IT" sz="2300" b="1" i="0" u="none" strike="noStrike" dirty="0">
                <a:latin typeface="Libre Baskerville"/>
                <a:ea typeface="Libre Baskerville"/>
                <a:cs typeface="Libre Baskerville"/>
                <a:sym typeface="Libre Baskerville"/>
              </a:rPr>
              <a:t>Giacomo Girolamo Casanova</a:t>
            </a:r>
            <a:endParaRPr dirty="0"/>
          </a:p>
          <a:p>
            <a:pPr marL="228600" lvl="0" indent="-228600" algn="l" rtl="0">
              <a:lnSpc>
                <a:spcPct val="90000"/>
              </a:lnSpc>
              <a:spcBef>
                <a:spcPts val="1000"/>
              </a:spcBef>
              <a:spcAft>
                <a:spcPts val="0"/>
              </a:spcAft>
              <a:buClr>
                <a:schemeClr val="dk1"/>
              </a:buClr>
              <a:buSzPct val="100000"/>
              <a:buChar char="•"/>
            </a:pPr>
            <a:r>
              <a:rPr lang="it-IT" sz="2300" dirty="0">
                <a:latin typeface="Libre Baskerville"/>
                <a:ea typeface="Libre Baskerville"/>
                <a:cs typeface="Libre Baskerville"/>
                <a:sym typeface="Libre Baskerville"/>
              </a:rPr>
              <a:t>(</a:t>
            </a:r>
            <a:r>
              <a:rPr lang="it-IT" sz="2300" b="0" i="0" strike="noStrike" dirty="0">
                <a:latin typeface="Libre Baskerville"/>
                <a:ea typeface="Libre Baskerville"/>
                <a:cs typeface="Libre Baskerville"/>
                <a:sym typeface="Libre Baskerville"/>
              </a:rPr>
              <a:t>Venezia, 2 aprile 1725 – </a:t>
            </a:r>
            <a:r>
              <a:rPr lang="it-IT" sz="2300" b="0" i="0" strike="noStrike" dirty="0" err="1">
                <a:latin typeface="Libre Baskerville"/>
                <a:ea typeface="Libre Baskerville"/>
                <a:cs typeface="Libre Baskerville"/>
                <a:sym typeface="Libre Baskerville"/>
              </a:rPr>
              <a:t>Duchov</a:t>
            </a:r>
            <a:r>
              <a:rPr lang="it-IT" sz="2300" b="0" i="0" strike="noStrike" dirty="0">
                <a:latin typeface="Libre Baskerville"/>
                <a:ea typeface="Libre Baskerville"/>
                <a:cs typeface="Libre Baskerville"/>
                <a:sym typeface="Libre Baskerville"/>
              </a:rPr>
              <a:t>, 4 giugno 1798);</a:t>
            </a:r>
            <a:endParaRPr dirty="0"/>
          </a:p>
          <a:p>
            <a:pPr marL="228600" lvl="0" indent="-228600" algn="l" rtl="0">
              <a:lnSpc>
                <a:spcPct val="90000"/>
              </a:lnSpc>
              <a:spcBef>
                <a:spcPts val="1000"/>
              </a:spcBef>
              <a:spcAft>
                <a:spcPts val="0"/>
              </a:spcAft>
              <a:buClr>
                <a:schemeClr val="dk1"/>
              </a:buClr>
              <a:buSzPct val="100000"/>
              <a:buChar char="•"/>
            </a:pPr>
            <a:r>
              <a:rPr lang="it-IT" sz="2300" b="0" i="0" strike="noStrike" dirty="0">
                <a:latin typeface="Libre Baskerville"/>
                <a:ea typeface="Libre Baskerville"/>
                <a:cs typeface="Libre Baskerville"/>
                <a:sym typeface="Libre Baskerville"/>
              </a:rPr>
              <a:t>Avventuriero, scrittore, </a:t>
            </a:r>
            <a:r>
              <a:rPr lang="it-IT" sz="2300" b="0" i="0" strike="noStrike" dirty="0" err="1" smtClean="0">
                <a:latin typeface="Libre Baskerville"/>
                <a:ea typeface="Libre Baskerville"/>
                <a:cs typeface="Libre Baskerville"/>
                <a:sym typeface="Libre Baskerville"/>
              </a:rPr>
              <a:t>poeta,alchimista</a:t>
            </a:r>
            <a:r>
              <a:rPr lang="it-IT" sz="2300" b="0" i="0" strike="noStrike" dirty="0">
                <a:latin typeface="Libre Baskerville"/>
                <a:ea typeface="Libre Baskerville"/>
                <a:cs typeface="Libre Baskerville"/>
                <a:sym typeface="Libre Baskerville"/>
              </a:rPr>
              <a:t>, esoterista, </a:t>
            </a:r>
            <a:endParaRPr lang="it-IT" sz="2300" b="0" i="0" strike="noStrike" dirty="0" smtClean="0">
              <a:latin typeface="Libre Baskerville"/>
              <a:ea typeface="Libre Baskerville"/>
              <a:cs typeface="Libre Baskerville"/>
              <a:sym typeface="Libre Baskerville"/>
            </a:endParaRPr>
          </a:p>
          <a:p>
            <a:pPr marL="228600" lvl="0" indent="-228600" algn="l" rtl="0">
              <a:lnSpc>
                <a:spcPct val="90000"/>
              </a:lnSpc>
              <a:spcBef>
                <a:spcPts val="1000"/>
              </a:spcBef>
              <a:spcAft>
                <a:spcPts val="0"/>
              </a:spcAft>
              <a:buClr>
                <a:schemeClr val="dk1"/>
              </a:buClr>
              <a:buSzPct val="100000"/>
              <a:buChar char="•"/>
            </a:pPr>
            <a:r>
              <a:rPr lang="it-IT" sz="2300" b="0" i="0" strike="noStrike" dirty="0" err="1" smtClean="0">
                <a:latin typeface="Libre Baskerville"/>
                <a:ea typeface="Libre Baskerville"/>
                <a:cs typeface="Libre Baskerville"/>
                <a:sym typeface="Libre Baskerville"/>
              </a:rPr>
              <a:t>diplomatico,scienziato</a:t>
            </a:r>
            <a:r>
              <a:rPr lang="it-IT" sz="2300" b="0" i="0" strike="noStrike" dirty="0">
                <a:latin typeface="Libre Baskerville"/>
                <a:ea typeface="Libre Baskerville"/>
                <a:cs typeface="Libre Baskerville"/>
                <a:sym typeface="Libre Baskerville"/>
              </a:rPr>
              <a:t>, filosofo e agente segreto </a:t>
            </a:r>
            <a:r>
              <a:rPr lang="it-IT" sz="2300" b="0" i="0" strike="noStrike" dirty="0" smtClean="0">
                <a:latin typeface="Libre Baskerville"/>
                <a:ea typeface="Libre Baskerville"/>
                <a:cs typeface="Libre Baskerville"/>
                <a:sym typeface="Libre Baskerville"/>
              </a:rPr>
              <a:t>della</a:t>
            </a:r>
            <a:r>
              <a:rPr lang="it-IT" sz="2300" b="0" i="0" strike="noStrike" dirty="0">
                <a:latin typeface="Libre Baskerville"/>
                <a:ea typeface="Libre Baskerville"/>
                <a:cs typeface="Libre Baskerville"/>
                <a:sym typeface="Libre Baskerville"/>
              </a:rPr>
              <a:t> Serenissima italiano, cittadino della Repubblica di Venezia;</a:t>
            </a:r>
            <a:endParaRPr dirty="0"/>
          </a:p>
          <a:p>
            <a:pPr marL="228600" lvl="0" indent="-228600" algn="l" rtl="0">
              <a:lnSpc>
                <a:spcPct val="90000"/>
              </a:lnSpc>
              <a:spcBef>
                <a:spcPts val="1000"/>
              </a:spcBef>
              <a:spcAft>
                <a:spcPts val="0"/>
              </a:spcAft>
              <a:buClr>
                <a:schemeClr val="dk1"/>
              </a:buClr>
              <a:buSzPct val="100000"/>
              <a:buChar char="•"/>
            </a:pPr>
            <a:r>
              <a:rPr lang="it-IT" sz="2300" dirty="0">
                <a:latin typeface="Libre Baskerville"/>
                <a:ea typeface="Libre Baskerville"/>
                <a:cs typeface="Libre Baskerville"/>
                <a:sym typeface="Libre Baskerville"/>
              </a:rPr>
              <a:t>Ri</a:t>
            </a:r>
            <a:r>
              <a:rPr lang="it-IT" sz="2300" b="0" i="0" u="none" strike="noStrike" dirty="0">
                <a:latin typeface="Libre Baskerville"/>
                <a:ea typeface="Libre Baskerville"/>
                <a:cs typeface="Libre Baskerville"/>
                <a:sym typeface="Libre Baskerville"/>
              </a:rPr>
              <a:t>cordato principalmente per via della sua vita amorosa a dir poco movimentata, come colui che fece del proprio nome </a:t>
            </a:r>
            <a:r>
              <a:rPr lang="it-IT" sz="2300" b="0" i="0" u="none" strike="noStrike" dirty="0" smtClean="0">
                <a:latin typeface="Libre Baskerville"/>
                <a:ea typeface="Libre Baskerville"/>
                <a:cs typeface="Libre Baskerville"/>
                <a:sym typeface="Libre Baskerville"/>
              </a:rPr>
              <a:t>l'antonomasia</a:t>
            </a:r>
            <a:r>
              <a:rPr lang="it-IT" sz="2300" b="0" i="0" u="none" strike="noStrike" dirty="0">
                <a:latin typeface="Libre Baskerville"/>
                <a:ea typeface="Libre Baskerville"/>
                <a:cs typeface="Libre Baskerville"/>
                <a:sym typeface="Libre Baskerville"/>
              </a:rPr>
              <a:t> del raffinato seduttore, conquistatore di donne e libertino;</a:t>
            </a:r>
            <a:endParaRPr dirty="0"/>
          </a:p>
          <a:p>
            <a:pPr marL="228600" lvl="0" indent="-228600" algn="l" rtl="0">
              <a:lnSpc>
                <a:spcPct val="90000"/>
              </a:lnSpc>
              <a:spcBef>
                <a:spcPts val="1000"/>
              </a:spcBef>
              <a:spcAft>
                <a:spcPts val="0"/>
              </a:spcAft>
              <a:buClr>
                <a:schemeClr val="dk1"/>
              </a:buClr>
              <a:buSzPct val="100000"/>
              <a:buChar char="•"/>
            </a:pPr>
            <a:r>
              <a:rPr lang="it-IT" sz="2300" dirty="0">
                <a:latin typeface="Libre Baskerville"/>
                <a:ea typeface="Libre Baskerville"/>
                <a:cs typeface="Libre Baskerville"/>
                <a:sym typeface="Libre Baskerville"/>
              </a:rPr>
              <a:t>La</a:t>
            </a:r>
            <a:r>
              <a:rPr lang="it-IT" sz="2300" b="0" i="0" u="none" strike="noStrike" dirty="0">
                <a:latin typeface="Libre Baskerville"/>
                <a:ea typeface="Libre Baskerville"/>
                <a:cs typeface="Libre Baskerville"/>
                <a:sym typeface="Libre Baskerville"/>
              </a:rPr>
              <a:t> sua opera più importante e celebre è  </a:t>
            </a:r>
            <a:r>
              <a:rPr lang="it-IT" sz="2300" b="0" i="1" u="none" strike="noStrike" dirty="0">
                <a:latin typeface="Libre Baskerville"/>
                <a:ea typeface="Libre Baskerville"/>
                <a:cs typeface="Libre Baskerville"/>
                <a:sym typeface="Libre Baskerville"/>
              </a:rPr>
              <a:t>Histoire de ma vie</a:t>
            </a:r>
            <a:r>
              <a:rPr lang="it-IT" sz="2300" b="0" i="0" u="none" strike="noStrike" dirty="0">
                <a:latin typeface="Libre Baskerville"/>
                <a:ea typeface="Libre Baskerville"/>
                <a:cs typeface="Libre Baskerville"/>
                <a:sym typeface="Libre Baskerville"/>
              </a:rPr>
              <a:t> (</a:t>
            </a:r>
            <a:r>
              <a:rPr lang="it-IT" sz="2300" b="0" i="1" u="none" strike="noStrike" dirty="0">
                <a:latin typeface="Libre Baskerville"/>
                <a:ea typeface="Libre Baskerville"/>
                <a:cs typeface="Libre Baskerville"/>
                <a:sym typeface="Libre Baskerville"/>
              </a:rPr>
              <a:t>Storia della mia vita</a:t>
            </a:r>
            <a:r>
              <a:rPr lang="it-IT" sz="2300" b="0" i="0" u="none" strike="noStrike" dirty="0">
                <a:latin typeface="Libre Baskerville"/>
                <a:ea typeface="Libre Baskerville"/>
                <a:cs typeface="Libre Baskerville"/>
                <a:sym typeface="Libre Baskerville"/>
              </a:rPr>
              <a:t>), in cui descrive le sue avventure, i suoi viaggi e, soprattutto, i suoi innumerevoli incontri galanti.</a:t>
            </a:r>
            <a:endParaRPr dirty="0"/>
          </a:p>
          <a:p>
            <a:pPr marL="228600" lvl="0" indent="-77470" algn="l" rtl="0">
              <a:lnSpc>
                <a:spcPct val="90000"/>
              </a:lnSpc>
              <a:spcBef>
                <a:spcPts val="1000"/>
              </a:spcBef>
              <a:spcAft>
                <a:spcPts val="0"/>
              </a:spcAft>
              <a:buClr>
                <a:schemeClr val="dk1"/>
              </a:buClr>
              <a:buSzPct val="100000"/>
              <a:buNone/>
            </a:pPr>
            <a:endParaRPr dirty="0"/>
          </a:p>
        </p:txBody>
      </p:sp>
      <p:pic>
        <p:nvPicPr>
          <p:cNvPr id="161" name="Google Shape;161;p24"/>
          <p:cNvPicPr preferRelativeResize="0"/>
          <p:nvPr/>
        </p:nvPicPr>
        <p:blipFill rotWithShape="1">
          <a:blip r:embed="rId3">
            <a:alphaModFix/>
          </a:blip>
          <a:srcRect/>
          <a:stretch/>
        </p:blipFill>
        <p:spPr>
          <a:xfrm>
            <a:off x="5467716" y="3955973"/>
            <a:ext cx="2841055" cy="2390282"/>
          </a:xfrm>
          <a:prstGeom prst="rect">
            <a:avLst/>
          </a:prstGeom>
          <a:noFill/>
          <a:ln>
            <a:noFill/>
          </a:ln>
        </p:spPr>
      </p:pic>
      <p:pic>
        <p:nvPicPr>
          <p:cNvPr id="162" name="Google Shape;162;p24"/>
          <p:cNvPicPr preferRelativeResize="0"/>
          <p:nvPr/>
        </p:nvPicPr>
        <p:blipFill rotWithShape="1">
          <a:blip r:embed="rId4">
            <a:alphaModFix/>
          </a:blip>
          <a:srcRect/>
          <a:stretch/>
        </p:blipFill>
        <p:spPr>
          <a:xfrm>
            <a:off x="5467716" y="303188"/>
            <a:ext cx="2841055" cy="365278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a:spLocks noGrp="1"/>
          </p:cNvSpPr>
          <p:nvPr>
            <p:ph type="body" idx="1"/>
          </p:nvPr>
        </p:nvSpPr>
        <p:spPr>
          <a:xfrm>
            <a:off x="520102" y="403659"/>
            <a:ext cx="8402462" cy="3641868"/>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90000"/>
              </a:lnSpc>
              <a:spcBef>
                <a:spcPts val="0"/>
              </a:spcBef>
              <a:spcAft>
                <a:spcPts val="0"/>
              </a:spcAft>
              <a:buClr>
                <a:srgbClr val="191919"/>
              </a:buClr>
              <a:buSzPct val="100000"/>
              <a:buNone/>
            </a:pPr>
            <a:r>
              <a:rPr lang="it-IT" dirty="0" smtClean="0">
                <a:solidFill>
                  <a:srgbClr val="191919"/>
                </a:solidFill>
                <a:latin typeface="Libre Baskerville"/>
                <a:ea typeface="Libre Baskerville"/>
                <a:cs typeface="Libre Baskerville"/>
                <a:sym typeface="Libre Baskerville"/>
              </a:rPr>
              <a:t>I SINONIMI DI DON GIOVANNI UTILIZZATI OGGIGIORNO</a:t>
            </a:r>
            <a:endParaRPr dirty="0"/>
          </a:p>
          <a:p>
            <a:pPr marL="228600" lvl="0" indent="-228600" algn="l" rtl="0">
              <a:lnSpc>
                <a:spcPct val="90000"/>
              </a:lnSpc>
              <a:spcBef>
                <a:spcPts val="1000"/>
              </a:spcBef>
              <a:spcAft>
                <a:spcPts val="0"/>
              </a:spcAft>
              <a:buClr>
                <a:srgbClr val="191919"/>
              </a:buClr>
              <a:buSzPct val="100000"/>
              <a:buChar char="•"/>
            </a:pPr>
            <a:r>
              <a:rPr lang="it-IT" b="1" i="1" u="none" strike="noStrike" dirty="0">
                <a:solidFill>
                  <a:srgbClr val="191919"/>
                </a:solidFill>
                <a:latin typeface="Libre Baskerville"/>
                <a:ea typeface="Libre Baskerville"/>
                <a:cs typeface="Libre Baskerville"/>
                <a:sym typeface="Libre Baskerville"/>
              </a:rPr>
              <a:t>latin lover</a:t>
            </a:r>
            <a:r>
              <a:rPr lang="it-IT" b="0" i="0" u="none" strike="noStrike" dirty="0">
                <a:solidFill>
                  <a:srgbClr val="191919"/>
                </a:solidFill>
                <a:latin typeface="Libre Baskerville"/>
                <a:ea typeface="Libre Baskerville"/>
                <a:cs typeface="Libre Baskerville"/>
                <a:sym typeface="Libre Baskerville"/>
              </a:rPr>
              <a:t> ‹</a:t>
            </a:r>
            <a:r>
              <a:rPr lang="it-IT" b="0" i="1" u="none" strike="noStrike" dirty="0" err="1">
                <a:solidFill>
                  <a:srgbClr val="191919"/>
                </a:solidFill>
                <a:latin typeface="Libre Baskerville"/>
                <a:ea typeface="Libre Baskerville"/>
                <a:cs typeface="Libre Baskerville"/>
                <a:sym typeface="Libre Baskerville"/>
              </a:rPr>
              <a:t>lä</a:t>
            </a:r>
            <a:r>
              <a:rPr lang="it-IT" b="1" i="0" u="none" strike="noStrike" dirty="0" err="1">
                <a:solidFill>
                  <a:srgbClr val="191919"/>
                </a:solidFill>
                <a:latin typeface="Libre Baskerville"/>
                <a:ea typeface="Libre Baskerville"/>
                <a:cs typeface="Libre Baskerville"/>
                <a:sym typeface="Libre Baskerville"/>
              </a:rPr>
              <a:t>′</a:t>
            </a:r>
            <a:r>
              <a:rPr lang="it-IT" b="0" i="1" u="none" strike="noStrike" dirty="0" err="1">
                <a:solidFill>
                  <a:srgbClr val="191919"/>
                </a:solidFill>
                <a:latin typeface="Libre Baskerville"/>
                <a:ea typeface="Libre Baskerville"/>
                <a:cs typeface="Libre Baskerville"/>
                <a:sym typeface="Libre Baskerville"/>
              </a:rPr>
              <a:t>tin</a:t>
            </a:r>
            <a:r>
              <a:rPr lang="it-IT" b="0" i="1" u="none" strike="noStrike" dirty="0">
                <a:solidFill>
                  <a:srgbClr val="191919"/>
                </a:solidFill>
                <a:latin typeface="Libre Baskerville"/>
                <a:ea typeface="Libre Baskerville"/>
                <a:cs typeface="Libre Baskerville"/>
                <a:sym typeface="Libre Baskerville"/>
              </a:rPr>
              <a:t> </a:t>
            </a:r>
            <a:r>
              <a:rPr lang="it-IT" b="0" i="1" u="none" strike="noStrike" dirty="0" err="1">
                <a:solidFill>
                  <a:srgbClr val="191919"/>
                </a:solidFill>
                <a:latin typeface="Libre Baskerville"/>
                <a:ea typeface="Libre Baskerville"/>
                <a:cs typeface="Libre Baskerville"/>
                <a:sym typeface="Libre Baskerville"/>
              </a:rPr>
              <a:t>lḁ</a:t>
            </a:r>
            <a:r>
              <a:rPr lang="it-IT" b="1" i="0" u="none" strike="noStrike" dirty="0" err="1">
                <a:solidFill>
                  <a:srgbClr val="191919"/>
                </a:solidFill>
                <a:latin typeface="Libre Baskerville"/>
                <a:ea typeface="Libre Baskerville"/>
                <a:cs typeface="Libre Baskerville"/>
                <a:sym typeface="Libre Baskerville"/>
              </a:rPr>
              <a:t>′</a:t>
            </a:r>
            <a:r>
              <a:rPr lang="it-IT" b="0" i="1" u="none" strike="noStrike" dirty="0" err="1">
                <a:solidFill>
                  <a:srgbClr val="191919"/>
                </a:solidFill>
                <a:latin typeface="Libre Baskerville"/>
                <a:ea typeface="Libre Baskerville"/>
                <a:cs typeface="Libre Baskerville"/>
                <a:sym typeface="Libre Baskerville"/>
              </a:rPr>
              <a:t>vë</a:t>
            </a:r>
            <a:r>
              <a:rPr lang="it-IT" b="0" i="0" u="none" strike="noStrike" dirty="0">
                <a:solidFill>
                  <a:srgbClr val="191919"/>
                </a:solidFill>
                <a:latin typeface="Libre Baskerville"/>
                <a:ea typeface="Libre Baskerville"/>
                <a:cs typeface="Libre Baskerville"/>
                <a:sym typeface="Libre Baskerville"/>
              </a:rPr>
              <a:t>› </a:t>
            </a:r>
            <a:r>
              <a:rPr lang="it-IT" b="0" i="0" u="none" strike="noStrike" dirty="0" err="1">
                <a:solidFill>
                  <a:srgbClr val="191919"/>
                </a:solidFill>
                <a:latin typeface="Libre Baskerville"/>
                <a:ea typeface="Libre Baskerville"/>
                <a:cs typeface="Libre Baskerville"/>
                <a:sym typeface="Libre Baskerville"/>
              </a:rPr>
              <a:t>locuz</a:t>
            </a:r>
            <a:r>
              <a:rPr lang="it-IT" b="0" i="0" u="none" strike="noStrike" dirty="0">
                <a:solidFill>
                  <a:srgbClr val="191919"/>
                </a:solidFill>
                <a:latin typeface="Libre Baskerville"/>
                <a:ea typeface="Libre Baskerville"/>
                <a:cs typeface="Libre Baskerville"/>
                <a:sym typeface="Libre Baskerville"/>
              </a:rPr>
              <a:t>. </a:t>
            </a:r>
            <a:r>
              <a:rPr lang="it-IT" b="0" i="0" u="none" strike="noStrike" dirty="0" err="1">
                <a:solidFill>
                  <a:srgbClr val="191919"/>
                </a:solidFill>
                <a:latin typeface="Libre Baskerville"/>
                <a:ea typeface="Libre Baskerville"/>
                <a:cs typeface="Libre Baskerville"/>
                <a:sym typeface="Libre Baskerville"/>
              </a:rPr>
              <a:t>ingl</a:t>
            </a:r>
            <a:r>
              <a:rPr lang="it-IT" b="0" i="0" u="none" strike="noStrike" dirty="0">
                <a:solidFill>
                  <a:srgbClr val="191919"/>
                </a:solidFill>
                <a:latin typeface="Libre Baskerville"/>
                <a:ea typeface="Libre Baskerville"/>
                <a:cs typeface="Libre Baskerville"/>
                <a:sym typeface="Libre Baskerville"/>
              </a:rPr>
              <a:t>. (</a:t>
            </a:r>
            <a:r>
              <a:rPr lang="it-IT" b="0" i="0" u="none" strike="noStrike" dirty="0" err="1">
                <a:solidFill>
                  <a:srgbClr val="191919"/>
                </a:solidFill>
                <a:latin typeface="Libre Baskerville"/>
                <a:ea typeface="Libre Baskerville"/>
                <a:cs typeface="Libre Baskerville"/>
                <a:sym typeface="Libre Baskerville"/>
              </a:rPr>
              <a:t>propr</a:t>
            </a:r>
            <a:r>
              <a:rPr lang="it-IT" b="0" i="0" u="none" strike="noStrike" dirty="0">
                <a:solidFill>
                  <a:srgbClr val="191919"/>
                </a:solidFill>
                <a:latin typeface="Libre Baskerville"/>
                <a:ea typeface="Libre Baskerville"/>
                <a:cs typeface="Libre Baskerville"/>
                <a:sym typeface="Libre Baskerville"/>
              </a:rPr>
              <a:t>. «amante latino»; </a:t>
            </a:r>
            <a:r>
              <a:rPr lang="it-IT" b="0" i="0" u="none" strike="noStrike" dirty="0" err="1">
                <a:solidFill>
                  <a:srgbClr val="191919"/>
                </a:solidFill>
                <a:latin typeface="Libre Baskerville"/>
                <a:ea typeface="Libre Baskerville"/>
                <a:cs typeface="Libre Baskerville"/>
                <a:sym typeface="Libre Baskerville"/>
              </a:rPr>
              <a:t>pl</a:t>
            </a:r>
            <a:r>
              <a:rPr lang="it-IT" b="0" i="0" u="none" strike="noStrike" dirty="0">
                <a:solidFill>
                  <a:srgbClr val="191919"/>
                </a:solidFill>
                <a:latin typeface="Libre Baskerville"/>
                <a:ea typeface="Libre Baskerville"/>
                <a:cs typeface="Libre Baskerville"/>
                <a:sym typeface="Libre Baskerville"/>
              </a:rPr>
              <a:t>. </a:t>
            </a:r>
            <a:r>
              <a:rPr lang="it-IT" b="0" i="1" u="none" strike="noStrike" dirty="0">
                <a:solidFill>
                  <a:srgbClr val="191919"/>
                </a:solidFill>
                <a:latin typeface="Libre Baskerville"/>
                <a:ea typeface="Libre Baskerville"/>
                <a:cs typeface="Libre Baskerville"/>
                <a:sym typeface="Libre Baskerville"/>
              </a:rPr>
              <a:t>latin lovers</a:t>
            </a:r>
            <a:r>
              <a:rPr lang="it-IT" b="0" i="0" u="none" strike="noStrike" dirty="0">
                <a:solidFill>
                  <a:srgbClr val="191919"/>
                </a:solidFill>
                <a:latin typeface="Libre Baskerville"/>
                <a:ea typeface="Libre Baskerville"/>
                <a:cs typeface="Libre Baskerville"/>
                <a:sym typeface="Libre Baskerville"/>
              </a:rPr>
              <a:t> ‹... </a:t>
            </a:r>
            <a:r>
              <a:rPr lang="it-IT" b="0" i="1" u="none" strike="noStrike" dirty="0" err="1">
                <a:solidFill>
                  <a:srgbClr val="191919"/>
                </a:solidFill>
                <a:latin typeface="Libre Baskerville"/>
                <a:ea typeface="Libre Baskerville"/>
                <a:cs typeface="Libre Baskerville"/>
                <a:sym typeface="Libre Baskerville"/>
              </a:rPr>
              <a:t>lḁ</a:t>
            </a:r>
            <a:r>
              <a:rPr lang="it-IT" b="1" i="0" u="none" strike="noStrike" dirty="0" err="1">
                <a:solidFill>
                  <a:srgbClr val="191919"/>
                </a:solidFill>
                <a:latin typeface="Libre Baskerville"/>
                <a:ea typeface="Libre Baskerville"/>
                <a:cs typeface="Libre Baskerville"/>
                <a:sym typeface="Libre Baskerville"/>
              </a:rPr>
              <a:t>′</a:t>
            </a:r>
            <a:r>
              <a:rPr lang="it-IT" b="0" i="1" u="none" strike="noStrike" dirty="0" err="1">
                <a:solidFill>
                  <a:srgbClr val="191919"/>
                </a:solidFill>
                <a:latin typeface="Libre Baskerville"/>
                <a:ea typeface="Libre Baskerville"/>
                <a:cs typeface="Libre Baskerville"/>
                <a:sym typeface="Libre Baskerville"/>
              </a:rPr>
              <a:t>vë</a:t>
            </a:r>
            <a:r>
              <a:rPr lang="it-IT" b="1" i="0" u="none" strike="noStrike" dirty="0">
                <a:solidFill>
                  <a:srgbClr val="191919"/>
                </a:solidFill>
                <a:latin typeface="Libre Baskerville"/>
                <a:ea typeface="Libre Baskerville"/>
                <a:cs typeface="Libre Baskerville"/>
                <a:sym typeface="Libre Baskerville"/>
              </a:rPr>
              <a:t>∫</a:t>
            </a:r>
            <a:r>
              <a:rPr lang="it-IT" b="0" i="0" u="none" strike="noStrike" dirty="0">
                <a:solidFill>
                  <a:srgbClr val="191919"/>
                </a:solidFill>
                <a:latin typeface="Libre Baskerville"/>
                <a:ea typeface="Libre Baskerville"/>
                <a:cs typeface="Libre Baskerville"/>
                <a:sym typeface="Libre Baskerville"/>
              </a:rPr>
              <a:t>›), usata in </a:t>
            </a:r>
            <a:r>
              <a:rPr lang="it-IT" b="0" i="0" u="none" strike="noStrike" dirty="0" err="1">
                <a:solidFill>
                  <a:srgbClr val="191919"/>
                </a:solidFill>
                <a:latin typeface="Libre Baskerville"/>
                <a:ea typeface="Libre Baskerville"/>
                <a:cs typeface="Libre Baskerville"/>
                <a:sym typeface="Libre Baskerville"/>
              </a:rPr>
              <a:t>ital</a:t>
            </a:r>
            <a:r>
              <a:rPr lang="it-IT" b="0" i="0" u="none" strike="noStrike" dirty="0">
                <a:solidFill>
                  <a:srgbClr val="191919"/>
                </a:solidFill>
                <a:latin typeface="Libre Baskerville"/>
                <a:ea typeface="Libre Baskerville"/>
                <a:cs typeface="Libre Baskerville"/>
                <a:sym typeface="Libre Baskerville"/>
              </a:rPr>
              <a:t>. come s. m. (e correntemente pronunciata ‹</a:t>
            </a:r>
            <a:r>
              <a:rPr lang="it-IT" b="0" i="1" u="none" strike="noStrike" dirty="0" err="1">
                <a:solidFill>
                  <a:srgbClr val="191919"/>
                </a:solidFill>
                <a:latin typeface="Libre Baskerville"/>
                <a:ea typeface="Libre Baskerville"/>
                <a:cs typeface="Libre Baskerville"/>
                <a:sym typeface="Libre Baskerville"/>
              </a:rPr>
              <a:t>làtin</a:t>
            </a:r>
            <a:r>
              <a:rPr lang="it-IT" b="0" i="1" u="none" strike="noStrike" dirty="0">
                <a:solidFill>
                  <a:srgbClr val="191919"/>
                </a:solidFill>
                <a:latin typeface="Libre Baskerville"/>
                <a:ea typeface="Libre Baskerville"/>
                <a:cs typeface="Libre Baskerville"/>
                <a:sym typeface="Libre Baskerville"/>
              </a:rPr>
              <a:t> </a:t>
            </a:r>
            <a:r>
              <a:rPr lang="it-IT" b="0" i="1" u="none" strike="noStrike" dirty="0" err="1">
                <a:solidFill>
                  <a:srgbClr val="191919"/>
                </a:solidFill>
                <a:latin typeface="Libre Baskerville"/>
                <a:ea typeface="Libre Baskerville"/>
                <a:cs typeface="Libre Baskerville"/>
                <a:sym typeface="Libre Baskerville"/>
              </a:rPr>
              <a:t>lòver</a:t>
            </a:r>
            <a:r>
              <a:rPr lang="it-IT" b="0" i="0" u="none" strike="noStrike" dirty="0">
                <a:solidFill>
                  <a:srgbClr val="191919"/>
                </a:solidFill>
                <a:latin typeface="Libre Baskerville"/>
                <a:ea typeface="Libre Baskerville"/>
                <a:cs typeface="Libre Baskerville"/>
                <a:sym typeface="Libre Baskerville"/>
              </a:rPr>
              <a:t>›). – Espressione con cui si definiscono, in tono per lo più </a:t>
            </a:r>
            <a:r>
              <a:rPr lang="it-IT" b="0" i="0" u="none" strike="noStrike" dirty="0" err="1">
                <a:solidFill>
                  <a:srgbClr val="191919"/>
                </a:solidFill>
                <a:latin typeface="Libre Baskerville"/>
                <a:ea typeface="Libre Baskerville"/>
                <a:cs typeface="Libre Baskerville"/>
                <a:sym typeface="Libre Baskerville"/>
              </a:rPr>
              <a:t>scherz</a:t>
            </a:r>
            <a:r>
              <a:rPr lang="it-IT" b="0" i="0" u="none" strike="noStrike" dirty="0">
                <a:solidFill>
                  <a:srgbClr val="191919"/>
                </a:solidFill>
                <a:latin typeface="Libre Baskerville"/>
                <a:ea typeface="Libre Baskerville"/>
                <a:cs typeface="Libre Baskerville"/>
                <a:sym typeface="Libre Baskerville"/>
              </a:rPr>
              <a:t>., gli uomini con particolari doti di galanteria, di fascino e di virilità; in particolare con riferimento agli uomini dei paesi latini, cui tradizionalmente si attribuiscono tali qualità</a:t>
            </a:r>
            <a:endParaRPr dirty="0"/>
          </a:p>
          <a:p>
            <a:pPr marL="228600" lvl="0" indent="-228600" algn="l" rtl="0">
              <a:lnSpc>
                <a:spcPct val="90000"/>
              </a:lnSpc>
              <a:spcBef>
                <a:spcPts val="1000"/>
              </a:spcBef>
              <a:spcAft>
                <a:spcPts val="0"/>
              </a:spcAft>
              <a:buClr>
                <a:srgbClr val="191919"/>
              </a:buClr>
              <a:buSzPct val="100000"/>
              <a:buChar char="•"/>
            </a:pPr>
            <a:r>
              <a:rPr lang="it-IT" b="1" i="1" u="none" strike="noStrike" dirty="0">
                <a:solidFill>
                  <a:srgbClr val="191919"/>
                </a:solidFill>
                <a:latin typeface="Libre Baskerville"/>
                <a:ea typeface="Libre Baskerville"/>
                <a:cs typeface="Libre Baskerville"/>
                <a:sym typeface="Libre Baskerville"/>
              </a:rPr>
              <a:t>playboy</a:t>
            </a:r>
            <a:r>
              <a:rPr lang="it-IT" b="0" i="0" u="none" strike="noStrike" dirty="0">
                <a:solidFill>
                  <a:srgbClr val="191919"/>
                </a:solidFill>
                <a:latin typeface="Libre Baskerville"/>
                <a:ea typeface="Libre Baskerville"/>
                <a:cs typeface="Libre Baskerville"/>
                <a:sym typeface="Libre Baskerville"/>
              </a:rPr>
              <a:t> ‹</a:t>
            </a:r>
            <a:r>
              <a:rPr lang="it-IT" b="0" i="1" u="none" strike="noStrike" dirty="0" err="1">
                <a:solidFill>
                  <a:srgbClr val="191919"/>
                </a:solidFill>
                <a:latin typeface="Libre Baskerville"/>
                <a:ea typeface="Libre Baskerville"/>
                <a:cs typeface="Libre Baskerville"/>
                <a:sym typeface="Libre Baskerville"/>
              </a:rPr>
              <a:t>plèiboi</a:t>
            </a:r>
            <a:r>
              <a:rPr lang="it-IT" b="0" i="0" u="none" strike="noStrike" dirty="0">
                <a:solidFill>
                  <a:srgbClr val="191919"/>
                </a:solidFill>
                <a:latin typeface="Libre Baskerville"/>
                <a:ea typeface="Libre Baskerville"/>
                <a:cs typeface="Libre Baskerville"/>
                <a:sym typeface="Libre Baskerville"/>
              </a:rPr>
              <a:t>› s. </a:t>
            </a:r>
            <a:r>
              <a:rPr lang="it-IT" b="0" i="0" u="none" strike="noStrike" dirty="0" err="1">
                <a:solidFill>
                  <a:srgbClr val="191919"/>
                </a:solidFill>
                <a:latin typeface="Libre Baskerville"/>
                <a:ea typeface="Libre Baskerville"/>
                <a:cs typeface="Libre Baskerville"/>
                <a:sym typeface="Libre Baskerville"/>
              </a:rPr>
              <a:t>ingl</a:t>
            </a:r>
            <a:r>
              <a:rPr lang="it-IT" b="0" i="0" u="none" strike="noStrike" dirty="0">
                <a:solidFill>
                  <a:srgbClr val="191919"/>
                </a:solidFill>
                <a:latin typeface="Libre Baskerville"/>
                <a:ea typeface="Libre Baskerville"/>
                <a:cs typeface="Libre Baskerville"/>
                <a:sym typeface="Libre Baskerville"/>
              </a:rPr>
              <a:t>. [</a:t>
            </a:r>
            <a:r>
              <a:rPr lang="it-IT" b="0" i="0" u="none" strike="noStrike" dirty="0" err="1">
                <a:solidFill>
                  <a:srgbClr val="191919"/>
                </a:solidFill>
                <a:latin typeface="Libre Baskerville"/>
                <a:ea typeface="Libre Baskerville"/>
                <a:cs typeface="Libre Baskerville"/>
                <a:sym typeface="Libre Baskerville"/>
              </a:rPr>
              <a:t>comp</a:t>
            </a:r>
            <a:r>
              <a:rPr lang="it-IT" b="0" i="0" u="none" strike="noStrike" dirty="0">
                <a:solidFill>
                  <a:srgbClr val="191919"/>
                </a:solidFill>
                <a:latin typeface="Libre Baskerville"/>
                <a:ea typeface="Libre Baskerville"/>
                <a:cs typeface="Libre Baskerville"/>
                <a:sym typeface="Libre Baskerville"/>
              </a:rPr>
              <a:t>. di (</a:t>
            </a:r>
            <a:r>
              <a:rPr lang="it-IT" b="0" i="1" u="none" strike="noStrike" dirty="0">
                <a:solidFill>
                  <a:srgbClr val="191919"/>
                </a:solidFill>
                <a:latin typeface="Libre Baskerville"/>
                <a:ea typeface="Libre Baskerville"/>
                <a:cs typeface="Libre Baskerville"/>
                <a:sym typeface="Libre Baskerville"/>
              </a:rPr>
              <a:t>to</a:t>
            </a:r>
            <a:r>
              <a:rPr lang="it-IT" b="0" i="0" u="none" strike="noStrike" dirty="0">
                <a:solidFill>
                  <a:srgbClr val="191919"/>
                </a:solidFill>
                <a:latin typeface="Libre Baskerville"/>
                <a:ea typeface="Libre Baskerville"/>
                <a:cs typeface="Libre Baskerville"/>
                <a:sym typeface="Libre Baskerville"/>
              </a:rPr>
              <a:t>) </a:t>
            </a:r>
            <a:r>
              <a:rPr lang="it-IT" b="0" i="1" u="none" strike="noStrike" dirty="0">
                <a:solidFill>
                  <a:srgbClr val="191919"/>
                </a:solidFill>
                <a:latin typeface="Libre Baskerville"/>
                <a:ea typeface="Libre Baskerville"/>
                <a:cs typeface="Libre Baskerville"/>
                <a:sym typeface="Libre Baskerville"/>
              </a:rPr>
              <a:t>play</a:t>
            </a:r>
            <a:r>
              <a:rPr lang="it-IT" b="0" i="0" u="none" strike="noStrike" dirty="0">
                <a:solidFill>
                  <a:srgbClr val="191919"/>
                </a:solidFill>
                <a:latin typeface="Libre Baskerville"/>
                <a:ea typeface="Libre Baskerville"/>
                <a:cs typeface="Libre Baskerville"/>
                <a:sym typeface="Libre Baskerville"/>
              </a:rPr>
              <a:t> «divertirsi» e </a:t>
            </a:r>
            <a:r>
              <a:rPr lang="it-IT" b="0" i="1" u="none" strike="noStrike" dirty="0">
                <a:solidFill>
                  <a:srgbClr val="191919"/>
                </a:solidFill>
                <a:latin typeface="Libre Baskerville"/>
                <a:ea typeface="Libre Baskerville"/>
                <a:cs typeface="Libre Baskerville"/>
                <a:sym typeface="Libre Baskerville"/>
              </a:rPr>
              <a:t>boy</a:t>
            </a:r>
            <a:r>
              <a:rPr lang="it-IT" b="0" i="0" u="none" strike="noStrike" dirty="0">
                <a:solidFill>
                  <a:srgbClr val="191919"/>
                </a:solidFill>
                <a:latin typeface="Libre Baskerville"/>
                <a:ea typeface="Libre Baskerville"/>
                <a:cs typeface="Libre Baskerville"/>
                <a:sym typeface="Libre Baskerville"/>
              </a:rPr>
              <a:t> «ragazzo»] (</a:t>
            </a:r>
            <a:r>
              <a:rPr lang="it-IT" b="0" i="0" u="none" strike="noStrike" dirty="0" err="1">
                <a:solidFill>
                  <a:srgbClr val="191919"/>
                </a:solidFill>
                <a:latin typeface="Libre Baskerville"/>
                <a:ea typeface="Libre Baskerville"/>
                <a:cs typeface="Libre Baskerville"/>
                <a:sym typeface="Libre Baskerville"/>
              </a:rPr>
              <a:t>pl</a:t>
            </a:r>
            <a:r>
              <a:rPr lang="it-IT" b="0" i="0" u="none" strike="noStrike" dirty="0">
                <a:solidFill>
                  <a:srgbClr val="191919"/>
                </a:solidFill>
                <a:latin typeface="Libre Baskerville"/>
                <a:ea typeface="Libre Baskerville"/>
                <a:cs typeface="Libre Baskerville"/>
                <a:sym typeface="Libre Baskerville"/>
              </a:rPr>
              <a:t>. </a:t>
            </a:r>
            <a:r>
              <a:rPr lang="it-IT" b="0" i="1" u="none" strike="noStrike" dirty="0" err="1">
                <a:solidFill>
                  <a:srgbClr val="191919"/>
                </a:solidFill>
                <a:latin typeface="Libre Baskerville"/>
                <a:ea typeface="Libre Baskerville"/>
                <a:cs typeface="Libre Baskerville"/>
                <a:sym typeface="Libre Baskerville"/>
              </a:rPr>
              <a:t>playboys</a:t>
            </a:r>
            <a:r>
              <a:rPr lang="it-IT" b="0" i="0" u="none" strike="noStrike" dirty="0">
                <a:solidFill>
                  <a:srgbClr val="191919"/>
                </a:solidFill>
                <a:latin typeface="Libre Baskerville"/>
                <a:ea typeface="Libre Baskerville"/>
                <a:cs typeface="Libre Baskerville"/>
                <a:sym typeface="Libre Baskerville"/>
              </a:rPr>
              <a:t> ‹</a:t>
            </a:r>
            <a:r>
              <a:rPr lang="it-IT" b="0" i="1" u="none" strike="noStrike" dirty="0" err="1">
                <a:solidFill>
                  <a:srgbClr val="191919"/>
                </a:solidFill>
                <a:latin typeface="Libre Baskerville"/>
                <a:ea typeface="Libre Baskerville"/>
                <a:cs typeface="Libre Baskerville"/>
                <a:sym typeface="Libre Baskerville"/>
              </a:rPr>
              <a:t>plèiboi</a:t>
            </a:r>
            <a:r>
              <a:rPr lang="it-IT" b="1" i="0" u="none" strike="noStrike" dirty="0">
                <a:solidFill>
                  <a:srgbClr val="191919"/>
                </a:solidFill>
                <a:latin typeface="Libre Baskerville"/>
                <a:ea typeface="Libre Baskerville"/>
                <a:cs typeface="Libre Baskerville"/>
                <a:sym typeface="Libre Baskerville"/>
              </a:rPr>
              <a:t>∫</a:t>
            </a:r>
            <a:r>
              <a:rPr lang="it-IT" b="0" i="0" u="none" strike="noStrike" dirty="0">
                <a:solidFill>
                  <a:srgbClr val="191919"/>
                </a:solidFill>
                <a:latin typeface="Libre Baskerville"/>
                <a:ea typeface="Libre Baskerville"/>
                <a:cs typeface="Libre Baskerville"/>
                <a:sym typeface="Libre Baskerville"/>
              </a:rPr>
              <a:t>›), usato in </a:t>
            </a:r>
            <a:r>
              <a:rPr lang="it-IT" b="0" i="0" u="none" strike="noStrike" dirty="0" err="1">
                <a:solidFill>
                  <a:srgbClr val="191919"/>
                </a:solidFill>
                <a:latin typeface="Libre Baskerville"/>
                <a:ea typeface="Libre Baskerville"/>
                <a:cs typeface="Libre Baskerville"/>
                <a:sym typeface="Libre Baskerville"/>
              </a:rPr>
              <a:t>ital</a:t>
            </a:r>
            <a:r>
              <a:rPr lang="it-IT" b="0" i="0" u="none" strike="noStrike" dirty="0">
                <a:solidFill>
                  <a:srgbClr val="191919"/>
                </a:solidFill>
                <a:latin typeface="Libre Baskerville"/>
                <a:ea typeface="Libre Baskerville"/>
                <a:cs typeface="Libre Baskerville"/>
                <a:sym typeface="Libre Baskerville"/>
              </a:rPr>
              <a:t>. al </a:t>
            </a:r>
            <a:r>
              <a:rPr lang="it-IT" b="0" i="0" u="none" strike="noStrike" dirty="0" err="1">
                <a:solidFill>
                  <a:srgbClr val="191919"/>
                </a:solidFill>
                <a:latin typeface="Libre Baskerville"/>
                <a:ea typeface="Libre Baskerville"/>
                <a:cs typeface="Libre Baskerville"/>
                <a:sym typeface="Libre Baskerville"/>
              </a:rPr>
              <a:t>masch</a:t>
            </a:r>
            <a:r>
              <a:rPr lang="it-IT" b="0" i="0" u="none" strike="noStrike" dirty="0">
                <a:solidFill>
                  <a:srgbClr val="191919"/>
                </a:solidFill>
                <a:latin typeface="Libre Baskerville"/>
                <a:ea typeface="Libre Baskerville"/>
                <a:cs typeface="Libre Baskerville"/>
                <a:sym typeface="Libre Baskerville"/>
              </a:rPr>
              <a:t>. – Uomo, dotato di bellezza e di fascino, generalmente ricco, la cui unica occupazione consiste nel fare vita mondana accompagnandosi a donne, giovani o meno giovani, ma sempre belle e famose. Per </a:t>
            </a:r>
            <a:r>
              <a:rPr lang="it-IT" b="0" i="0" u="none" strike="noStrike" dirty="0" err="1">
                <a:solidFill>
                  <a:srgbClr val="191919"/>
                </a:solidFill>
                <a:latin typeface="Libre Baskerville"/>
                <a:ea typeface="Libre Baskerville"/>
                <a:cs typeface="Libre Baskerville"/>
                <a:sym typeface="Libre Baskerville"/>
              </a:rPr>
              <a:t>estens</a:t>
            </a:r>
            <a:r>
              <a:rPr lang="it-IT" b="0" i="0" u="none" strike="noStrike" dirty="0">
                <a:solidFill>
                  <a:srgbClr val="191919"/>
                </a:solidFill>
                <a:latin typeface="Libre Baskerville"/>
                <a:ea typeface="Libre Baskerville"/>
                <a:cs typeface="Libre Baskerville"/>
                <a:sym typeface="Libre Baskerville"/>
              </a:rPr>
              <a:t>., chi dedica volentieri parte del suo tempo a corteggiare le donne, dongiovanni.</a:t>
            </a:r>
            <a:endParaRPr dirty="0"/>
          </a:p>
          <a:p>
            <a:pPr marL="228600" lvl="0" indent="-228600" algn="l" rtl="0">
              <a:lnSpc>
                <a:spcPct val="90000"/>
              </a:lnSpc>
              <a:spcBef>
                <a:spcPts val="1000"/>
              </a:spcBef>
              <a:spcAft>
                <a:spcPts val="0"/>
              </a:spcAft>
              <a:buClr>
                <a:srgbClr val="191919"/>
              </a:buClr>
              <a:buSzPct val="100000"/>
              <a:buChar char="•"/>
            </a:pPr>
            <a:r>
              <a:rPr lang="it-IT" b="1" i="0" u="none" strike="noStrike" dirty="0" err="1">
                <a:solidFill>
                  <a:srgbClr val="191919"/>
                </a:solidFill>
                <a:latin typeface="Libre Baskerville"/>
                <a:ea typeface="Libre Baskerville"/>
                <a:cs typeface="Libre Baskerville"/>
                <a:sym typeface="Libre Baskerville"/>
              </a:rPr>
              <a:t>puttanière</a:t>
            </a:r>
            <a:r>
              <a:rPr lang="it-IT" b="0" i="0" u="none" strike="noStrike" dirty="0">
                <a:solidFill>
                  <a:srgbClr val="191919"/>
                </a:solidFill>
                <a:latin typeface="Libre Baskerville"/>
                <a:ea typeface="Libre Baskerville"/>
                <a:cs typeface="Libre Baskerville"/>
                <a:sym typeface="Libre Baskerville"/>
              </a:rPr>
              <a:t> s. m. [</a:t>
            </a:r>
            <a:r>
              <a:rPr lang="it-IT" b="0" i="0" u="none" strike="noStrike" dirty="0" err="1">
                <a:solidFill>
                  <a:srgbClr val="191919"/>
                </a:solidFill>
                <a:latin typeface="Libre Baskerville"/>
                <a:ea typeface="Libre Baskerville"/>
                <a:cs typeface="Libre Baskerville"/>
                <a:sym typeface="Libre Baskerville"/>
              </a:rPr>
              <a:t>der</a:t>
            </a:r>
            <a:r>
              <a:rPr lang="it-IT" b="0" i="0" u="none" strike="noStrike" dirty="0">
                <a:solidFill>
                  <a:srgbClr val="191919"/>
                </a:solidFill>
                <a:latin typeface="Libre Baskerville"/>
                <a:ea typeface="Libre Baskerville"/>
                <a:cs typeface="Libre Baskerville"/>
                <a:sym typeface="Libre Baskerville"/>
              </a:rPr>
              <a:t>. di </a:t>
            </a:r>
            <a:r>
              <a:rPr lang="it-IT" b="0" i="1" u="none" strike="noStrike" dirty="0">
                <a:solidFill>
                  <a:srgbClr val="191919"/>
                </a:solidFill>
                <a:latin typeface="Libre Baskerville"/>
                <a:ea typeface="Libre Baskerville"/>
                <a:cs typeface="Libre Baskerville"/>
                <a:sym typeface="Libre Baskerville"/>
              </a:rPr>
              <a:t>puttana</a:t>
            </a:r>
            <a:r>
              <a:rPr lang="it-IT" b="0" i="0" u="none" strike="noStrike" dirty="0">
                <a:solidFill>
                  <a:srgbClr val="191919"/>
                </a:solidFill>
                <a:latin typeface="Libre Baskerville"/>
                <a:ea typeface="Libre Baskerville"/>
                <a:cs typeface="Libre Baskerville"/>
                <a:sym typeface="Libre Baskerville"/>
              </a:rPr>
              <a:t>], </a:t>
            </a:r>
            <a:r>
              <a:rPr lang="it-IT" b="0" i="0" u="none" strike="noStrike" dirty="0" err="1">
                <a:solidFill>
                  <a:srgbClr val="191919"/>
                </a:solidFill>
                <a:latin typeface="Libre Baskerville"/>
                <a:ea typeface="Libre Baskerville"/>
                <a:cs typeface="Libre Baskerville"/>
                <a:sym typeface="Libre Baskerville"/>
              </a:rPr>
              <a:t>volg</a:t>
            </a:r>
            <a:r>
              <a:rPr lang="it-IT" b="0" i="0" u="none" strike="noStrike" dirty="0">
                <a:solidFill>
                  <a:srgbClr val="191919"/>
                </a:solidFill>
                <a:latin typeface="Libre Baskerville"/>
                <a:ea typeface="Libre Baskerville"/>
                <a:cs typeface="Libre Baskerville"/>
                <a:sym typeface="Libre Baskerville"/>
              </a:rPr>
              <a:t>. – Uomo che frequenta abitualmente le puttane; per </a:t>
            </a:r>
            <a:r>
              <a:rPr lang="it-IT" b="0" i="0" u="none" strike="noStrike" dirty="0" err="1">
                <a:solidFill>
                  <a:srgbClr val="191919"/>
                </a:solidFill>
                <a:latin typeface="Libre Baskerville"/>
                <a:ea typeface="Libre Baskerville"/>
                <a:cs typeface="Libre Baskerville"/>
                <a:sym typeface="Libre Baskerville"/>
              </a:rPr>
              <a:t>estens</a:t>
            </a:r>
            <a:r>
              <a:rPr lang="it-IT" b="0" i="0" u="none" strike="noStrike" dirty="0">
                <a:solidFill>
                  <a:srgbClr val="191919"/>
                </a:solidFill>
                <a:latin typeface="Libre Baskerville"/>
                <a:ea typeface="Libre Baskerville"/>
                <a:cs typeface="Libre Baskerville"/>
                <a:sym typeface="Libre Baskerville"/>
              </a:rPr>
              <a:t>., donnaiolo, uomo alla perenne ricerca di facili avventure;</a:t>
            </a:r>
            <a:endParaRPr dirty="0"/>
          </a:p>
          <a:p>
            <a:pPr marL="228600" lvl="0" indent="-228600" algn="l" rtl="0">
              <a:lnSpc>
                <a:spcPct val="90000"/>
              </a:lnSpc>
              <a:spcBef>
                <a:spcPts val="1000"/>
              </a:spcBef>
              <a:spcAft>
                <a:spcPts val="0"/>
              </a:spcAft>
              <a:buClr>
                <a:srgbClr val="191919"/>
              </a:buClr>
              <a:buSzPct val="100000"/>
              <a:buChar char="•"/>
            </a:pPr>
            <a:r>
              <a:rPr lang="it-IT" b="1" i="0" u="none" strike="noStrike" dirty="0" err="1">
                <a:solidFill>
                  <a:srgbClr val="191919"/>
                </a:solidFill>
                <a:latin typeface="Libre Baskerville"/>
                <a:ea typeface="Libre Baskerville"/>
                <a:cs typeface="Libre Baskerville"/>
                <a:sym typeface="Libre Baskerville"/>
              </a:rPr>
              <a:t>sciupafémmine</a:t>
            </a:r>
            <a:r>
              <a:rPr lang="it-IT" b="0" i="0" u="none" strike="noStrike" dirty="0">
                <a:solidFill>
                  <a:srgbClr val="191919"/>
                </a:solidFill>
                <a:latin typeface="Libre Baskerville"/>
                <a:ea typeface="Libre Baskerville"/>
                <a:cs typeface="Libre Baskerville"/>
                <a:sym typeface="Libre Baskerville"/>
              </a:rPr>
              <a:t> s. m. [dal </a:t>
            </a:r>
            <a:r>
              <a:rPr lang="it-IT" b="0" i="0" u="none" strike="noStrike" dirty="0" err="1">
                <a:solidFill>
                  <a:srgbClr val="191919"/>
                </a:solidFill>
                <a:latin typeface="Libre Baskerville"/>
                <a:ea typeface="Libre Baskerville"/>
                <a:cs typeface="Libre Baskerville"/>
                <a:sym typeface="Libre Baskerville"/>
              </a:rPr>
              <a:t>napol</a:t>
            </a:r>
            <a:r>
              <a:rPr lang="it-IT" b="0" i="0" u="none" strike="noStrike" dirty="0">
                <a:solidFill>
                  <a:srgbClr val="191919"/>
                </a:solidFill>
                <a:latin typeface="Libre Baskerville"/>
                <a:ea typeface="Libre Baskerville"/>
                <a:cs typeface="Libre Baskerville"/>
                <a:sym typeface="Libre Baskerville"/>
              </a:rPr>
              <a:t>. </a:t>
            </a:r>
            <a:r>
              <a:rPr lang="it-IT" b="0" i="1" u="none" strike="noStrike" dirty="0" err="1">
                <a:solidFill>
                  <a:srgbClr val="191919"/>
                </a:solidFill>
                <a:latin typeface="Libre Baskerville"/>
                <a:ea typeface="Libre Baskerville"/>
                <a:cs typeface="Libre Baskerville"/>
                <a:sym typeface="Libre Baskerville"/>
              </a:rPr>
              <a:t>sciupafémmene</a:t>
            </a:r>
            <a:r>
              <a:rPr lang="it-IT" b="0" i="0" u="none" strike="noStrike" dirty="0">
                <a:solidFill>
                  <a:srgbClr val="191919"/>
                </a:solidFill>
                <a:latin typeface="Libre Baskerville"/>
                <a:ea typeface="Libre Baskerville"/>
                <a:cs typeface="Libre Baskerville"/>
                <a:sym typeface="Libre Baskerville"/>
              </a:rPr>
              <a:t>, </a:t>
            </a:r>
            <a:r>
              <a:rPr lang="it-IT" b="0" i="0" u="none" strike="noStrike" dirty="0" err="1">
                <a:solidFill>
                  <a:srgbClr val="191919"/>
                </a:solidFill>
                <a:latin typeface="Libre Baskerville"/>
                <a:ea typeface="Libre Baskerville"/>
                <a:cs typeface="Libre Baskerville"/>
                <a:sym typeface="Libre Baskerville"/>
              </a:rPr>
              <a:t>comp</a:t>
            </a:r>
            <a:r>
              <a:rPr lang="it-IT" b="0" i="0" u="none" strike="noStrike" dirty="0">
                <a:solidFill>
                  <a:srgbClr val="191919"/>
                </a:solidFill>
                <a:latin typeface="Libre Baskerville"/>
                <a:ea typeface="Libre Baskerville"/>
                <a:cs typeface="Libre Baskerville"/>
                <a:sym typeface="Libre Baskerville"/>
              </a:rPr>
              <a:t>. di </a:t>
            </a:r>
            <a:r>
              <a:rPr lang="it-IT" b="0" i="1" u="none" strike="noStrike" dirty="0">
                <a:solidFill>
                  <a:srgbClr val="191919"/>
                </a:solidFill>
                <a:latin typeface="Libre Baskerville"/>
                <a:ea typeface="Libre Baskerville"/>
                <a:cs typeface="Libre Baskerville"/>
                <a:sym typeface="Libre Baskerville"/>
              </a:rPr>
              <a:t>sciupare</a:t>
            </a:r>
            <a:r>
              <a:rPr lang="it-IT" b="0" i="0" u="none" strike="noStrike" dirty="0">
                <a:solidFill>
                  <a:srgbClr val="191919"/>
                </a:solidFill>
                <a:latin typeface="Libre Baskerville"/>
                <a:ea typeface="Libre Baskerville"/>
                <a:cs typeface="Libre Baskerville"/>
                <a:sym typeface="Libre Baskerville"/>
              </a:rPr>
              <a:t> e </a:t>
            </a:r>
            <a:r>
              <a:rPr lang="it-IT" b="0" i="0" u="none" strike="noStrike" dirty="0" err="1">
                <a:solidFill>
                  <a:srgbClr val="191919"/>
                </a:solidFill>
                <a:latin typeface="Libre Baskerville"/>
                <a:ea typeface="Libre Baskerville"/>
                <a:cs typeface="Libre Baskerville"/>
                <a:sym typeface="Libre Baskerville"/>
              </a:rPr>
              <a:t>plur</a:t>
            </a:r>
            <a:r>
              <a:rPr lang="it-IT" b="0" i="0" u="none" strike="noStrike" dirty="0">
                <a:solidFill>
                  <a:srgbClr val="191919"/>
                </a:solidFill>
                <a:latin typeface="Libre Baskerville"/>
                <a:ea typeface="Libre Baskerville"/>
                <a:cs typeface="Libre Baskerville"/>
                <a:sym typeface="Libre Baskerville"/>
              </a:rPr>
              <a:t>. di </a:t>
            </a:r>
            <a:r>
              <a:rPr lang="it-IT" b="0" i="1" u="none" strike="noStrike" dirty="0">
                <a:solidFill>
                  <a:srgbClr val="191919"/>
                </a:solidFill>
                <a:latin typeface="Libre Baskerville"/>
                <a:ea typeface="Libre Baskerville"/>
                <a:cs typeface="Libre Baskerville"/>
                <a:sym typeface="Libre Baskerville"/>
              </a:rPr>
              <a:t>femmina</a:t>
            </a:r>
            <a:r>
              <a:rPr lang="it-IT" b="0" i="0" u="none" strike="noStrike" dirty="0">
                <a:solidFill>
                  <a:srgbClr val="191919"/>
                </a:solidFill>
                <a:latin typeface="Libre Baskerville"/>
                <a:ea typeface="Libre Baskerville"/>
                <a:cs typeface="Libre Baskerville"/>
                <a:sym typeface="Libre Baskerville"/>
              </a:rPr>
              <a:t>], invar. – Individuo che passa con facilità da una donna all’altra; spec. in senso </a:t>
            </a:r>
            <a:r>
              <a:rPr lang="it-IT" b="0" i="0" u="none" strike="noStrike" dirty="0" err="1">
                <a:solidFill>
                  <a:srgbClr val="191919"/>
                </a:solidFill>
                <a:latin typeface="Libre Baskerville"/>
                <a:ea typeface="Libre Baskerville"/>
                <a:cs typeface="Libre Baskerville"/>
                <a:sym typeface="Libre Baskerville"/>
              </a:rPr>
              <a:t>scherz</a:t>
            </a:r>
            <a:r>
              <a:rPr lang="it-IT" b="0" i="0" u="none" strike="noStrike" dirty="0">
                <a:solidFill>
                  <a:srgbClr val="191919"/>
                </a:solidFill>
                <a:latin typeface="Libre Baskerville"/>
                <a:ea typeface="Libre Baskerville"/>
                <a:cs typeface="Libre Baskerville"/>
                <a:sym typeface="Libre Baskerville"/>
              </a:rPr>
              <a:t>. o </a:t>
            </a:r>
            <a:r>
              <a:rPr lang="it-IT" b="0" i="0" u="none" strike="noStrike" dirty="0" err="1">
                <a:solidFill>
                  <a:srgbClr val="191919"/>
                </a:solidFill>
                <a:latin typeface="Libre Baskerville"/>
                <a:ea typeface="Libre Baskerville"/>
                <a:cs typeface="Libre Baskerville"/>
                <a:sym typeface="Libre Baskerville"/>
              </a:rPr>
              <a:t>spreg</a:t>
            </a:r>
            <a:r>
              <a:rPr lang="it-IT" b="0" i="0" u="none" strike="noStrike" dirty="0">
                <a:solidFill>
                  <a:srgbClr val="191919"/>
                </a:solidFill>
                <a:latin typeface="Libre Baskerville"/>
                <a:ea typeface="Libre Baskerville"/>
                <a:cs typeface="Libre Baskerville"/>
                <a:sym typeface="Libre Baskerville"/>
              </a:rPr>
              <a:t>., per indicare un seduttore impenitente e privo di scrupoli.</a:t>
            </a:r>
            <a:endParaRPr dirty="0"/>
          </a:p>
        </p:txBody>
      </p:sp>
      <p:pic>
        <p:nvPicPr>
          <p:cNvPr id="168" name="Google Shape;168;p25"/>
          <p:cNvPicPr preferRelativeResize="0"/>
          <p:nvPr/>
        </p:nvPicPr>
        <p:blipFill rotWithShape="1">
          <a:blip r:embed="rId3">
            <a:alphaModFix/>
          </a:blip>
          <a:srcRect/>
          <a:stretch/>
        </p:blipFill>
        <p:spPr>
          <a:xfrm>
            <a:off x="657333" y="4169535"/>
            <a:ext cx="3584823" cy="2206907"/>
          </a:xfrm>
          <a:prstGeom prst="rect">
            <a:avLst/>
          </a:prstGeom>
          <a:noFill/>
          <a:ln>
            <a:noFill/>
          </a:ln>
        </p:spPr>
      </p:pic>
      <p:pic>
        <p:nvPicPr>
          <p:cNvPr id="169" name="Google Shape;169;p25"/>
          <p:cNvPicPr preferRelativeResize="0"/>
          <p:nvPr/>
        </p:nvPicPr>
        <p:blipFill rotWithShape="1">
          <a:blip r:embed="rId4">
            <a:alphaModFix/>
          </a:blip>
          <a:srcRect l="8719"/>
          <a:stretch/>
        </p:blipFill>
        <p:spPr>
          <a:xfrm>
            <a:off x="4678376" y="4169535"/>
            <a:ext cx="3903038" cy="220690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a:spLocks noGrp="1"/>
          </p:cNvSpPr>
          <p:nvPr>
            <p:ph type="title"/>
          </p:nvPr>
        </p:nvSpPr>
        <p:spPr>
          <a:xfrm>
            <a:off x="685800" y="1997265"/>
            <a:ext cx="7886700" cy="56444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Font typeface="Libre Baskerville"/>
              <a:buNone/>
            </a:pPr>
            <a:r>
              <a:rPr lang="it-IT" sz="1800">
                <a:latin typeface="Libre Baskerville"/>
                <a:ea typeface="Libre Baskerville"/>
                <a:cs typeface="Libre Baskerville"/>
                <a:sym typeface="Libre Baskerville"/>
              </a:rPr>
              <a:t>La sindrome…</a:t>
            </a:r>
            <a:endParaRPr/>
          </a:p>
        </p:txBody>
      </p:sp>
      <p:sp>
        <p:nvSpPr>
          <p:cNvPr id="175" name="Google Shape;175;p26"/>
          <p:cNvSpPr txBox="1">
            <a:spLocks noGrp="1"/>
          </p:cNvSpPr>
          <p:nvPr>
            <p:ph type="body" idx="1"/>
          </p:nvPr>
        </p:nvSpPr>
        <p:spPr>
          <a:xfrm>
            <a:off x="672234" y="2286000"/>
            <a:ext cx="3868340" cy="73429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it-IT" dirty="0">
                <a:latin typeface="Libre Baskerville"/>
                <a:ea typeface="Libre Baskerville"/>
                <a:cs typeface="Libre Baskerville"/>
                <a:sym typeface="Libre Baskerville"/>
              </a:rPr>
              <a:t>…di Don Giovanni</a:t>
            </a:r>
            <a:endParaRPr dirty="0"/>
          </a:p>
        </p:txBody>
      </p:sp>
      <p:sp>
        <p:nvSpPr>
          <p:cNvPr id="176" name="Google Shape;176;p26"/>
          <p:cNvSpPr txBox="1">
            <a:spLocks noGrp="1"/>
          </p:cNvSpPr>
          <p:nvPr>
            <p:ph type="body" idx="2"/>
          </p:nvPr>
        </p:nvSpPr>
        <p:spPr>
          <a:xfrm>
            <a:off x="627459" y="2965803"/>
            <a:ext cx="3868340" cy="3892197"/>
          </a:xfrm>
          <a:prstGeom prst="rect">
            <a:avLst/>
          </a:prstGeom>
          <a:noFill/>
          <a:ln>
            <a:noFill/>
          </a:ln>
        </p:spPr>
        <p:txBody>
          <a:bodyPr spcFirstLastPara="1" wrap="square" lIns="91425" tIns="45700" rIns="91425" bIns="45700" anchor="t" anchorCtr="0">
            <a:normAutofit fontScale="47500" lnSpcReduction="20000"/>
          </a:bodyPr>
          <a:lstStyle/>
          <a:p>
            <a:pPr marL="0" lvl="0" indent="0" algn="l" rtl="0">
              <a:lnSpc>
                <a:spcPct val="90000"/>
              </a:lnSpc>
              <a:spcBef>
                <a:spcPts val="0"/>
              </a:spcBef>
              <a:spcAft>
                <a:spcPts val="0"/>
              </a:spcAft>
              <a:buClr>
                <a:schemeClr val="dk1"/>
              </a:buClr>
              <a:buSzPct val="100000"/>
              <a:buNone/>
            </a:pPr>
            <a:r>
              <a:rPr lang="it-IT" u="sng" dirty="0">
                <a:latin typeface="Libre Baskerville"/>
                <a:ea typeface="Libre Baskerville"/>
                <a:cs typeface="Libre Baskerville"/>
                <a:sym typeface="Libre Baskerville"/>
              </a:rPr>
              <a:t>Definizione</a:t>
            </a:r>
            <a:r>
              <a:rPr lang="it-IT" dirty="0">
                <a:latin typeface="Libre Baskerville"/>
                <a:ea typeface="Libre Baskerville"/>
                <a:cs typeface="Libre Baskerville"/>
                <a:sym typeface="Libre Baskerville"/>
              </a:rPr>
              <a:t>: impellente necessità di alcuni uomini di sedurre e conquistare al livello erotico un numero elevatissimo di donne.</a:t>
            </a:r>
            <a:endParaRPr dirty="0"/>
          </a:p>
          <a:p>
            <a:pPr marL="0" lvl="0" indent="0" algn="l" rtl="0">
              <a:lnSpc>
                <a:spcPct val="90000"/>
              </a:lnSpc>
              <a:spcBef>
                <a:spcPts val="1000"/>
              </a:spcBef>
              <a:spcAft>
                <a:spcPts val="0"/>
              </a:spcAft>
              <a:buClr>
                <a:schemeClr val="dk1"/>
              </a:buClr>
              <a:buSzPct val="100000"/>
              <a:buNone/>
            </a:pPr>
            <a:r>
              <a:rPr lang="it-IT" u="sng" dirty="0">
                <a:latin typeface="Libre Baskerville"/>
                <a:ea typeface="Libre Baskerville"/>
                <a:cs typeface="Libre Baskerville"/>
                <a:sym typeface="Libre Baskerville"/>
              </a:rPr>
              <a:t>Segni</a:t>
            </a:r>
            <a:r>
              <a:rPr lang="it-IT" dirty="0">
                <a:latin typeface="Libre Baskerville"/>
                <a:ea typeface="Libre Baskerville"/>
                <a:cs typeface="Libre Baskerville"/>
                <a:sym typeface="Libre Baskerville"/>
              </a:rPr>
              <a:t>:</a:t>
            </a:r>
            <a:endParaRPr dirty="0"/>
          </a:p>
          <a:p>
            <a:pPr marL="228600" lvl="0" indent="-228600" algn="l" rtl="0">
              <a:lnSpc>
                <a:spcPct val="90000"/>
              </a:lnSpc>
              <a:spcBef>
                <a:spcPts val="1000"/>
              </a:spcBef>
              <a:spcAft>
                <a:spcPts val="0"/>
              </a:spcAft>
              <a:buClr>
                <a:srgbClr val="000000"/>
              </a:buClr>
              <a:buSzPct val="100000"/>
              <a:buChar char="•"/>
            </a:pPr>
            <a:r>
              <a:rPr lang="it-IT" b="0" i="0" u="none" strike="noStrike" dirty="0">
                <a:solidFill>
                  <a:srgbClr val="000000"/>
                </a:solidFill>
                <a:latin typeface="Libre Baskerville"/>
                <a:ea typeface="Libre Baskerville"/>
                <a:cs typeface="Libre Baskerville"/>
                <a:sym typeface="Libre Baskerville"/>
              </a:rPr>
              <a:t>Il ricorso alla menzogna;</a:t>
            </a:r>
            <a:endParaRPr dirty="0"/>
          </a:p>
          <a:p>
            <a:pPr marL="228600" lvl="0" indent="-228600" algn="l" rtl="0">
              <a:lnSpc>
                <a:spcPct val="90000"/>
              </a:lnSpc>
              <a:spcBef>
                <a:spcPts val="1000"/>
              </a:spcBef>
              <a:spcAft>
                <a:spcPts val="0"/>
              </a:spcAft>
              <a:buClr>
                <a:srgbClr val="000000"/>
              </a:buClr>
              <a:buSzPct val="100000"/>
              <a:buChar char="•"/>
            </a:pPr>
            <a:r>
              <a:rPr lang="it-IT" b="0" i="0" u="none" strike="noStrike" dirty="0">
                <a:solidFill>
                  <a:srgbClr val="000000"/>
                </a:solidFill>
                <a:latin typeface="Libre Baskerville"/>
                <a:ea typeface="Libre Baskerville"/>
                <a:cs typeface="Libre Baskerville"/>
                <a:sym typeface="Libre Baskerville"/>
              </a:rPr>
              <a:t>L’onnipotenza;</a:t>
            </a:r>
            <a:endParaRPr dirty="0"/>
          </a:p>
          <a:p>
            <a:pPr marL="228600" lvl="0" indent="-228600" algn="l" rtl="0">
              <a:lnSpc>
                <a:spcPct val="90000"/>
              </a:lnSpc>
              <a:spcBef>
                <a:spcPts val="1000"/>
              </a:spcBef>
              <a:spcAft>
                <a:spcPts val="0"/>
              </a:spcAft>
              <a:buClr>
                <a:srgbClr val="000000"/>
              </a:buClr>
              <a:buSzPct val="100000"/>
              <a:buChar char="•"/>
            </a:pPr>
            <a:r>
              <a:rPr lang="it-IT" b="0" i="0" u="none" strike="noStrike" dirty="0">
                <a:solidFill>
                  <a:srgbClr val="000000"/>
                </a:solidFill>
                <a:latin typeface="Libre Baskerville"/>
                <a:ea typeface="Libre Baskerville"/>
                <a:cs typeface="Libre Baskerville"/>
                <a:sym typeface="Libre Baskerville"/>
              </a:rPr>
              <a:t>L’idealizzazione di se stesso;</a:t>
            </a:r>
            <a:endParaRPr dirty="0"/>
          </a:p>
          <a:p>
            <a:pPr marL="228600" lvl="0" indent="-228600" algn="l" rtl="0">
              <a:lnSpc>
                <a:spcPct val="90000"/>
              </a:lnSpc>
              <a:spcBef>
                <a:spcPts val="1000"/>
              </a:spcBef>
              <a:spcAft>
                <a:spcPts val="0"/>
              </a:spcAft>
              <a:buClr>
                <a:srgbClr val="000000"/>
              </a:buClr>
              <a:buSzPct val="100000"/>
              <a:buChar char="•"/>
            </a:pPr>
            <a:r>
              <a:rPr lang="it-IT" b="0" i="0" u="none" strike="noStrike" dirty="0">
                <a:solidFill>
                  <a:srgbClr val="000000"/>
                </a:solidFill>
                <a:latin typeface="Libre Baskerville"/>
                <a:ea typeface="Libre Baskerville"/>
                <a:cs typeface="Libre Baskerville"/>
                <a:sym typeface="Libre Baskerville"/>
              </a:rPr>
              <a:t>L’immagine di una donna ideale (che lo comprenda, lo ami e lo perdoni come una “madre”);</a:t>
            </a:r>
            <a:endParaRPr dirty="0"/>
          </a:p>
          <a:p>
            <a:pPr marL="228600" lvl="0" indent="-228600" algn="l" rtl="0">
              <a:lnSpc>
                <a:spcPct val="90000"/>
              </a:lnSpc>
              <a:spcBef>
                <a:spcPts val="1000"/>
              </a:spcBef>
              <a:spcAft>
                <a:spcPts val="0"/>
              </a:spcAft>
              <a:buClr>
                <a:srgbClr val="000000"/>
              </a:buClr>
              <a:buSzPct val="100000"/>
              <a:buChar char="•"/>
            </a:pPr>
            <a:r>
              <a:rPr lang="it-IT" b="0" i="0" u="none" strike="noStrike" dirty="0">
                <a:solidFill>
                  <a:srgbClr val="000000"/>
                </a:solidFill>
                <a:latin typeface="Libre Baskerville"/>
                <a:ea typeface="Libre Baskerville"/>
                <a:cs typeface="Libre Baskerville"/>
                <a:sym typeface="Libre Baskerville"/>
              </a:rPr>
              <a:t>La mancanza di empatia (inadeguatezza di cogliere lo stato d’animo dell’altro);</a:t>
            </a:r>
            <a:endParaRPr dirty="0"/>
          </a:p>
          <a:p>
            <a:pPr marL="228600" lvl="0" indent="-228600" algn="l" rtl="0">
              <a:lnSpc>
                <a:spcPct val="90000"/>
              </a:lnSpc>
              <a:spcBef>
                <a:spcPts val="1000"/>
              </a:spcBef>
              <a:spcAft>
                <a:spcPts val="0"/>
              </a:spcAft>
              <a:buClr>
                <a:srgbClr val="000000"/>
              </a:buClr>
              <a:buSzPct val="100000"/>
              <a:buChar char="•"/>
            </a:pPr>
            <a:r>
              <a:rPr lang="it-IT" b="0" i="0" u="none" strike="noStrike" dirty="0">
                <a:solidFill>
                  <a:srgbClr val="000000"/>
                </a:solidFill>
                <a:latin typeface="Libre Baskerville"/>
                <a:ea typeface="Libre Baskerville"/>
                <a:cs typeface="Libre Baskerville"/>
                <a:sym typeface="Libre Baskerville"/>
              </a:rPr>
              <a:t>Incapacità di vivere legami profondi;</a:t>
            </a:r>
            <a:endParaRPr dirty="0"/>
          </a:p>
          <a:p>
            <a:pPr marL="228600" lvl="0" indent="-228600" algn="l" rtl="0">
              <a:lnSpc>
                <a:spcPct val="90000"/>
              </a:lnSpc>
              <a:spcBef>
                <a:spcPts val="1000"/>
              </a:spcBef>
              <a:spcAft>
                <a:spcPts val="0"/>
              </a:spcAft>
              <a:buClr>
                <a:srgbClr val="000000"/>
              </a:buClr>
              <a:buSzPct val="100000"/>
              <a:buChar char="•"/>
            </a:pPr>
            <a:r>
              <a:rPr lang="it-IT" b="0" i="0" u="none" strike="noStrike" dirty="0">
                <a:solidFill>
                  <a:srgbClr val="000000"/>
                </a:solidFill>
                <a:latin typeface="Libre Baskerville"/>
                <a:ea typeface="Libre Baskerville"/>
                <a:cs typeface="Libre Baskerville"/>
                <a:sym typeface="Libre Baskerville"/>
              </a:rPr>
              <a:t>La rivalità con il proprio sesso;</a:t>
            </a:r>
            <a:endParaRPr dirty="0"/>
          </a:p>
          <a:p>
            <a:pPr marL="228600" lvl="0" indent="-228600" algn="l" rtl="0">
              <a:lnSpc>
                <a:spcPct val="90000"/>
              </a:lnSpc>
              <a:spcBef>
                <a:spcPts val="1000"/>
              </a:spcBef>
              <a:spcAft>
                <a:spcPts val="0"/>
              </a:spcAft>
              <a:buClr>
                <a:srgbClr val="000000"/>
              </a:buClr>
              <a:buSzPct val="100000"/>
              <a:buChar char="•"/>
            </a:pPr>
            <a:r>
              <a:rPr lang="it-IT" b="0" i="0" u="none" strike="noStrike" dirty="0">
                <a:solidFill>
                  <a:srgbClr val="000000"/>
                </a:solidFill>
                <a:latin typeface="Libre Baskerville"/>
                <a:ea typeface="Libre Baskerville"/>
                <a:cs typeface="Libre Baskerville"/>
                <a:sym typeface="Libre Baskerville"/>
              </a:rPr>
              <a:t>Uno stato depressivo latente (insoddisfazione);</a:t>
            </a:r>
            <a:endParaRPr dirty="0"/>
          </a:p>
          <a:p>
            <a:pPr marL="228600" lvl="0" indent="-228600" algn="l" rtl="0">
              <a:lnSpc>
                <a:spcPct val="90000"/>
              </a:lnSpc>
              <a:spcBef>
                <a:spcPts val="1000"/>
              </a:spcBef>
              <a:spcAft>
                <a:spcPts val="0"/>
              </a:spcAft>
              <a:buClr>
                <a:srgbClr val="000000"/>
              </a:buClr>
              <a:buSzPct val="100000"/>
              <a:buChar char="•"/>
            </a:pPr>
            <a:r>
              <a:rPr lang="it-IT" b="0" i="0" u="none" strike="noStrike" dirty="0">
                <a:solidFill>
                  <a:srgbClr val="000000"/>
                </a:solidFill>
                <a:latin typeface="Libre Baskerville"/>
                <a:ea typeface="Libre Baskerville"/>
                <a:cs typeface="Libre Baskerville"/>
                <a:sym typeface="Libre Baskerville"/>
              </a:rPr>
              <a:t>L’infantilismo.</a:t>
            </a:r>
            <a:endParaRPr dirty="0"/>
          </a:p>
        </p:txBody>
      </p:sp>
      <p:sp>
        <p:nvSpPr>
          <p:cNvPr id="177" name="Google Shape;177;p26"/>
          <p:cNvSpPr txBox="1">
            <a:spLocks noGrp="1"/>
          </p:cNvSpPr>
          <p:nvPr>
            <p:ph type="body" idx="3"/>
          </p:nvPr>
        </p:nvSpPr>
        <p:spPr>
          <a:xfrm>
            <a:off x="4698675" y="2286000"/>
            <a:ext cx="3887391" cy="73429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it-IT" dirty="0">
                <a:latin typeface="Libre Baskerville"/>
                <a:ea typeface="Libre Baskerville"/>
                <a:cs typeface="Libre Baskerville"/>
                <a:sym typeface="Libre Baskerville"/>
              </a:rPr>
              <a:t>…di Messalina</a:t>
            </a:r>
            <a:endParaRPr dirty="0"/>
          </a:p>
        </p:txBody>
      </p:sp>
      <p:sp>
        <p:nvSpPr>
          <p:cNvPr id="178" name="Google Shape;178;p26"/>
          <p:cNvSpPr txBox="1">
            <a:spLocks noGrp="1"/>
          </p:cNvSpPr>
          <p:nvPr>
            <p:ph type="body" idx="4"/>
          </p:nvPr>
        </p:nvSpPr>
        <p:spPr>
          <a:xfrm>
            <a:off x="4648203" y="3020291"/>
            <a:ext cx="3887391" cy="3837709"/>
          </a:xfrm>
          <a:prstGeom prst="rect">
            <a:avLst/>
          </a:prstGeom>
          <a:noFill/>
          <a:ln>
            <a:noFill/>
          </a:ln>
        </p:spPr>
        <p:txBody>
          <a:bodyPr spcFirstLastPara="1" wrap="square" lIns="91425" tIns="45700" rIns="91425" bIns="45700" anchor="t" anchorCtr="0">
            <a:normAutofit fontScale="47500" lnSpcReduction="20000"/>
          </a:bodyPr>
          <a:lstStyle/>
          <a:p>
            <a:pPr marL="0" lvl="0" indent="0" algn="l" rtl="0">
              <a:lnSpc>
                <a:spcPct val="90000"/>
              </a:lnSpc>
              <a:spcBef>
                <a:spcPts val="0"/>
              </a:spcBef>
              <a:spcAft>
                <a:spcPts val="0"/>
              </a:spcAft>
              <a:buClr>
                <a:schemeClr val="dk1"/>
              </a:buClr>
              <a:buSzPct val="100000"/>
              <a:buNone/>
            </a:pPr>
            <a:r>
              <a:rPr lang="it-IT" u="sng" dirty="0">
                <a:latin typeface="Libre Baskerville"/>
                <a:ea typeface="Libre Baskerville"/>
                <a:cs typeface="Libre Baskerville"/>
                <a:sym typeface="Libre Baskerville"/>
              </a:rPr>
              <a:t>Etimologia</a:t>
            </a:r>
            <a:r>
              <a:rPr lang="it-IT" dirty="0">
                <a:latin typeface="Libre Baskerville"/>
                <a:ea typeface="Libre Baskerville"/>
                <a:cs typeface="Libre Baskerville"/>
                <a:sym typeface="Libre Baskerville"/>
              </a:rPr>
              <a:t>: </a:t>
            </a:r>
            <a:endParaRPr dirty="0"/>
          </a:p>
          <a:p>
            <a:pPr marL="228600" lvl="0" indent="-228600" algn="l" rtl="0">
              <a:lnSpc>
                <a:spcPct val="90000"/>
              </a:lnSpc>
              <a:spcBef>
                <a:spcPts val="1000"/>
              </a:spcBef>
              <a:spcAft>
                <a:spcPts val="0"/>
              </a:spcAft>
              <a:buClr>
                <a:schemeClr val="dk1"/>
              </a:buClr>
              <a:buSzPct val="100000"/>
              <a:buChar char="•"/>
            </a:pPr>
            <a:r>
              <a:rPr lang="it-IT" dirty="0">
                <a:latin typeface="Libre Baskerville"/>
                <a:ea typeface="Libre Baskerville"/>
                <a:cs typeface="Libre Baskerville"/>
                <a:sym typeface="Libre Baskerville"/>
              </a:rPr>
              <a:t>Valeria Messalina (25 d.C. </a:t>
            </a:r>
            <a:r>
              <a:rPr lang="it-IT" b="0" i="0" u="none" strike="noStrike" dirty="0">
                <a:solidFill>
                  <a:srgbClr val="000000"/>
                </a:solidFill>
                <a:latin typeface="Libre Baskerville"/>
                <a:ea typeface="Libre Baskerville"/>
                <a:cs typeface="Libre Baskerville"/>
                <a:sym typeface="Libre Baskerville"/>
              </a:rPr>
              <a:t>famiglia patrizia imparentata con la casa Giulio-Claudia);</a:t>
            </a:r>
            <a:endParaRPr dirty="0"/>
          </a:p>
          <a:p>
            <a:pPr marL="228600" lvl="0" indent="-228600" algn="l" rtl="0">
              <a:lnSpc>
                <a:spcPct val="90000"/>
              </a:lnSpc>
              <a:spcBef>
                <a:spcPts val="1000"/>
              </a:spcBef>
              <a:spcAft>
                <a:spcPts val="0"/>
              </a:spcAft>
              <a:buClr>
                <a:srgbClr val="000000"/>
              </a:buClr>
              <a:buSzPct val="100000"/>
              <a:buChar char="•"/>
            </a:pPr>
            <a:r>
              <a:rPr lang="it-IT" dirty="0">
                <a:solidFill>
                  <a:srgbClr val="000000"/>
                </a:solidFill>
                <a:latin typeface="Libre Baskerville"/>
                <a:ea typeface="Libre Baskerville"/>
                <a:cs typeface="Libre Baskerville"/>
                <a:sym typeface="Libre Baskerville"/>
              </a:rPr>
              <a:t>Sol</a:t>
            </a:r>
            <a:r>
              <a:rPr lang="it-IT" b="0" i="0" u="none" strike="noStrike" dirty="0">
                <a:solidFill>
                  <a:srgbClr val="000000"/>
                </a:solidFill>
                <a:latin typeface="Libre Baskerville"/>
                <a:ea typeface="Libre Baskerville"/>
                <a:cs typeface="Libre Baskerville"/>
                <a:sym typeface="Libre Baskerville"/>
              </a:rPr>
              <a:t>o 12 anni era già una delle donne più desiderate di Roma;</a:t>
            </a:r>
            <a:endParaRPr dirty="0"/>
          </a:p>
          <a:p>
            <a:pPr marL="228600" lvl="0" indent="-228600" algn="l" rtl="0">
              <a:lnSpc>
                <a:spcPct val="90000"/>
              </a:lnSpc>
              <a:spcBef>
                <a:spcPts val="1000"/>
              </a:spcBef>
              <a:spcAft>
                <a:spcPts val="0"/>
              </a:spcAft>
              <a:buClr>
                <a:srgbClr val="000000"/>
              </a:buClr>
              <a:buSzPct val="100000"/>
              <a:buChar char="•"/>
            </a:pPr>
            <a:r>
              <a:rPr lang="it-IT" dirty="0">
                <a:solidFill>
                  <a:srgbClr val="000000"/>
                </a:solidFill>
                <a:latin typeface="Libre Baskerville"/>
                <a:ea typeface="Libre Baskerville"/>
                <a:cs typeface="Libre Baskerville"/>
                <a:sym typeface="Libre Baskerville"/>
              </a:rPr>
              <a:t>Costretta sposa dall’imperatore di un uomo poco attraente e 30 più grande di lei;</a:t>
            </a:r>
            <a:endParaRPr dirty="0"/>
          </a:p>
          <a:p>
            <a:pPr marL="228600" lvl="0" indent="-228600" algn="l" rtl="0">
              <a:lnSpc>
                <a:spcPct val="90000"/>
              </a:lnSpc>
              <a:spcBef>
                <a:spcPts val="1000"/>
              </a:spcBef>
              <a:spcAft>
                <a:spcPts val="0"/>
              </a:spcAft>
              <a:buClr>
                <a:srgbClr val="000000"/>
              </a:buClr>
              <a:buSzPct val="100000"/>
              <a:buChar char="•"/>
            </a:pPr>
            <a:r>
              <a:rPr lang="it-IT" dirty="0">
                <a:solidFill>
                  <a:srgbClr val="000000"/>
                </a:solidFill>
                <a:latin typeface="Libre Baskerville"/>
                <a:ea typeface="Libre Baskerville"/>
                <a:cs typeface="Libre Baskerville"/>
                <a:sym typeface="Libre Baskerville"/>
              </a:rPr>
              <a:t>Condusse una vita di trasgressione di corte, caratterizzata da rapporti squallidi, incestuosi e di prostituzione.</a:t>
            </a:r>
            <a:endParaRPr dirty="0"/>
          </a:p>
          <a:p>
            <a:pPr marL="0" lvl="0" indent="0" algn="l" rtl="0">
              <a:lnSpc>
                <a:spcPct val="90000"/>
              </a:lnSpc>
              <a:spcBef>
                <a:spcPts val="1000"/>
              </a:spcBef>
              <a:spcAft>
                <a:spcPts val="0"/>
              </a:spcAft>
              <a:buClr>
                <a:srgbClr val="000000"/>
              </a:buClr>
              <a:buSzPct val="100000"/>
              <a:buNone/>
            </a:pPr>
            <a:r>
              <a:rPr lang="it-IT" u="sng" dirty="0">
                <a:solidFill>
                  <a:srgbClr val="000000"/>
                </a:solidFill>
                <a:latin typeface="Libre Baskerville"/>
                <a:ea typeface="Libre Baskerville"/>
                <a:cs typeface="Libre Baskerville"/>
                <a:sym typeface="Libre Baskerville"/>
              </a:rPr>
              <a:t>Caratteristiche</a:t>
            </a:r>
            <a:r>
              <a:rPr lang="it-IT" dirty="0">
                <a:solidFill>
                  <a:srgbClr val="000000"/>
                </a:solidFill>
                <a:latin typeface="Libre Baskerville"/>
                <a:ea typeface="Libre Baskerville"/>
                <a:cs typeface="Libre Baskerville"/>
                <a:sym typeface="Libre Baskerville"/>
              </a:rPr>
              <a:t>: </a:t>
            </a:r>
            <a:r>
              <a:rPr lang="it-IT" b="0" i="0" u="none" strike="noStrike" dirty="0">
                <a:solidFill>
                  <a:srgbClr val="000000"/>
                </a:solidFill>
                <a:latin typeface="Libre Baskerville"/>
                <a:ea typeface="Libre Baskerville"/>
                <a:cs typeface="Libre Baskerville"/>
                <a:sym typeface="Libre Baskerville"/>
              </a:rPr>
              <a:t>atteggiamento tipicamente sensuale, limitato solamente alla fase iniziale del rapporto in quanto, di regola, attua le proprie manifestazioni seduttive al solo corteggiamento senza concretizzare alcuna relazione amorosa.</a:t>
            </a:r>
            <a:endParaRPr u="sng" dirty="0">
              <a:latin typeface="Libre Baskerville"/>
              <a:ea typeface="Libre Baskerville"/>
              <a:cs typeface="Libre Baskerville"/>
              <a:sym typeface="Libre Baskerville"/>
            </a:endParaRPr>
          </a:p>
        </p:txBody>
      </p:sp>
      <p:sp>
        <p:nvSpPr>
          <p:cNvPr id="179" name="Google Shape;179;p26"/>
          <p:cNvSpPr txBox="1"/>
          <p:nvPr/>
        </p:nvSpPr>
        <p:spPr>
          <a:xfrm>
            <a:off x="458985" y="404578"/>
            <a:ext cx="8076609"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b="0" i="0" u="none" strike="noStrike" cap="none">
                <a:solidFill>
                  <a:schemeClr val="dk1"/>
                </a:solidFill>
                <a:latin typeface="Libre Baskerville"/>
                <a:ea typeface="Libre Baskerville"/>
                <a:cs typeface="Libre Baskerville"/>
                <a:sym typeface="Libre Baskerville"/>
              </a:rPr>
              <a:t>Il comportamento di Don Giovanni rispecchia una tipologia di uomo molto diffusa e per alcuni tratti ossessiva tanto da aver identificato una sindrome alla quale corrisponde una corrispettiva femminile. Tuttavia tali atteggiamenti, nonostante identici, sono spesso soggetti a </a:t>
            </a:r>
            <a:r>
              <a:rPr lang="it-IT" sz="1800" b="0" i="1" u="sng" strike="noStrike" cap="none">
                <a:solidFill>
                  <a:schemeClr val="hlink"/>
                </a:solidFill>
                <a:latin typeface="Libre Baskerville"/>
                <a:ea typeface="Libre Baskerville"/>
                <a:cs typeface="Libre Baskerville"/>
                <a:sym typeface="Libre Baskerville"/>
                <a:hlinkClick r:id="rId3"/>
              </a:rPr>
              <a:t>slut-shaming</a:t>
            </a:r>
            <a:r>
              <a:rPr lang="it-IT" sz="1800" b="0" i="0" u="none" strike="noStrike" cap="none">
                <a:solidFill>
                  <a:schemeClr val="dk1"/>
                </a:solidFill>
                <a:latin typeface="Libre Baskerville"/>
                <a:ea typeface="Libre Baskerville"/>
                <a:cs typeface="Libre Baskerville"/>
                <a:sym typeface="Libre Baskerville"/>
              </a:rPr>
              <a:t> (“umiliazione da sgualdrina”, “stigma della puttana”) aggravandone la parte femminile.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7"/>
          <p:cNvSpPr txBox="1">
            <a:spLocks noGrp="1"/>
          </p:cNvSpPr>
          <p:nvPr>
            <p:ph type="body" idx="1"/>
          </p:nvPr>
        </p:nvSpPr>
        <p:spPr>
          <a:xfrm>
            <a:off x="1042050" y="0"/>
            <a:ext cx="3853420" cy="619987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it-IT" sz="1800" dirty="0">
                <a:latin typeface="Libre Baskerville"/>
                <a:ea typeface="Libre Baskerville"/>
                <a:cs typeface="Libre Baskerville"/>
                <a:sym typeface="Libre Baskerville"/>
              </a:rPr>
              <a:t>Don Giovanni secondo </a:t>
            </a:r>
            <a:r>
              <a:rPr lang="it-IT" sz="1800" b="1" dirty="0">
                <a:latin typeface="Libre Baskerville"/>
                <a:ea typeface="Libre Baskerville"/>
                <a:cs typeface="Libre Baskerville"/>
                <a:sym typeface="Libre Baskerville"/>
              </a:rPr>
              <a:t>Kierkegaard </a:t>
            </a:r>
            <a:r>
              <a:rPr lang="it-IT" sz="1800" dirty="0">
                <a:latin typeface="Libre Baskerville"/>
                <a:ea typeface="Libre Baskerville"/>
                <a:cs typeface="Libre Baskerville"/>
                <a:sym typeface="Libre Baskerville"/>
              </a:rPr>
              <a:t>(in</a:t>
            </a:r>
            <a:r>
              <a:rPr lang="it-IT" sz="1800" i="1" dirty="0">
                <a:latin typeface="Libre Baskerville"/>
                <a:ea typeface="Libre Baskerville"/>
                <a:cs typeface="Libre Baskerville"/>
                <a:sym typeface="Libre Baskerville"/>
              </a:rPr>
              <a:t> Diario di un seduttore</a:t>
            </a:r>
            <a:r>
              <a:rPr lang="it-IT" sz="1800" dirty="0">
                <a:latin typeface="Libre Baskerville"/>
                <a:ea typeface="Libre Baskerville"/>
                <a:cs typeface="Libre Baskerville"/>
                <a:sym typeface="Libre Baskerville"/>
              </a:rPr>
              <a:t>):</a:t>
            </a:r>
            <a:endParaRPr dirty="0"/>
          </a:p>
          <a:p>
            <a:pPr marL="228600" lvl="0" indent="-228600" algn="l" rtl="0">
              <a:lnSpc>
                <a:spcPct val="90000"/>
              </a:lnSpc>
              <a:spcBef>
                <a:spcPts val="1000"/>
              </a:spcBef>
              <a:spcAft>
                <a:spcPts val="0"/>
              </a:spcAft>
              <a:buClr>
                <a:schemeClr val="dk1"/>
              </a:buClr>
              <a:buSzPts val="1800"/>
              <a:buChar char="•"/>
            </a:pPr>
            <a:r>
              <a:rPr lang="it-IT" sz="1800" dirty="0">
                <a:latin typeface="Libre Baskerville"/>
                <a:ea typeface="Libre Baskerville"/>
                <a:cs typeface="Libre Baskerville"/>
                <a:sym typeface="Libre Baskerville"/>
              </a:rPr>
              <a:t>Non libertino ma </a:t>
            </a:r>
            <a:r>
              <a:rPr lang="it-IT" sz="1800" dirty="0" smtClean="0">
                <a:latin typeface="Libre Baskerville"/>
                <a:ea typeface="Libre Baskerville"/>
                <a:cs typeface="Libre Baskerville"/>
                <a:sym typeface="Libre Baskerville"/>
              </a:rPr>
              <a:t>schiavo </a:t>
            </a:r>
            <a:r>
              <a:rPr lang="it-IT" sz="1800" dirty="0">
                <a:latin typeface="Libre Baskerville"/>
                <a:ea typeface="Libre Baskerville"/>
                <a:cs typeface="Libre Baskerville"/>
                <a:sym typeface="Libre Baskerville"/>
              </a:rPr>
              <a:t>del desiderio di conquista;</a:t>
            </a:r>
            <a:endParaRPr dirty="0"/>
          </a:p>
          <a:p>
            <a:pPr marL="228600" lvl="0" indent="-228600" algn="l" rtl="0">
              <a:lnSpc>
                <a:spcPct val="90000"/>
              </a:lnSpc>
              <a:spcBef>
                <a:spcPts val="1000"/>
              </a:spcBef>
              <a:spcAft>
                <a:spcPts val="0"/>
              </a:spcAft>
              <a:buClr>
                <a:schemeClr val="dk1"/>
              </a:buClr>
              <a:buSzPts val="1800"/>
              <a:buChar char="•"/>
            </a:pPr>
            <a:r>
              <a:rPr lang="it-IT" sz="1800" dirty="0">
                <a:latin typeface="Libre Baskerville"/>
                <a:ea typeface="Libre Baskerville"/>
                <a:cs typeface="Libre Baskerville"/>
                <a:sym typeface="Libre Baskerville"/>
              </a:rPr>
              <a:t>Il Don Giovanni premedita idealizzando il corteggiamento e l’oggetto stesso del desiderio, ma una volta ottenuto lo abbandona e si cimenta in una nuova impresa;</a:t>
            </a:r>
            <a:endParaRPr dirty="0"/>
          </a:p>
          <a:p>
            <a:pPr marL="228600" lvl="0" indent="-228600" algn="l" rtl="0">
              <a:lnSpc>
                <a:spcPct val="90000"/>
              </a:lnSpc>
              <a:spcBef>
                <a:spcPts val="1000"/>
              </a:spcBef>
              <a:spcAft>
                <a:spcPts val="0"/>
              </a:spcAft>
              <a:buClr>
                <a:schemeClr val="dk1"/>
              </a:buClr>
              <a:buSzPts val="1800"/>
              <a:buChar char="•"/>
            </a:pPr>
            <a:r>
              <a:rPr lang="it-IT" sz="1800" dirty="0">
                <a:latin typeface="Libre Baskerville"/>
                <a:ea typeface="Libre Baskerville"/>
                <a:cs typeface="Libre Baskerville"/>
                <a:sym typeface="Libre Baskerville"/>
              </a:rPr>
              <a:t>Dipendente del gioco erotico. </a:t>
            </a:r>
            <a:endParaRPr dirty="0"/>
          </a:p>
          <a:p>
            <a:pPr marL="0" lvl="0" indent="0" algn="l" rtl="0">
              <a:lnSpc>
                <a:spcPct val="90000"/>
              </a:lnSpc>
              <a:spcBef>
                <a:spcPts val="1000"/>
              </a:spcBef>
              <a:spcAft>
                <a:spcPts val="0"/>
              </a:spcAft>
              <a:buClr>
                <a:schemeClr val="dk1"/>
              </a:buClr>
              <a:buSzPts val="1800"/>
              <a:buNone/>
            </a:pPr>
            <a:r>
              <a:rPr lang="it-IT" sz="1800" dirty="0">
                <a:latin typeface="Libre Baskerville"/>
                <a:ea typeface="Libre Baskerville"/>
                <a:cs typeface="Libre Baskerville"/>
                <a:sym typeface="Libre Baskerville"/>
              </a:rPr>
              <a:t>Don Giovanni secondo </a:t>
            </a:r>
            <a:r>
              <a:rPr lang="it-IT" sz="1800" b="1" dirty="0">
                <a:latin typeface="Libre Baskerville"/>
                <a:ea typeface="Libre Baskerville"/>
                <a:cs typeface="Libre Baskerville"/>
                <a:sym typeface="Libre Baskerville"/>
              </a:rPr>
              <a:t>Lacan </a:t>
            </a:r>
            <a:r>
              <a:rPr lang="it-IT" sz="1800" dirty="0">
                <a:latin typeface="Libre Baskerville"/>
                <a:ea typeface="Libre Baskerville"/>
                <a:cs typeface="Libre Baskerville"/>
                <a:sym typeface="Libre Baskerville"/>
              </a:rPr>
              <a:t>(in </a:t>
            </a:r>
            <a:r>
              <a:rPr lang="it-IT" sz="1800" i="1" dirty="0">
                <a:latin typeface="Libre Baskerville"/>
                <a:ea typeface="Libre Baskerville"/>
                <a:cs typeface="Libre Baskerville"/>
                <a:sym typeface="Libre Baskerville"/>
              </a:rPr>
              <a:t>Seminario X</a:t>
            </a:r>
            <a:r>
              <a:rPr lang="it-IT" sz="1800" dirty="0">
                <a:latin typeface="Libre Baskerville"/>
                <a:ea typeface="Libre Baskerville"/>
                <a:cs typeface="Libre Baskerville"/>
                <a:sym typeface="Libre Baskerville"/>
              </a:rPr>
              <a:t> e </a:t>
            </a:r>
            <a:r>
              <a:rPr lang="it-IT" sz="1800" i="1" dirty="0">
                <a:latin typeface="Libre Baskerville"/>
                <a:ea typeface="Libre Baskerville"/>
                <a:cs typeface="Libre Baskerville"/>
                <a:sym typeface="Libre Baskerville"/>
              </a:rPr>
              <a:t>XX</a:t>
            </a:r>
            <a:r>
              <a:rPr lang="it-IT" sz="1800" dirty="0">
                <a:latin typeface="Libre Baskerville"/>
                <a:ea typeface="Libre Baskerville"/>
                <a:cs typeface="Libre Baskerville"/>
                <a:sym typeface="Libre Baskerville"/>
              </a:rPr>
              <a:t>): </a:t>
            </a:r>
            <a:endParaRPr dirty="0"/>
          </a:p>
          <a:p>
            <a:pPr marL="228600" lvl="0" indent="-228600" algn="l" rtl="0">
              <a:lnSpc>
                <a:spcPct val="90000"/>
              </a:lnSpc>
              <a:spcBef>
                <a:spcPts val="1000"/>
              </a:spcBef>
              <a:spcAft>
                <a:spcPts val="0"/>
              </a:spcAft>
              <a:buClr>
                <a:schemeClr val="dk1"/>
              </a:buClr>
              <a:buSzPts val="1800"/>
              <a:buChar char="•"/>
            </a:pPr>
            <a:r>
              <a:rPr lang="it-IT" sz="1800" dirty="0">
                <a:latin typeface="Libre Baskerville"/>
                <a:ea typeface="Libre Baskerville"/>
                <a:cs typeface="Libre Baskerville"/>
                <a:sym typeface="Libre Baskerville"/>
              </a:rPr>
              <a:t>Seduttore tormentato e perennemente insoddisfatto a causa dell’impossibilità di trovare la Donna che ricerca poiché non esiste.</a:t>
            </a:r>
            <a:endParaRPr dirty="0"/>
          </a:p>
        </p:txBody>
      </p:sp>
      <p:pic>
        <p:nvPicPr>
          <p:cNvPr id="185" name="Google Shape;185;p27"/>
          <p:cNvPicPr preferRelativeResize="0"/>
          <p:nvPr/>
        </p:nvPicPr>
        <p:blipFill rotWithShape="1">
          <a:blip r:embed="rId3">
            <a:alphaModFix/>
          </a:blip>
          <a:srcRect/>
          <a:stretch/>
        </p:blipFill>
        <p:spPr>
          <a:xfrm>
            <a:off x="5643064" y="4435531"/>
            <a:ext cx="2780185" cy="1764348"/>
          </a:xfrm>
          <a:prstGeom prst="rect">
            <a:avLst/>
          </a:prstGeom>
          <a:noFill/>
          <a:ln>
            <a:noFill/>
          </a:ln>
        </p:spPr>
      </p:pic>
      <p:pic>
        <p:nvPicPr>
          <p:cNvPr id="186" name="Google Shape;186;p27"/>
          <p:cNvPicPr preferRelativeResize="0"/>
          <p:nvPr/>
        </p:nvPicPr>
        <p:blipFill rotWithShape="1">
          <a:blip r:embed="rId4">
            <a:alphaModFix/>
          </a:blip>
          <a:srcRect b="17597"/>
          <a:stretch/>
        </p:blipFill>
        <p:spPr>
          <a:xfrm>
            <a:off x="5643064" y="831734"/>
            <a:ext cx="2780185" cy="339688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8"/>
          <p:cNvSpPr txBox="1">
            <a:spLocks noGrp="1"/>
          </p:cNvSpPr>
          <p:nvPr>
            <p:ph type="body" idx="1"/>
          </p:nvPr>
        </p:nvSpPr>
        <p:spPr>
          <a:xfrm>
            <a:off x="1119744" y="403658"/>
            <a:ext cx="6904512" cy="1322782"/>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90000"/>
              </a:lnSpc>
              <a:spcBef>
                <a:spcPts val="0"/>
              </a:spcBef>
              <a:spcAft>
                <a:spcPts val="0"/>
              </a:spcAft>
              <a:buClr>
                <a:schemeClr val="dk1"/>
              </a:buClr>
              <a:buSzPct val="100000"/>
              <a:buNone/>
            </a:pPr>
            <a:r>
              <a:rPr lang="it-IT" sz="1800">
                <a:latin typeface="Libre Baskerville"/>
                <a:ea typeface="Libre Baskerville"/>
                <a:cs typeface="Libre Baskerville"/>
                <a:sym typeface="Libre Baskerville"/>
              </a:rPr>
              <a:t>La Figura di Don Giovanni ha attraversato i secoli e i vari generi (letterari, teatrali, musicali, ecc.). Esistono varie sfumature di Don Giovanni: dall’eretico al cristiano pentito, dal burlone al serial killer, dal gentiluomo a seduttore seriale… ciò che accomuna tutti gli archetipi è lo spirito trasgressivo e anticonformista di questa figura, sempre controcorrente alla società a lui contemporanea.</a:t>
            </a:r>
            <a:endParaRPr/>
          </a:p>
        </p:txBody>
      </p:sp>
      <p:pic>
        <p:nvPicPr>
          <p:cNvPr id="192" name="Google Shape;192;p28"/>
          <p:cNvPicPr preferRelativeResize="0"/>
          <p:nvPr/>
        </p:nvPicPr>
        <p:blipFill rotWithShape="1">
          <a:blip r:embed="rId3">
            <a:alphaModFix/>
          </a:blip>
          <a:srcRect/>
          <a:stretch/>
        </p:blipFill>
        <p:spPr>
          <a:xfrm>
            <a:off x="1119744" y="1725224"/>
            <a:ext cx="6904512" cy="4729118"/>
          </a:xfrm>
          <a:prstGeom prst="rect">
            <a:avLst/>
          </a:prstGeom>
          <a:noFill/>
          <a:ln>
            <a:noFill/>
          </a:ln>
        </p:spPr>
      </p:pic>
    </p:spTree>
  </p:cSld>
  <p:clrMapOvr>
    <a:masterClrMapping/>
  </p:clrMapOvr>
</p:sld>
</file>

<file path=ppt/theme/theme1.xml><?xml version="1.0" encoding="utf-8"?>
<a:theme xmlns:a="http://schemas.openxmlformats.org/drawingml/2006/main"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1036</Words>
  <Application>Microsoft Office PowerPoint</Application>
  <PresentationFormat>Presentazione su schermo (4:3)</PresentationFormat>
  <Paragraphs>129</Paragraphs>
  <Slides>16</Slides>
  <Notes>16</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16</vt:i4>
      </vt:variant>
    </vt:vector>
  </HeadingPairs>
  <TitlesOfParts>
    <vt:vector size="21" baseType="lpstr">
      <vt:lpstr>Arial</vt:lpstr>
      <vt:lpstr>Libre Baskerville</vt:lpstr>
      <vt:lpstr>Javanese Text</vt:lpstr>
      <vt:lpstr>Calibri</vt:lpstr>
      <vt:lpstr>Tema di Office</vt:lpstr>
      <vt:lpstr>Don Giovanni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sindrome…</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 Giovanni</dc:title>
  <dc:creator>Hp</dc:creator>
  <cp:lastModifiedBy>Windows User</cp:lastModifiedBy>
  <cp:revision>13</cp:revision>
  <dcterms:modified xsi:type="dcterms:W3CDTF">2022-01-15T18:37:48Z</dcterms:modified>
</cp:coreProperties>
</file>