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320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3053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2612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458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63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317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1662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6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6695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7537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3892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370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A8D79-2958-4FB9-BBF3-A502CB5E5A47}" type="datetimeFigureOut">
              <a:rPr lang="it-IT" smtClean="0"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42793-844C-42D8-A8D9-250370E9F3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39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" y="-15316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895189" y="64643"/>
            <a:ext cx="7461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>
                <a:ln w="1143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MAKE UP NEGLI ANNI 70</a:t>
            </a:r>
          </a:p>
        </p:txBody>
      </p:sp>
      <p:sp>
        <p:nvSpPr>
          <p:cNvPr id="5" name="Rettangolo 4"/>
          <p:cNvSpPr/>
          <p:nvPr/>
        </p:nvSpPr>
        <p:spPr>
          <a:xfrm>
            <a:off x="557630" y="1124744"/>
            <a:ext cx="813690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questi anni le donne rifiutano definitivamente il rossetto e si avvicinano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 un aspetto naturale: il trucco degli occhi ed il mascara scompaiono quasi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completamente, l’eyeliner bianco o blu pallido diviene popolare. Compaiono le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 ciglia finte e le labbra sono colorate con tinte pallide. Negli anni ’70 una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nuova esigenza fa capolino: non più solo un prodotto pratico e veloce, al fondotinta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richiede anche una lunga tenuta in quanto il tempo che le donne passano fuori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casa aumenta sempre più e il loro make up deve reggere questi nuovi ritmi. Si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diffonde la moda dei cosmetici orientali composti con sostanze naturali, in virtù di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 ritorno alla terra di derivazione hippy; ma di notte ci si copre di </a:t>
            </a:r>
            <a:r>
              <a:rPr lang="it-IT" b="1" i="1" u="sng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glitter</a:t>
            </a:r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Vengono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lanciati sul mercato nuovi cosmetici: da Chanel a Yves Saint Laurent dai colori</a:t>
            </a:r>
          </a:p>
          <a:p>
            <a:pPr algn="ctr"/>
            <a:r>
              <a:rPr lang="it-IT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sfacciati e sensuali.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57192"/>
            <a:ext cx="3028950" cy="151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716" y="5042891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89" y="4883946"/>
            <a:ext cx="1193095" cy="893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538508"/>
            <a:ext cx="909637" cy="125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043" y="5826633"/>
            <a:ext cx="1325989" cy="959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768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179512" y="99689"/>
            <a:ext cx="58326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Negli anni ‘70 non mancano le innovazioni: nascono i brand make-up e </a:t>
            </a:r>
            <a:r>
              <a:rPr lang="it-IT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-care Clarins e </a:t>
            </a:r>
            <a:r>
              <a:rPr lang="it-IT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Clinique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Le industrie cosmetiche diventano più inclusive ed accolgono le carnagioni scure, ampliando la propria gamma di colorazioni.</a:t>
            </a:r>
          </a:p>
          <a:p>
            <a:pPr algn="ctr"/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finalmente anche i canoni di bellezza si adeguano ai tempi: per la prima volta, nel 1974, una modella afroamericana (Beverly Johnson) compare nella copertina di Vogue America! Nasce, infine, il “</a:t>
            </a:r>
            <a:r>
              <a:rPr lang="it-IT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brushing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”, una piega per allisciare o arricciare i capelli col phon.</a:t>
            </a:r>
          </a:p>
        </p:txBody>
      </p:sp>
      <p:sp>
        <p:nvSpPr>
          <p:cNvPr id="5" name="Rettangolo 4"/>
          <p:cNvSpPr/>
          <p:nvPr/>
        </p:nvSpPr>
        <p:spPr>
          <a:xfrm>
            <a:off x="813285" y="2967335"/>
            <a:ext cx="75174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dirty="0">
                <a:ln w="11430"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LE DIVERSE INNOVAZIONI</a:t>
            </a:r>
            <a:endParaRPr lang="it-IT" sz="5400" b="1" cap="none" spc="0" dirty="0">
              <a:ln w="11430"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211960" y="408090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Negli anni ’70 vengono assorbiti gli stili più diversi: da quello dei decenni precedenti – gli anni ’20 e ’40 – fino allo scintillio della disco music, passando per l’irriverenza punk.</a:t>
            </a:r>
          </a:p>
          <a:p>
            <a:pPr algn="ctr"/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questi anni si afferma, inoltre,  la moda della pelle abbronzata: non è un caso che proprio in questo periodo sia nato il </a:t>
            </a:r>
            <a:r>
              <a:rPr lang="it-IT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Protection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Factor</a:t>
            </a:r>
            <a:r>
              <a:rPr lang="it-IT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SPF.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40498"/>
            <a:ext cx="1846673" cy="1390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948" y="1059657"/>
            <a:ext cx="1305352" cy="1961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72816"/>
            <a:ext cx="1774503" cy="100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42" y="3890665"/>
            <a:ext cx="1610312" cy="1775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339" y="3890679"/>
            <a:ext cx="1340621" cy="2021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586" y="5201635"/>
            <a:ext cx="1200877" cy="1603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23705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316</Words>
  <Application>Microsoft Office PowerPoint</Application>
  <PresentationFormat>Presentazione su schermo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di Office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Asus</dc:creator>
  <cp:lastModifiedBy>francesca Lanni</cp:lastModifiedBy>
  <cp:revision>6</cp:revision>
  <dcterms:created xsi:type="dcterms:W3CDTF">2021-06-09T19:01:10Z</dcterms:created>
  <dcterms:modified xsi:type="dcterms:W3CDTF">2021-12-21T17:57:35Z</dcterms:modified>
</cp:coreProperties>
</file>